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8" r:id="rId2"/>
    <p:sldId id="256" r:id="rId3"/>
    <p:sldId id="257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DB78-0F31-4354-9B27-731EC154B5C8}" type="doc">
      <dgm:prSet loTypeId="urn:microsoft.com/office/officeart/2005/8/layout/cycle6" loCatId="relationship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BA79E6A-F89A-4A6C-B915-437626389403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latin typeface="Malgun Gothic"/>
              <a:ea typeface="Malgun Gothic"/>
              <a:cs typeface="Malgun Gothic"/>
              <a:sym typeface="Malgun Gothic"/>
            </a:rPr>
            <a:t>우경환</a:t>
          </a:r>
          <a:r>
            <a:rPr lang="ko-KR" sz="1200" b="1" dirty="0" smtClean="0">
              <a:latin typeface="Malgun Gothic"/>
              <a:ea typeface="Malgun Gothic"/>
              <a:cs typeface="Malgun Gothic"/>
              <a:sym typeface="Malgun Gothic"/>
            </a:rPr>
            <a:t>(팀장)</a:t>
          </a:r>
        </a:p>
        <a:p>
          <a:pPr rtl="0" latinLnBrk="1"/>
          <a:r>
            <a:rPr lang="ko-KR" altLang="en-US" sz="900" b="1" dirty="0" smtClean="0">
              <a:latin typeface="Malgun Gothic"/>
              <a:ea typeface="Malgun Gothic"/>
              <a:cs typeface="Malgun Gothic"/>
              <a:sym typeface="Malgun Gothic"/>
            </a:rPr>
            <a:t>전체설계</a:t>
          </a:r>
          <a:r>
            <a:rPr lang="en-US" altLang="ko-KR" sz="900" b="1" dirty="0" smtClean="0">
              <a:latin typeface="Malgun Gothic"/>
              <a:ea typeface="Malgun Gothic"/>
              <a:cs typeface="Malgun Gothic"/>
              <a:sym typeface="Malgun Gothic"/>
            </a:rPr>
            <a:t>, M</a:t>
          </a:r>
          <a:r>
            <a:rPr lang="ko-KR" sz="900" b="1" dirty="0" smtClean="0">
              <a:latin typeface="Malgun Gothic"/>
              <a:ea typeface="Malgun Gothic"/>
              <a:cs typeface="Malgun Gothic"/>
              <a:sym typeface="Malgun Gothic"/>
            </a:rPr>
            <a:t>ain</a:t>
          </a:r>
          <a:endParaRPr lang="ko-KR" altLang="en-US" sz="900" dirty="0"/>
        </a:p>
      </dgm:t>
    </dgm:pt>
    <dgm:pt modelId="{05BE1690-541E-431B-834D-F0722AC4BA07}" type="parTrans" cxnId="{0FBD82B2-5B45-4D5E-9165-AEC8EBED7E5A}">
      <dgm:prSet/>
      <dgm:spPr/>
      <dgm:t>
        <a:bodyPr/>
        <a:lstStyle/>
        <a:p>
          <a:pPr latinLnBrk="1"/>
          <a:endParaRPr lang="ko-KR" altLang="en-US"/>
        </a:p>
      </dgm:t>
    </dgm:pt>
    <dgm:pt modelId="{CD2F4FE5-3161-4332-8130-75729482B4A4}" type="sibTrans" cxnId="{0FBD82B2-5B45-4D5E-9165-AEC8EBED7E5A}">
      <dgm:prSet/>
      <dgm:spPr/>
      <dgm:t>
        <a:bodyPr/>
        <a:lstStyle/>
        <a:p>
          <a:pPr latinLnBrk="1"/>
          <a:endParaRPr lang="ko-KR" altLang="en-US"/>
        </a:p>
      </dgm:t>
    </dgm:pt>
    <dgm:pt modelId="{819B57DE-6E08-4B0C-9819-ADD9AAC930AE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Malgun Gothic"/>
              <a:ea typeface="Malgun Gothic"/>
              <a:cs typeface="Malgun Gothic"/>
              <a:sym typeface="Malgun Gothic"/>
            </a:rPr>
            <a:t>김현석</a:t>
          </a:r>
          <a:endParaRPr lang="ko-KR" sz="1200" dirty="0" smtClean="0">
            <a:latin typeface="Malgun Gothic"/>
            <a:ea typeface="Malgun Gothic"/>
            <a:cs typeface="Malgun Gothic"/>
            <a:sym typeface="Malgun Gothic"/>
          </a:endParaRPr>
        </a:p>
        <a:p>
          <a:pPr rtl="0" latinLnBrk="1"/>
          <a:r>
            <a:rPr lang="en-US" altLang="ko-KR" sz="900" dirty="0" smtClean="0">
              <a:latin typeface="Malgun Gothic"/>
              <a:ea typeface="Malgun Gothic"/>
              <a:cs typeface="Malgun Gothic"/>
              <a:sym typeface="Malgun Gothic"/>
            </a:rPr>
            <a:t>PPT </a:t>
          </a:r>
          <a:r>
            <a:rPr lang="ko-KR" altLang="en-US" sz="900" dirty="0" smtClean="0">
              <a:latin typeface="Malgun Gothic"/>
              <a:ea typeface="Malgun Gothic"/>
              <a:cs typeface="Malgun Gothic"/>
              <a:sym typeface="Malgun Gothic"/>
            </a:rPr>
            <a:t>작성 </a:t>
          </a:r>
          <a:r>
            <a:rPr lang="en-US" altLang="ko-KR" sz="900" dirty="0" smtClean="0">
              <a:latin typeface="Malgun Gothic"/>
              <a:ea typeface="Malgun Gothic"/>
              <a:cs typeface="Malgun Gothic"/>
              <a:sym typeface="Malgun Gothic"/>
            </a:rPr>
            <a:t>&amp;</a:t>
          </a:r>
          <a:r>
            <a:rPr lang="ko-KR" altLang="en-US" sz="900" dirty="0" smtClean="0">
              <a:latin typeface="Malgun Gothic"/>
              <a:ea typeface="Malgun Gothic"/>
              <a:cs typeface="Malgun Gothic"/>
              <a:sym typeface="Malgun Gothic"/>
            </a:rPr>
            <a:t> 발표</a:t>
          </a:r>
          <a:endParaRPr lang="ko-KR" altLang="en-US" sz="900" dirty="0"/>
        </a:p>
      </dgm:t>
    </dgm:pt>
    <dgm:pt modelId="{255E992B-1DA1-401C-8362-BE8B1BA93ABD}" type="parTrans" cxnId="{1C80434F-FB2F-46C9-899C-FA72807C5EBD}">
      <dgm:prSet/>
      <dgm:spPr/>
      <dgm:t>
        <a:bodyPr/>
        <a:lstStyle/>
        <a:p>
          <a:pPr latinLnBrk="1"/>
          <a:endParaRPr lang="ko-KR" altLang="en-US"/>
        </a:p>
      </dgm:t>
    </dgm:pt>
    <dgm:pt modelId="{9B1A95EB-7A71-4929-88C0-860B54D45A2C}" type="sibTrans" cxnId="{1C80434F-FB2F-46C9-899C-FA72807C5EBD}">
      <dgm:prSet/>
      <dgm:spPr/>
      <dgm:t>
        <a:bodyPr/>
        <a:lstStyle/>
        <a:p>
          <a:pPr latinLnBrk="1"/>
          <a:endParaRPr lang="ko-KR" altLang="en-US"/>
        </a:p>
      </dgm:t>
    </dgm:pt>
    <dgm:pt modelId="{852D598A-C68B-484F-A2C1-0D26D64E9E77}">
      <dgm:prSet phldrT="[텍스트]" custT="1"/>
      <dgm:spPr/>
      <dgm:t>
        <a:bodyPr/>
        <a:lstStyle/>
        <a:p>
          <a:pPr latinLnBrk="1"/>
          <a:r>
            <a:rPr lang="ko-KR" altLang="en-US" sz="1400" dirty="0" err="1" smtClean="0">
              <a:latin typeface="Malgun Gothic"/>
              <a:ea typeface="Malgun Gothic"/>
              <a:cs typeface="Malgun Gothic"/>
              <a:sym typeface="Malgun Gothic"/>
            </a:rPr>
            <a:t>최헌순</a:t>
          </a:r>
          <a:endParaRPr lang="ko-KR" altLang="en-US" sz="1400" dirty="0" smtClean="0">
            <a:latin typeface="Malgun Gothic"/>
            <a:ea typeface="Malgun Gothic"/>
            <a:cs typeface="Malgun Gothic"/>
            <a:sym typeface="Malgun Gothic"/>
          </a:endParaRPr>
        </a:p>
        <a:p>
          <a:pPr rtl="0" latinLnBrk="1"/>
          <a:r>
            <a:rPr lang="ko-KR" altLang="en-US" sz="900" dirty="0" smtClean="0">
              <a:latin typeface="Malgun Gothic"/>
              <a:ea typeface="Malgun Gothic"/>
              <a:cs typeface="Malgun Gothic"/>
              <a:sym typeface="Malgun Gothic"/>
            </a:rPr>
            <a:t>첫 화면 구성</a:t>
          </a:r>
          <a:endParaRPr lang="ko-KR" altLang="en-US" sz="900" dirty="0"/>
        </a:p>
      </dgm:t>
    </dgm:pt>
    <dgm:pt modelId="{D7D81626-4FE6-4792-B7E8-0C4A3A644706}" type="parTrans" cxnId="{495B2F50-83BC-4C9D-9595-B80E3033D230}">
      <dgm:prSet/>
      <dgm:spPr/>
      <dgm:t>
        <a:bodyPr/>
        <a:lstStyle/>
        <a:p>
          <a:pPr latinLnBrk="1"/>
          <a:endParaRPr lang="ko-KR" altLang="en-US"/>
        </a:p>
      </dgm:t>
    </dgm:pt>
    <dgm:pt modelId="{ED14F20B-B5D3-4143-8F8F-430123DA3226}" type="sibTrans" cxnId="{495B2F50-83BC-4C9D-9595-B80E3033D230}">
      <dgm:prSet/>
      <dgm:spPr/>
      <dgm:t>
        <a:bodyPr/>
        <a:lstStyle/>
        <a:p>
          <a:pPr latinLnBrk="1"/>
          <a:endParaRPr lang="ko-KR" altLang="en-US"/>
        </a:p>
      </dgm:t>
    </dgm:pt>
    <dgm:pt modelId="{613DB4B1-927B-44E5-A8F3-554A774AC856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Malgun Gothic"/>
              <a:ea typeface="Malgun Gothic"/>
              <a:cs typeface="Malgun Gothic"/>
              <a:sym typeface="Malgun Gothic"/>
            </a:rPr>
            <a:t>간호석</a:t>
          </a:r>
          <a:endParaRPr lang="ko-KR" sz="1200" dirty="0" smtClean="0">
            <a:latin typeface="Malgun Gothic"/>
            <a:ea typeface="Malgun Gothic"/>
            <a:cs typeface="Malgun Gothic"/>
            <a:sym typeface="Malgun Gothic"/>
          </a:endParaRPr>
        </a:p>
        <a:p>
          <a:pPr rtl="0" latinLnBrk="1"/>
          <a:r>
            <a:rPr lang="ko-KR" altLang="en-US" sz="900" dirty="0" smtClean="0">
              <a:latin typeface="Malgun Gothic"/>
              <a:ea typeface="Malgun Gothic"/>
              <a:cs typeface="Malgun Gothic"/>
              <a:sym typeface="Malgun Gothic"/>
            </a:rPr>
            <a:t>전체적인 조언</a:t>
          </a:r>
          <a:endParaRPr lang="en-US" altLang="ko-KR" sz="900" dirty="0" smtClean="0">
            <a:latin typeface="Malgun Gothic"/>
            <a:ea typeface="Malgun Gothic"/>
            <a:cs typeface="Malgun Gothic"/>
            <a:sym typeface="Malgun Gothic"/>
          </a:endParaRPr>
        </a:p>
        <a:p>
          <a:pPr rtl="0" latinLnBrk="1"/>
          <a:endParaRPr lang="ko-KR" altLang="en-US" sz="900" dirty="0"/>
        </a:p>
      </dgm:t>
    </dgm:pt>
    <dgm:pt modelId="{3F99C7CF-487E-4293-8CD3-3F25D2D19D52}" type="parTrans" cxnId="{F991D62A-3E29-49AA-99D9-BF8F54312F2D}">
      <dgm:prSet/>
      <dgm:spPr/>
      <dgm:t>
        <a:bodyPr/>
        <a:lstStyle/>
        <a:p>
          <a:pPr latinLnBrk="1"/>
          <a:endParaRPr lang="ko-KR" altLang="en-US"/>
        </a:p>
      </dgm:t>
    </dgm:pt>
    <dgm:pt modelId="{945A92B3-AF34-4FD8-8C81-830D53140D7B}" type="sibTrans" cxnId="{F991D62A-3E29-49AA-99D9-BF8F54312F2D}">
      <dgm:prSet/>
      <dgm:spPr/>
      <dgm:t>
        <a:bodyPr/>
        <a:lstStyle/>
        <a:p>
          <a:pPr latinLnBrk="1"/>
          <a:endParaRPr lang="ko-KR" altLang="en-US"/>
        </a:p>
      </dgm:t>
    </dgm:pt>
    <dgm:pt modelId="{0E6FEF45-BCED-4FF2-AE3F-1118456DA892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Malgun Gothic"/>
              <a:ea typeface="Malgun Gothic"/>
              <a:cs typeface="Malgun Gothic"/>
              <a:sym typeface="Malgun Gothic"/>
            </a:rPr>
            <a:t>정민우</a:t>
          </a:r>
        </a:p>
        <a:p>
          <a:pPr rtl="0" latinLnBrk="1"/>
          <a:r>
            <a:rPr lang="ko-KR" altLang="en-US" sz="900" dirty="0" smtClean="0">
              <a:latin typeface="Malgun Gothic"/>
              <a:ea typeface="Malgun Gothic"/>
              <a:cs typeface="Malgun Gothic"/>
              <a:sym typeface="Malgun Gothic"/>
            </a:rPr>
            <a:t>재고 중점</a:t>
          </a:r>
          <a:endParaRPr lang="ko-KR" altLang="en-US" sz="900" dirty="0"/>
        </a:p>
      </dgm:t>
    </dgm:pt>
    <dgm:pt modelId="{941C3A44-8884-4992-A55C-CD43060305FB}" type="parTrans" cxnId="{4046B414-13F3-4FF6-90F2-27E35D4BF77F}">
      <dgm:prSet/>
      <dgm:spPr/>
      <dgm:t>
        <a:bodyPr/>
        <a:lstStyle/>
        <a:p>
          <a:pPr latinLnBrk="1"/>
          <a:endParaRPr lang="ko-KR" altLang="en-US"/>
        </a:p>
      </dgm:t>
    </dgm:pt>
    <dgm:pt modelId="{AF0E133B-65E7-4BF7-95DD-AF6E729B330E}" type="sibTrans" cxnId="{4046B414-13F3-4FF6-90F2-27E35D4BF77F}">
      <dgm:prSet/>
      <dgm:spPr/>
      <dgm:t>
        <a:bodyPr/>
        <a:lstStyle/>
        <a:p>
          <a:pPr latinLnBrk="1"/>
          <a:endParaRPr lang="ko-KR" altLang="en-US"/>
        </a:p>
      </dgm:t>
    </dgm:pt>
    <dgm:pt modelId="{4CC9F6C1-6761-46D8-BD19-1332EB5BF1AD}" type="pres">
      <dgm:prSet presAssocID="{0F17DB78-0F31-4354-9B27-731EC154B5C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1948F-B272-47E9-B704-A14A8F921D73}" type="pres">
      <dgm:prSet presAssocID="{ABA79E6A-F89A-4A6C-B915-43762638940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1E50D-D9F3-43C2-9B80-A522B27FEDCF}" type="pres">
      <dgm:prSet presAssocID="{ABA79E6A-F89A-4A6C-B915-437626389403}" presName="spNode" presStyleCnt="0"/>
      <dgm:spPr/>
    </dgm:pt>
    <dgm:pt modelId="{910D9059-B75A-48E7-B7D1-5A5A867AC5D3}" type="pres">
      <dgm:prSet presAssocID="{CD2F4FE5-3161-4332-8130-75729482B4A4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0DE08AC-5FFE-4F23-9500-30BD6EF1F85F}" type="pres">
      <dgm:prSet presAssocID="{819B57DE-6E08-4B0C-9819-ADD9AAC930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FFD02E-6828-4BB9-B56D-557721293D49}" type="pres">
      <dgm:prSet presAssocID="{819B57DE-6E08-4B0C-9819-ADD9AAC930AE}" presName="spNode" presStyleCnt="0"/>
      <dgm:spPr/>
    </dgm:pt>
    <dgm:pt modelId="{9DFC1231-B4D0-4CDA-86D2-2C6F7D29876A}" type="pres">
      <dgm:prSet presAssocID="{9B1A95EB-7A71-4929-88C0-860B54D45A2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6128A25-8989-434C-82BA-2246CDC5BD20}" type="pres">
      <dgm:prSet presAssocID="{852D598A-C68B-484F-A2C1-0D26D64E9E7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823AC9-D41C-4FF8-9DF5-77725F2410C5}" type="pres">
      <dgm:prSet presAssocID="{852D598A-C68B-484F-A2C1-0D26D64E9E77}" presName="spNode" presStyleCnt="0"/>
      <dgm:spPr/>
    </dgm:pt>
    <dgm:pt modelId="{BA8A91C4-8B5F-4F89-9F0E-A5B340D680C0}" type="pres">
      <dgm:prSet presAssocID="{ED14F20B-B5D3-4143-8F8F-430123DA3226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E84C695-6900-4459-9F22-6A311DC95DC0}" type="pres">
      <dgm:prSet presAssocID="{613DB4B1-927B-44E5-A8F3-554A774AC85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C79236-DB57-4558-9D13-B1E8BD89B521}" type="pres">
      <dgm:prSet presAssocID="{613DB4B1-927B-44E5-A8F3-554A774AC856}" presName="spNode" presStyleCnt="0"/>
      <dgm:spPr/>
    </dgm:pt>
    <dgm:pt modelId="{161C2570-3227-40D4-84A5-AF8F1523C8E0}" type="pres">
      <dgm:prSet presAssocID="{945A92B3-AF34-4FD8-8C81-830D53140D7B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96CF53C-2EBE-4570-A12B-703E9DC65C98}" type="pres">
      <dgm:prSet presAssocID="{0E6FEF45-BCED-4FF2-AE3F-1118456DA89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BE1AE0-61E8-4C36-B04E-D341989C1BCB}" type="pres">
      <dgm:prSet presAssocID="{0E6FEF45-BCED-4FF2-AE3F-1118456DA892}" presName="spNode" presStyleCnt="0"/>
      <dgm:spPr/>
    </dgm:pt>
    <dgm:pt modelId="{EF7A3276-0E88-4992-8B7A-649DE7CC7FE4}" type="pres">
      <dgm:prSet presAssocID="{AF0E133B-65E7-4BF7-95DD-AF6E729B330E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BA6BAF7B-5E0E-4982-8C2E-CAF9BCA1C7CF}" type="presOf" srcId="{945A92B3-AF34-4FD8-8C81-830D53140D7B}" destId="{161C2570-3227-40D4-84A5-AF8F1523C8E0}" srcOrd="0" destOrd="0" presId="urn:microsoft.com/office/officeart/2005/8/layout/cycle6"/>
    <dgm:cxn modelId="{66B734EC-F8E4-4752-BDFE-6BDD65430F6B}" type="presOf" srcId="{0F17DB78-0F31-4354-9B27-731EC154B5C8}" destId="{4CC9F6C1-6761-46D8-BD19-1332EB5BF1AD}" srcOrd="0" destOrd="0" presId="urn:microsoft.com/office/officeart/2005/8/layout/cycle6"/>
    <dgm:cxn modelId="{F991D62A-3E29-49AA-99D9-BF8F54312F2D}" srcId="{0F17DB78-0F31-4354-9B27-731EC154B5C8}" destId="{613DB4B1-927B-44E5-A8F3-554A774AC856}" srcOrd="3" destOrd="0" parTransId="{3F99C7CF-487E-4293-8CD3-3F25D2D19D52}" sibTransId="{945A92B3-AF34-4FD8-8C81-830D53140D7B}"/>
    <dgm:cxn modelId="{9FCA3CCF-01CA-4746-B4CE-007912761162}" type="presOf" srcId="{9B1A95EB-7A71-4929-88C0-860B54D45A2C}" destId="{9DFC1231-B4D0-4CDA-86D2-2C6F7D29876A}" srcOrd="0" destOrd="0" presId="urn:microsoft.com/office/officeart/2005/8/layout/cycle6"/>
    <dgm:cxn modelId="{61B84F4F-D114-4ADB-ABD0-2F470672F5AD}" type="presOf" srcId="{ED14F20B-B5D3-4143-8F8F-430123DA3226}" destId="{BA8A91C4-8B5F-4F89-9F0E-A5B340D680C0}" srcOrd="0" destOrd="0" presId="urn:microsoft.com/office/officeart/2005/8/layout/cycle6"/>
    <dgm:cxn modelId="{ED0CB9A8-5761-4071-976D-093EBCE30803}" type="presOf" srcId="{ABA79E6A-F89A-4A6C-B915-437626389403}" destId="{59B1948F-B272-47E9-B704-A14A8F921D73}" srcOrd="0" destOrd="0" presId="urn:microsoft.com/office/officeart/2005/8/layout/cycle6"/>
    <dgm:cxn modelId="{47D2C8E4-2C03-4ABB-A1F4-BCE5B67F0A38}" type="presOf" srcId="{0E6FEF45-BCED-4FF2-AE3F-1118456DA892}" destId="{896CF53C-2EBE-4570-A12B-703E9DC65C98}" srcOrd="0" destOrd="0" presId="urn:microsoft.com/office/officeart/2005/8/layout/cycle6"/>
    <dgm:cxn modelId="{1C80434F-FB2F-46C9-899C-FA72807C5EBD}" srcId="{0F17DB78-0F31-4354-9B27-731EC154B5C8}" destId="{819B57DE-6E08-4B0C-9819-ADD9AAC930AE}" srcOrd="1" destOrd="0" parTransId="{255E992B-1DA1-401C-8362-BE8B1BA93ABD}" sibTransId="{9B1A95EB-7A71-4929-88C0-860B54D45A2C}"/>
    <dgm:cxn modelId="{45594284-5D50-4208-86E8-F82064A6B3CB}" type="presOf" srcId="{613DB4B1-927B-44E5-A8F3-554A774AC856}" destId="{0E84C695-6900-4459-9F22-6A311DC95DC0}" srcOrd="0" destOrd="0" presId="urn:microsoft.com/office/officeart/2005/8/layout/cycle6"/>
    <dgm:cxn modelId="{EB1F596B-2C57-4CAA-BE26-8030E8E74AA3}" type="presOf" srcId="{819B57DE-6E08-4B0C-9819-ADD9AAC930AE}" destId="{30DE08AC-5FFE-4F23-9500-30BD6EF1F85F}" srcOrd="0" destOrd="0" presId="urn:microsoft.com/office/officeart/2005/8/layout/cycle6"/>
    <dgm:cxn modelId="{CF0C36EA-11D6-4BB1-B704-6373147470B6}" type="presOf" srcId="{CD2F4FE5-3161-4332-8130-75729482B4A4}" destId="{910D9059-B75A-48E7-B7D1-5A5A867AC5D3}" srcOrd="0" destOrd="0" presId="urn:microsoft.com/office/officeart/2005/8/layout/cycle6"/>
    <dgm:cxn modelId="{495B2F50-83BC-4C9D-9595-B80E3033D230}" srcId="{0F17DB78-0F31-4354-9B27-731EC154B5C8}" destId="{852D598A-C68B-484F-A2C1-0D26D64E9E77}" srcOrd="2" destOrd="0" parTransId="{D7D81626-4FE6-4792-B7E8-0C4A3A644706}" sibTransId="{ED14F20B-B5D3-4143-8F8F-430123DA3226}"/>
    <dgm:cxn modelId="{8A5A23C2-318B-46E7-8430-B67643AB227F}" type="presOf" srcId="{852D598A-C68B-484F-A2C1-0D26D64E9E77}" destId="{A6128A25-8989-434C-82BA-2246CDC5BD20}" srcOrd="0" destOrd="0" presId="urn:microsoft.com/office/officeart/2005/8/layout/cycle6"/>
    <dgm:cxn modelId="{4046B414-13F3-4FF6-90F2-27E35D4BF77F}" srcId="{0F17DB78-0F31-4354-9B27-731EC154B5C8}" destId="{0E6FEF45-BCED-4FF2-AE3F-1118456DA892}" srcOrd="4" destOrd="0" parTransId="{941C3A44-8884-4992-A55C-CD43060305FB}" sibTransId="{AF0E133B-65E7-4BF7-95DD-AF6E729B330E}"/>
    <dgm:cxn modelId="{0FBD82B2-5B45-4D5E-9165-AEC8EBED7E5A}" srcId="{0F17DB78-0F31-4354-9B27-731EC154B5C8}" destId="{ABA79E6A-F89A-4A6C-B915-437626389403}" srcOrd="0" destOrd="0" parTransId="{05BE1690-541E-431B-834D-F0722AC4BA07}" sibTransId="{CD2F4FE5-3161-4332-8130-75729482B4A4}"/>
    <dgm:cxn modelId="{9B7DF1E8-2F21-4479-9DE1-7143E9E38E3F}" type="presOf" srcId="{AF0E133B-65E7-4BF7-95DD-AF6E729B330E}" destId="{EF7A3276-0E88-4992-8B7A-649DE7CC7FE4}" srcOrd="0" destOrd="0" presId="urn:microsoft.com/office/officeart/2005/8/layout/cycle6"/>
    <dgm:cxn modelId="{8B59C52E-B113-41D2-B4EF-9F78D99F9B0B}" type="presParOf" srcId="{4CC9F6C1-6761-46D8-BD19-1332EB5BF1AD}" destId="{59B1948F-B272-47E9-B704-A14A8F921D73}" srcOrd="0" destOrd="0" presId="urn:microsoft.com/office/officeart/2005/8/layout/cycle6"/>
    <dgm:cxn modelId="{EA9BC969-3D0C-4003-B2BB-1DCA0B3D0AC3}" type="presParOf" srcId="{4CC9F6C1-6761-46D8-BD19-1332EB5BF1AD}" destId="{D0E1E50D-D9F3-43C2-9B80-A522B27FEDCF}" srcOrd="1" destOrd="0" presId="urn:microsoft.com/office/officeart/2005/8/layout/cycle6"/>
    <dgm:cxn modelId="{D90A38FB-6CC0-4814-A757-B3FB6538354C}" type="presParOf" srcId="{4CC9F6C1-6761-46D8-BD19-1332EB5BF1AD}" destId="{910D9059-B75A-48E7-B7D1-5A5A867AC5D3}" srcOrd="2" destOrd="0" presId="urn:microsoft.com/office/officeart/2005/8/layout/cycle6"/>
    <dgm:cxn modelId="{DC619ADC-D8F2-4824-98B7-621E71C9E94A}" type="presParOf" srcId="{4CC9F6C1-6761-46D8-BD19-1332EB5BF1AD}" destId="{30DE08AC-5FFE-4F23-9500-30BD6EF1F85F}" srcOrd="3" destOrd="0" presId="urn:microsoft.com/office/officeart/2005/8/layout/cycle6"/>
    <dgm:cxn modelId="{A65B460E-9BE2-49D6-97B9-8B1DA7C23955}" type="presParOf" srcId="{4CC9F6C1-6761-46D8-BD19-1332EB5BF1AD}" destId="{16FFD02E-6828-4BB9-B56D-557721293D49}" srcOrd="4" destOrd="0" presId="urn:microsoft.com/office/officeart/2005/8/layout/cycle6"/>
    <dgm:cxn modelId="{2F47E46F-EB21-45C5-905E-F1E148F8112E}" type="presParOf" srcId="{4CC9F6C1-6761-46D8-BD19-1332EB5BF1AD}" destId="{9DFC1231-B4D0-4CDA-86D2-2C6F7D29876A}" srcOrd="5" destOrd="0" presId="urn:microsoft.com/office/officeart/2005/8/layout/cycle6"/>
    <dgm:cxn modelId="{CBED1261-A5BA-4FB9-9353-6CA88E550EE0}" type="presParOf" srcId="{4CC9F6C1-6761-46D8-BD19-1332EB5BF1AD}" destId="{A6128A25-8989-434C-82BA-2246CDC5BD20}" srcOrd="6" destOrd="0" presId="urn:microsoft.com/office/officeart/2005/8/layout/cycle6"/>
    <dgm:cxn modelId="{E3A0FC0A-D39C-4C4D-B65F-7C94D34C7D7E}" type="presParOf" srcId="{4CC9F6C1-6761-46D8-BD19-1332EB5BF1AD}" destId="{DA823AC9-D41C-4FF8-9DF5-77725F2410C5}" srcOrd="7" destOrd="0" presId="urn:microsoft.com/office/officeart/2005/8/layout/cycle6"/>
    <dgm:cxn modelId="{E2C26EF0-6857-421A-BE01-8410CF62778E}" type="presParOf" srcId="{4CC9F6C1-6761-46D8-BD19-1332EB5BF1AD}" destId="{BA8A91C4-8B5F-4F89-9F0E-A5B340D680C0}" srcOrd="8" destOrd="0" presId="urn:microsoft.com/office/officeart/2005/8/layout/cycle6"/>
    <dgm:cxn modelId="{F0729B8F-CA9C-490A-AB2A-5C3967313F7F}" type="presParOf" srcId="{4CC9F6C1-6761-46D8-BD19-1332EB5BF1AD}" destId="{0E84C695-6900-4459-9F22-6A311DC95DC0}" srcOrd="9" destOrd="0" presId="urn:microsoft.com/office/officeart/2005/8/layout/cycle6"/>
    <dgm:cxn modelId="{99AEB62E-E0C2-4F88-BD18-625D54D77B74}" type="presParOf" srcId="{4CC9F6C1-6761-46D8-BD19-1332EB5BF1AD}" destId="{D3C79236-DB57-4558-9D13-B1E8BD89B521}" srcOrd="10" destOrd="0" presId="urn:microsoft.com/office/officeart/2005/8/layout/cycle6"/>
    <dgm:cxn modelId="{490C78C2-973F-4F8E-858C-35EC72EB96F2}" type="presParOf" srcId="{4CC9F6C1-6761-46D8-BD19-1332EB5BF1AD}" destId="{161C2570-3227-40D4-84A5-AF8F1523C8E0}" srcOrd="11" destOrd="0" presId="urn:microsoft.com/office/officeart/2005/8/layout/cycle6"/>
    <dgm:cxn modelId="{F988F6C1-1022-46A5-A5CD-D13A692CD562}" type="presParOf" srcId="{4CC9F6C1-6761-46D8-BD19-1332EB5BF1AD}" destId="{896CF53C-2EBE-4570-A12B-703E9DC65C98}" srcOrd="12" destOrd="0" presId="urn:microsoft.com/office/officeart/2005/8/layout/cycle6"/>
    <dgm:cxn modelId="{D86CD924-F0F7-4B7E-A168-95EBBFB94F79}" type="presParOf" srcId="{4CC9F6C1-6761-46D8-BD19-1332EB5BF1AD}" destId="{62BE1AE0-61E8-4C36-B04E-D341989C1BCB}" srcOrd="13" destOrd="0" presId="urn:microsoft.com/office/officeart/2005/8/layout/cycle6"/>
    <dgm:cxn modelId="{7283E14F-F87C-48CA-9047-178566BED28C}" type="presParOf" srcId="{4CC9F6C1-6761-46D8-BD19-1332EB5BF1AD}" destId="{EF7A3276-0E88-4992-8B7A-649DE7CC7FE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1948F-B272-47E9-B704-A14A8F921D73}">
      <dsp:nvSpPr>
        <dsp:cNvPr id="0" name=""/>
        <dsp:cNvSpPr/>
      </dsp:nvSpPr>
      <dsp:spPr>
        <a:xfrm>
          <a:off x="3313124" y="1138"/>
          <a:ext cx="1441859" cy="9372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Malgun Gothic"/>
              <a:ea typeface="Malgun Gothic"/>
              <a:cs typeface="Malgun Gothic"/>
              <a:sym typeface="Malgun Gothic"/>
            </a:rPr>
            <a:t>우경환</a:t>
          </a:r>
          <a:r>
            <a:rPr lang="ko-KR" sz="1200" b="1" kern="1200" dirty="0" smtClean="0">
              <a:latin typeface="Malgun Gothic"/>
              <a:ea typeface="Malgun Gothic"/>
              <a:cs typeface="Malgun Gothic"/>
              <a:sym typeface="Malgun Gothic"/>
            </a:rPr>
            <a:t>(팀장)</a:t>
          </a:r>
        </a:p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latin typeface="Malgun Gothic"/>
              <a:ea typeface="Malgun Gothic"/>
              <a:cs typeface="Malgun Gothic"/>
              <a:sym typeface="Malgun Gothic"/>
            </a:rPr>
            <a:t>전체설계</a:t>
          </a:r>
          <a:r>
            <a:rPr lang="en-US" altLang="ko-KR" sz="900" b="1" kern="1200" dirty="0" smtClean="0">
              <a:latin typeface="Malgun Gothic"/>
              <a:ea typeface="Malgun Gothic"/>
              <a:cs typeface="Malgun Gothic"/>
              <a:sym typeface="Malgun Gothic"/>
            </a:rPr>
            <a:t>, M</a:t>
          </a:r>
          <a:r>
            <a:rPr lang="ko-KR" sz="900" b="1" kern="1200" dirty="0" smtClean="0">
              <a:latin typeface="Malgun Gothic"/>
              <a:ea typeface="Malgun Gothic"/>
              <a:cs typeface="Malgun Gothic"/>
              <a:sym typeface="Malgun Gothic"/>
            </a:rPr>
            <a:t>ain</a:t>
          </a:r>
          <a:endParaRPr lang="ko-KR" altLang="en-US" sz="900" kern="1200" dirty="0"/>
        </a:p>
      </dsp:txBody>
      <dsp:txXfrm>
        <a:off x="3358875" y="46889"/>
        <a:ext cx="1350357" cy="845706"/>
      </dsp:txXfrm>
    </dsp:sp>
    <dsp:sp modelId="{910D9059-B75A-48E7-B7D1-5A5A867AC5D3}">
      <dsp:nvSpPr>
        <dsp:cNvPr id="0" name=""/>
        <dsp:cNvSpPr/>
      </dsp:nvSpPr>
      <dsp:spPr>
        <a:xfrm>
          <a:off x="2159762" y="469742"/>
          <a:ext cx="3748584" cy="3748584"/>
        </a:xfrm>
        <a:custGeom>
          <a:avLst/>
          <a:gdLst/>
          <a:ahLst/>
          <a:cxnLst/>
          <a:rect l="0" t="0" r="0" b="0"/>
          <a:pathLst>
            <a:path>
              <a:moveTo>
                <a:pt x="2605150" y="148366"/>
              </a:moveTo>
              <a:arcTo wR="1874292" hR="1874292" stAng="17577039" swAng="196387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E08AC-5FFE-4F23-9500-30BD6EF1F85F}">
      <dsp:nvSpPr>
        <dsp:cNvPr id="0" name=""/>
        <dsp:cNvSpPr/>
      </dsp:nvSpPr>
      <dsp:spPr>
        <a:xfrm>
          <a:off x="5095682" y="1296242"/>
          <a:ext cx="1441859" cy="9372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Malgun Gothic"/>
              <a:ea typeface="Malgun Gothic"/>
              <a:cs typeface="Malgun Gothic"/>
              <a:sym typeface="Malgun Gothic"/>
            </a:rPr>
            <a:t>김현석</a:t>
          </a:r>
          <a:endParaRPr lang="ko-KR" sz="1200" kern="1200" dirty="0" smtClean="0">
            <a:latin typeface="Malgun Gothic"/>
            <a:ea typeface="Malgun Gothic"/>
            <a:cs typeface="Malgun Gothic"/>
            <a:sym typeface="Malgun Gothic"/>
          </a:endParaRPr>
        </a:p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>
              <a:latin typeface="Malgun Gothic"/>
              <a:ea typeface="Malgun Gothic"/>
              <a:cs typeface="Malgun Gothic"/>
              <a:sym typeface="Malgun Gothic"/>
            </a:rPr>
            <a:t>PPT </a:t>
          </a:r>
          <a:r>
            <a:rPr lang="ko-KR" altLang="en-US" sz="900" kern="1200" dirty="0" smtClean="0">
              <a:latin typeface="Malgun Gothic"/>
              <a:ea typeface="Malgun Gothic"/>
              <a:cs typeface="Malgun Gothic"/>
              <a:sym typeface="Malgun Gothic"/>
            </a:rPr>
            <a:t>작성 </a:t>
          </a:r>
          <a:r>
            <a:rPr lang="en-US" altLang="ko-KR" sz="900" kern="1200" dirty="0" smtClean="0">
              <a:latin typeface="Malgun Gothic"/>
              <a:ea typeface="Malgun Gothic"/>
              <a:cs typeface="Malgun Gothic"/>
              <a:sym typeface="Malgun Gothic"/>
            </a:rPr>
            <a:t>&amp;</a:t>
          </a:r>
          <a:r>
            <a:rPr lang="ko-KR" altLang="en-US" sz="900" kern="1200" dirty="0" smtClean="0">
              <a:latin typeface="Malgun Gothic"/>
              <a:ea typeface="Malgun Gothic"/>
              <a:cs typeface="Malgun Gothic"/>
              <a:sym typeface="Malgun Gothic"/>
            </a:rPr>
            <a:t> 발표</a:t>
          </a:r>
          <a:endParaRPr lang="ko-KR" altLang="en-US" sz="900" kern="1200" dirty="0"/>
        </a:p>
      </dsp:txBody>
      <dsp:txXfrm>
        <a:off x="5141433" y="1341993"/>
        <a:ext cx="1350357" cy="845706"/>
      </dsp:txXfrm>
    </dsp:sp>
    <dsp:sp modelId="{9DFC1231-B4D0-4CDA-86D2-2C6F7D29876A}">
      <dsp:nvSpPr>
        <dsp:cNvPr id="0" name=""/>
        <dsp:cNvSpPr/>
      </dsp:nvSpPr>
      <dsp:spPr>
        <a:xfrm>
          <a:off x="2159762" y="469742"/>
          <a:ext cx="3748584" cy="3748584"/>
        </a:xfrm>
        <a:custGeom>
          <a:avLst/>
          <a:gdLst/>
          <a:ahLst/>
          <a:cxnLst/>
          <a:rect l="0" t="0" r="0" b="0"/>
          <a:pathLst>
            <a:path>
              <a:moveTo>
                <a:pt x="3745989" y="1775698"/>
              </a:moveTo>
              <a:arcTo wR="1874292" hR="1874292" stAng="21419080" swAng="2198095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28A25-8989-434C-82BA-2246CDC5BD20}">
      <dsp:nvSpPr>
        <dsp:cNvPr id="0" name=""/>
        <dsp:cNvSpPr/>
      </dsp:nvSpPr>
      <dsp:spPr>
        <a:xfrm>
          <a:off x="4414806" y="3391764"/>
          <a:ext cx="1441859" cy="9372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Malgun Gothic"/>
              <a:ea typeface="Malgun Gothic"/>
              <a:cs typeface="Malgun Gothic"/>
              <a:sym typeface="Malgun Gothic"/>
            </a:rPr>
            <a:t>최헌순</a:t>
          </a:r>
          <a:endParaRPr lang="ko-KR" altLang="en-US" sz="1400" kern="1200" dirty="0" smtClean="0">
            <a:latin typeface="Malgun Gothic"/>
            <a:ea typeface="Malgun Gothic"/>
            <a:cs typeface="Malgun Gothic"/>
            <a:sym typeface="Malgun Gothic"/>
          </a:endParaRPr>
        </a:p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Malgun Gothic"/>
              <a:ea typeface="Malgun Gothic"/>
              <a:cs typeface="Malgun Gothic"/>
              <a:sym typeface="Malgun Gothic"/>
            </a:rPr>
            <a:t>첫 화면 구성</a:t>
          </a:r>
          <a:endParaRPr lang="ko-KR" altLang="en-US" sz="900" kern="1200" dirty="0"/>
        </a:p>
      </dsp:txBody>
      <dsp:txXfrm>
        <a:off x="4460557" y="3437515"/>
        <a:ext cx="1350357" cy="845706"/>
      </dsp:txXfrm>
    </dsp:sp>
    <dsp:sp modelId="{BA8A91C4-8B5F-4F89-9F0E-A5B340D680C0}">
      <dsp:nvSpPr>
        <dsp:cNvPr id="0" name=""/>
        <dsp:cNvSpPr/>
      </dsp:nvSpPr>
      <dsp:spPr>
        <a:xfrm>
          <a:off x="2159762" y="469742"/>
          <a:ext cx="3748584" cy="3748584"/>
        </a:xfrm>
        <a:custGeom>
          <a:avLst/>
          <a:gdLst/>
          <a:ahLst/>
          <a:cxnLst/>
          <a:rect l="0" t="0" r="0" b="0"/>
          <a:pathLst>
            <a:path>
              <a:moveTo>
                <a:pt x="2247584" y="3711035"/>
              </a:moveTo>
              <a:arcTo wR="1874292" hR="1874292" stAng="4710714" swAng="1378572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4C695-6900-4459-9F22-6A311DC95DC0}">
      <dsp:nvSpPr>
        <dsp:cNvPr id="0" name=""/>
        <dsp:cNvSpPr/>
      </dsp:nvSpPr>
      <dsp:spPr>
        <a:xfrm>
          <a:off x="2211443" y="3391764"/>
          <a:ext cx="1441859" cy="9372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Malgun Gothic"/>
              <a:ea typeface="Malgun Gothic"/>
              <a:cs typeface="Malgun Gothic"/>
              <a:sym typeface="Malgun Gothic"/>
            </a:rPr>
            <a:t>간호석</a:t>
          </a:r>
          <a:endParaRPr lang="ko-KR" sz="1200" kern="1200" dirty="0" smtClean="0">
            <a:latin typeface="Malgun Gothic"/>
            <a:ea typeface="Malgun Gothic"/>
            <a:cs typeface="Malgun Gothic"/>
            <a:sym typeface="Malgun Gothic"/>
          </a:endParaRPr>
        </a:p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Malgun Gothic"/>
              <a:ea typeface="Malgun Gothic"/>
              <a:cs typeface="Malgun Gothic"/>
              <a:sym typeface="Malgun Gothic"/>
            </a:rPr>
            <a:t>전체적인 조언</a:t>
          </a:r>
          <a:endParaRPr lang="en-US" altLang="ko-KR" sz="900" kern="1200" dirty="0" smtClean="0">
            <a:latin typeface="Malgun Gothic"/>
            <a:ea typeface="Malgun Gothic"/>
            <a:cs typeface="Malgun Gothic"/>
            <a:sym typeface="Malgun Gothic"/>
          </a:endParaRPr>
        </a:p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>
        <a:off x="2257194" y="3437515"/>
        <a:ext cx="1350357" cy="845706"/>
      </dsp:txXfrm>
    </dsp:sp>
    <dsp:sp modelId="{161C2570-3227-40D4-84A5-AF8F1523C8E0}">
      <dsp:nvSpPr>
        <dsp:cNvPr id="0" name=""/>
        <dsp:cNvSpPr/>
      </dsp:nvSpPr>
      <dsp:spPr>
        <a:xfrm>
          <a:off x="2159762" y="469742"/>
          <a:ext cx="3748584" cy="3748584"/>
        </a:xfrm>
        <a:custGeom>
          <a:avLst/>
          <a:gdLst/>
          <a:ahLst/>
          <a:cxnLst/>
          <a:rect l="0" t="0" r="0" b="0"/>
          <a:pathLst>
            <a:path>
              <a:moveTo>
                <a:pt x="313509" y="2912043"/>
              </a:moveTo>
              <a:arcTo wR="1874292" hR="1874292" stAng="8782825" swAng="2198095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CF53C-2EBE-4570-A12B-703E9DC65C98}">
      <dsp:nvSpPr>
        <dsp:cNvPr id="0" name=""/>
        <dsp:cNvSpPr/>
      </dsp:nvSpPr>
      <dsp:spPr>
        <a:xfrm>
          <a:off x="1530566" y="1296242"/>
          <a:ext cx="1441859" cy="9372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Malgun Gothic"/>
              <a:ea typeface="Malgun Gothic"/>
              <a:cs typeface="Malgun Gothic"/>
              <a:sym typeface="Malgun Gothic"/>
            </a:rPr>
            <a:t>정민우</a:t>
          </a:r>
        </a:p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Malgun Gothic"/>
              <a:ea typeface="Malgun Gothic"/>
              <a:cs typeface="Malgun Gothic"/>
              <a:sym typeface="Malgun Gothic"/>
            </a:rPr>
            <a:t>재고 중점</a:t>
          </a:r>
          <a:endParaRPr lang="ko-KR" altLang="en-US" sz="900" kern="1200" dirty="0"/>
        </a:p>
      </dsp:txBody>
      <dsp:txXfrm>
        <a:off x="1576317" y="1341993"/>
        <a:ext cx="1350357" cy="845706"/>
      </dsp:txXfrm>
    </dsp:sp>
    <dsp:sp modelId="{EF7A3276-0E88-4992-8B7A-649DE7CC7FE4}">
      <dsp:nvSpPr>
        <dsp:cNvPr id="0" name=""/>
        <dsp:cNvSpPr/>
      </dsp:nvSpPr>
      <dsp:spPr>
        <a:xfrm>
          <a:off x="2159762" y="469742"/>
          <a:ext cx="3748584" cy="3748584"/>
        </a:xfrm>
        <a:custGeom>
          <a:avLst/>
          <a:gdLst/>
          <a:ahLst/>
          <a:cxnLst/>
          <a:rect l="0" t="0" r="0" b="0"/>
          <a:pathLst>
            <a:path>
              <a:moveTo>
                <a:pt x="326277" y="817588"/>
              </a:moveTo>
              <a:arcTo wR="1874292" hR="1874292" stAng="12859091" swAng="196387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C967-0DBD-4241-98C5-0B42AFA6460C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1349-F5E1-41ED-BB7B-8E360E2B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3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/>
              <a:t>팀원소개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ko-K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EA4FD2-EC20-4981-B081-417C0A39567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E057EC-8949-4AFE-B125-22DAA8254D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644008" y="1556792"/>
            <a:ext cx="4040188" cy="489654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544" y="1556792"/>
            <a:ext cx="4041775" cy="4896544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39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재고관리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35509"/>
            <a:ext cx="4041775" cy="39417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가산 가능 재고 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가산 가능 재고 수정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재고 전체 보기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4608512" cy="5472607"/>
          </a:xfrm>
        </p:spPr>
      </p:pic>
    </p:spTree>
    <p:extLst>
      <p:ext uri="{BB962C8B-B14F-4D97-AF65-F5344CB8AC3E}">
        <p14:creationId xmlns:p14="http://schemas.microsoft.com/office/powerpoint/2010/main" val="19084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원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50705" y="2223541"/>
            <a:ext cx="4041775" cy="39417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완벽한 관리자관점 관리프로그램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직원 등록 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직원 수정 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직원 삭제 가능</a:t>
            </a:r>
            <a:endParaRPr lang="en-US" altLang="ko-KR" sz="1600" dirty="0" smtClean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96752"/>
            <a:ext cx="4752528" cy="5544616"/>
          </a:xfrm>
        </p:spPr>
      </p:pic>
    </p:spTree>
    <p:extLst>
      <p:ext uri="{BB962C8B-B14F-4D97-AF65-F5344CB8AC3E}">
        <p14:creationId xmlns:p14="http://schemas.microsoft.com/office/powerpoint/2010/main" val="10953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329411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7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619672" y="3717032"/>
            <a:ext cx="7416824" cy="244827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재고를 </a:t>
            </a:r>
            <a:r>
              <a:rPr lang="ko-KR" altLang="en-US" i="1" dirty="0" smtClean="0">
                <a:solidFill>
                  <a:schemeClr val="bg1"/>
                </a:solidFill>
              </a:rPr>
              <a:t>직원 </a:t>
            </a:r>
            <a:r>
              <a:rPr lang="ko-KR" altLang="en-US" dirty="0" smtClean="0">
                <a:solidFill>
                  <a:schemeClr val="bg1"/>
                </a:solidFill>
              </a:rPr>
              <a:t>이 가져가는 것 같다고요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프로그램 </a:t>
            </a:r>
            <a:r>
              <a:rPr lang="ko-KR" altLang="en-US" i="1" dirty="0" smtClean="0">
                <a:solidFill>
                  <a:schemeClr val="bg1"/>
                </a:solidFill>
              </a:rPr>
              <a:t>사용 </a:t>
            </a:r>
            <a:r>
              <a:rPr lang="ko-KR" altLang="en-US" dirty="0" smtClean="0">
                <a:solidFill>
                  <a:schemeClr val="bg1"/>
                </a:solidFill>
              </a:rPr>
              <a:t>이 어렵다고요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몇 날 몇 시에 </a:t>
            </a:r>
            <a:r>
              <a:rPr lang="ko-KR" altLang="en-US" i="1" dirty="0" smtClean="0">
                <a:solidFill>
                  <a:schemeClr val="bg1"/>
                </a:solidFill>
              </a:rPr>
              <a:t>무엇 </a:t>
            </a:r>
            <a:r>
              <a:rPr lang="ko-KR" altLang="en-US" dirty="0" smtClean="0">
                <a:solidFill>
                  <a:schemeClr val="bg1"/>
                </a:solidFill>
              </a:rPr>
              <a:t>을 팔았나 궁금하다고요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620688"/>
            <a:ext cx="7416824" cy="953344"/>
          </a:xfrm>
          <a:solidFill>
            <a:schemeClr val="accent3">
              <a:alpha val="28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sz="4400" i="1" dirty="0" smtClean="0">
                <a:solidFill>
                  <a:srgbClr val="FFFF00"/>
                </a:solidFill>
              </a:rPr>
              <a:t>사장님</a:t>
            </a:r>
            <a:r>
              <a:rPr lang="en-US" altLang="ko-KR" sz="4400" i="1" dirty="0" smtClean="0">
                <a:solidFill>
                  <a:srgbClr val="FFFF00"/>
                </a:solidFill>
              </a:rPr>
              <a:t>!!</a:t>
            </a:r>
            <a:r>
              <a:rPr lang="ko-KR" altLang="en-US" sz="4400" i="1" dirty="0" smtClean="0">
                <a:solidFill>
                  <a:srgbClr val="FFFF00"/>
                </a:solidFill>
              </a:rPr>
              <a:t> 이것 좀 보고 가시죠</a:t>
            </a:r>
            <a:r>
              <a:rPr lang="en-US" altLang="ko-KR" sz="4400" i="1" dirty="0" smtClean="0">
                <a:solidFill>
                  <a:srgbClr val="FFFF00"/>
                </a:solidFill>
              </a:rPr>
              <a:t>!!</a:t>
            </a:r>
            <a:endParaRPr lang="ko-KR" altLang="en-US" sz="4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48" y="1456184"/>
            <a:ext cx="3394720" cy="3773016"/>
          </a:xfrm>
        </p:spPr>
        <p:txBody>
          <a:bodyPr/>
          <a:lstStyle/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1.	</a:t>
            </a:r>
            <a:r>
              <a:rPr lang="ko-KR" altLang="en-US" dirty="0" smtClean="0"/>
              <a:t>팀원 소개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2.	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3. 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4.	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</a:t>
            </a:r>
            <a:r>
              <a:rPr lang="en-US" altLang="ko-KR" dirty="0" smtClean="0"/>
              <a:t>	</a:t>
            </a:r>
            <a:r>
              <a:rPr lang="ko-KR" altLang="en-US" dirty="0" smtClean="0"/>
              <a:t>차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pic>
        <p:nvPicPr>
          <p:cNvPr id="3074" name="Picture 2" descr="C:\Users\stu\Desktop\sub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6988">
            <a:off x="138711" y="1335362"/>
            <a:ext cx="2728624" cy="143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\Desktop\subway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420888"/>
            <a:ext cx="4499992" cy="446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u\Desktop\subway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3284984"/>
            <a:ext cx="260985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3000"/>
          </a:srgbClr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Shape 115"/>
          <p:cNvSpPr txBox="1"/>
          <p:nvPr/>
        </p:nvSpPr>
        <p:spPr>
          <a:xfrm>
            <a:off x="245096" y="186425"/>
            <a:ext cx="72650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4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6" name="Shape 116"/>
          <p:cNvSpPr/>
          <p:nvPr/>
        </p:nvSpPr>
        <p:spPr>
          <a:xfrm>
            <a:off x="467544" y="1484784"/>
            <a:ext cx="8352928" cy="4581568"/>
          </a:xfrm>
          <a:prstGeom prst="roundRect">
            <a:avLst>
              <a:gd name="adj" fmla="val 2450"/>
            </a:avLst>
          </a:prstGeom>
          <a:solidFill>
            <a:schemeClr val="bg1"/>
          </a:solidFill>
          <a:ln w="127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67544" y="1052736"/>
            <a:ext cx="8352900" cy="504056"/>
          </a:xfrm>
          <a:prstGeom prst="rect">
            <a:avLst/>
          </a:prstGeom>
          <a:solidFill>
            <a:srgbClr val="00B0F0">
              <a:alpha val="7700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2800" b="1" dirty="0">
                <a:latin typeface="Arial"/>
                <a:ea typeface="Arial"/>
                <a:cs typeface="Arial"/>
                <a:sym typeface="Arial"/>
              </a:rPr>
              <a:t>팀원  소개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99591" y="260648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3600" b="1" dirty="0" smtClean="0"/>
              <a:t>팀원 소개와 </a:t>
            </a:r>
            <a:r>
              <a:rPr lang="ko-KR" sz="3600" b="1" dirty="0" smtClean="0"/>
              <a:t>맡은 </a:t>
            </a:r>
            <a:r>
              <a:rPr lang="ko-KR" sz="3600" b="1" dirty="0"/>
              <a:t>분야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55576" y="2132856"/>
            <a:ext cx="2232248" cy="1872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342424" y="2150990"/>
            <a:ext cx="2237688" cy="773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endParaRPr lang="ko-KR" sz="1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375905" y="3914156"/>
            <a:ext cx="2232262" cy="86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 smtClean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187624" y="3888728"/>
            <a:ext cx="2376264" cy="6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endParaRPr lang="ko-KR"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6126988" y="2326716"/>
            <a:ext cx="1937400" cy="6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lang="ko-KR" sz="1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07987" y="1052736"/>
            <a:ext cx="504056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884368" y="1052736"/>
            <a:ext cx="432048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52320" y="1052736"/>
            <a:ext cx="432048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452320" y="1340768"/>
            <a:ext cx="360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20372" y="1196752"/>
            <a:ext cx="252028" cy="234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46386" y="1124744"/>
            <a:ext cx="19802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8316416" y="980728"/>
            <a:ext cx="504056" cy="57606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230677099"/>
              </p:ext>
            </p:extLst>
          </p:nvPr>
        </p:nvGraphicFramePr>
        <p:xfrm>
          <a:off x="608347" y="1628800"/>
          <a:ext cx="806810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2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108520" y="1196752"/>
            <a:ext cx="4608512" cy="4824536"/>
          </a:xfrm>
        </p:spPr>
        <p:txBody>
          <a:bodyPr/>
          <a:lstStyle/>
          <a:p>
            <a:endParaRPr lang="en-US" altLang="ko-KR" sz="2800" i="1" dirty="0" smtClean="0"/>
          </a:p>
          <a:p>
            <a:r>
              <a:rPr lang="ko-KR" altLang="en-US" sz="2800" i="1" dirty="0" smtClean="0">
                <a:solidFill>
                  <a:srgbClr val="00B0F0"/>
                </a:solidFill>
              </a:rPr>
              <a:t>왜 만들었나</a:t>
            </a:r>
            <a:r>
              <a:rPr lang="en-US" altLang="ko-KR" sz="2800" i="1" dirty="0" smtClean="0">
                <a:solidFill>
                  <a:srgbClr val="00B0F0"/>
                </a:solidFill>
              </a:rPr>
              <a:t>?</a:t>
            </a:r>
          </a:p>
          <a:p>
            <a:endParaRPr lang="en-US" altLang="ko-KR" sz="2800" i="1" dirty="0" smtClean="0"/>
          </a:p>
          <a:p>
            <a:pPr marL="109728" indent="0">
              <a:buNone/>
            </a:pPr>
            <a:r>
              <a:rPr lang="en-US" altLang="ko-KR" dirty="0" smtClean="0"/>
              <a:t>- </a:t>
            </a:r>
            <a:r>
              <a:rPr lang="ko-KR" altLang="en-US" sz="2000" dirty="0" smtClean="0"/>
              <a:t>시간 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가격 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상품 분석 가능</a:t>
            </a:r>
            <a:endParaRPr lang="en-US" altLang="ko-KR" sz="2000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- </a:t>
            </a:r>
            <a:r>
              <a:rPr lang="ko-KR" altLang="en-US" sz="2000" dirty="0" smtClean="0"/>
              <a:t>효율적 재고관리를 위해서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- </a:t>
            </a:r>
            <a:r>
              <a:rPr lang="ko-KR" altLang="en-US" sz="2000" dirty="0" smtClean="0"/>
              <a:t>고객에게 능동적 선택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하게끔 가능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pic>
        <p:nvPicPr>
          <p:cNvPr id="2050" name="Picture 2" descr="C:\Users\stu\Desktop\주문확인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88" y="1052736"/>
            <a:ext cx="4716016" cy="572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39952" y="1052736"/>
            <a:ext cx="496855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55892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관리자 베이스임에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 손님과 함께 같은 화면을 보며 </a:t>
            </a:r>
            <a:r>
              <a:rPr lang="ko-KR" altLang="en-US" sz="1600" i="1" u="sng" dirty="0" smtClean="0"/>
              <a:t>함께 즉각 요청 </a:t>
            </a:r>
            <a:r>
              <a:rPr lang="en-US" altLang="ko-KR" sz="1600" i="1" u="sng" dirty="0" smtClean="0"/>
              <a:t>&amp; </a:t>
            </a:r>
            <a:r>
              <a:rPr lang="ko-KR" altLang="en-US" sz="1600" i="1" u="sng" dirty="0" smtClean="0"/>
              <a:t>변경 가능 </a:t>
            </a:r>
            <a:endParaRPr lang="ko-KR" altLang="en-US" sz="1600" i="1" u="sng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78"/>
            <a:ext cx="8280920" cy="4525962"/>
          </a:xfrm>
        </p:spPr>
      </p:pic>
    </p:spTree>
    <p:extLst>
      <p:ext uri="{BB962C8B-B14F-4D97-AF65-F5344CB8AC3E}">
        <p14:creationId xmlns:p14="http://schemas.microsoft.com/office/powerpoint/2010/main" val="37614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5589240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600" i="1" u="sng" dirty="0" smtClean="0"/>
              <a:t>첫 등록자가 관리자가 됨으로써 모든 멤버 수정 등록 삭제 가능</a:t>
            </a:r>
            <a:endParaRPr lang="ko-KR" altLang="en-US" sz="1600" i="1" u="sng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496944" cy="4680520"/>
          </a:xfrm>
        </p:spPr>
      </p:pic>
    </p:spTree>
    <p:extLst>
      <p:ext uri="{BB962C8B-B14F-4D97-AF65-F5344CB8AC3E}">
        <p14:creationId xmlns:p14="http://schemas.microsoft.com/office/powerpoint/2010/main" val="23542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판매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719485"/>
            <a:ext cx="4041775" cy="3941763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주문 확인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메뉴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추가할 </a:t>
            </a:r>
            <a:r>
              <a:rPr lang="ko-KR" altLang="en-US" sz="2000" dirty="0" err="1" smtClean="0"/>
              <a:t>토핑</a:t>
            </a:r>
            <a:r>
              <a:rPr lang="ko-KR" altLang="en-US" sz="2000" dirty="0" smtClean="0"/>
              <a:t> 리스트</a:t>
            </a:r>
            <a:r>
              <a:rPr lang="en-US" altLang="ko-KR" sz="2000" dirty="0" smtClean="0"/>
              <a:t>(~5)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재확인 후 가격출력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주문 초기화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변</a:t>
            </a:r>
            <a:r>
              <a:rPr lang="ko-KR" altLang="en-US" sz="2000" dirty="0"/>
              <a:t>경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" y="1196752"/>
            <a:ext cx="4697978" cy="5544616"/>
          </a:xfrm>
        </p:spPr>
      </p:pic>
    </p:spTree>
    <p:extLst>
      <p:ext uri="{BB962C8B-B14F-4D97-AF65-F5344CB8AC3E}">
        <p14:creationId xmlns:p14="http://schemas.microsoft.com/office/powerpoint/2010/main" val="33848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판매기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4008" y="1863501"/>
            <a:ext cx="4041775" cy="39417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시간 별 판매 정렬 가능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메뉴 별 판매 정렬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어떤 </a:t>
            </a:r>
            <a:r>
              <a:rPr lang="ko-KR" altLang="en-US" sz="2000" dirty="0" err="1" smtClean="0"/>
              <a:t>토핑이</a:t>
            </a:r>
            <a:r>
              <a:rPr lang="ko-KR" altLang="en-US" sz="2000" dirty="0" smtClean="0"/>
              <a:t> 잘 판매되나</a:t>
            </a:r>
            <a:r>
              <a:rPr lang="en-US" altLang="ko-KR" sz="2000" dirty="0" smtClean="0"/>
              <a:t>?!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4680520" cy="5544616"/>
          </a:xfrm>
        </p:spPr>
      </p:pic>
    </p:spTree>
    <p:extLst>
      <p:ext uri="{BB962C8B-B14F-4D97-AF65-F5344CB8AC3E}">
        <p14:creationId xmlns:p14="http://schemas.microsoft.com/office/powerpoint/2010/main" val="26360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592</TotalTime>
  <Words>193</Words>
  <Application>Microsoft Office PowerPoint</Application>
  <PresentationFormat>화면 슬라이드 쇼(4:3)</PresentationFormat>
  <Paragraphs>86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광장</vt:lpstr>
      <vt:lpstr>PowerPoint 프레젠테이션</vt:lpstr>
      <vt:lpstr>사장님!! 이것 좀 보고 가시죠!!</vt:lpstr>
      <vt:lpstr>목 차(INDEX)</vt:lpstr>
      <vt:lpstr>PowerPoint 프레젠테이션</vt:lpstr>
      <vt:lpstr>프로그램 소개</vt:lpstr>
      <vt:lpstr>구조</vt:lpstr>
      <vt:lpstr>로그인 화면</vt:lpstr>
      <vt:lpstr>판매 Tab</vt:lpstr>
      <vt:lpstr>판매기록 Tab</vt:lpstr>
      <vt:lpstr>재고관리 Tab</vt:lpstr>
      <vt:lpstr>직원관리 Tab</vt:lpstr>
      <vt:lpstr>프로그램 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사장님 이것만 보고 가실게요~</dc:title>
  <dc:creator>stu</dc:creator>
  <cp:lastModifiedBy>stu</cp:lastModifiedBy>
  <cp:revision>45</cp:revision>
  <dcterms:created xsi:type="dcterms:W3CDTF">2017-04-12T01:55:58Z</dcterms:created>
  <dcterms:modified xsi:type="dcterms:W3CDTF">2017-04-13T06:34:46Z</dcterms:modified>
</cp:coreProperties>
</file>