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4A6D7F5-AC77-41E3-B105-671DDA5EFEAA}">
          <p14:sldIdLst>
            <p14:sldId id="256"/>
            <p14:sldId id="257"/>
          </p14:sldIdLst>
        </p14:section>
        <p14:section name="제목 없는 구역" id="{82DBD4A4-EAC6-4101-BF0D-B28A70B2E3DB}">
          <p14:sldIdLst>
            <p14:sldId id="258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2263B-499F-437C-80E6-6CAB8D726BE8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F194D-6B92-4444-9AB6-8B0C92590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0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회원관리세부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194D-6B92-4444-9AB6-8B0C92590B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1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도서관리세부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194D-6B92-4444-9AB6-8B0C92590B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74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대출반납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194D-6B92-4444-9AB6-8B0C92590B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905-BD01-444B-8413-A8213D3C88EC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778B-3F47-4009-BAEB-9543F860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905-BD01-444B-8413-A8213D3C88EC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778B-3F47-4009-BAEB-9543F860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0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905-BD01-444B-8413-A8213D3C88EC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778B-3F47-4009-BAEB-9543F860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905-BD01-444B-8413-A8213D3C88EC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778B-3F47-4009-BAEB-9543F860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905-BD01-444B-8413-A8213D3C88EC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778B-3F47-4009-BAEB-9543F860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3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905-BD01-444B-8413-A8213D3C88EC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778B-3F47-4009-BAEB-9543F860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0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905-BD01-444B-8413-A8213D3C88EC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778B-3F47-4009-BAEB-9543F860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8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905-BD01-444B-8413-A8213D3C88EC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778B-3F47-4009-BAEB-9543F860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8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905-BD01-444B-8413-A8213D3C88EC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778B-3F47-4009-BAEB-9543F860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0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905-BD01-444B-8413-A8213D3C88EC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778B-3F47-4009-BAEB-9543F860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905-BD01-444B-8413-A8213D3C88EC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778B-3F47-4009-BAEB-9543F860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4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9905-BD01-444B-8413-A8213D3C88EC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778B-3F47-4009-BAEB-9543F860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08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77706" y="476672"/>
            <a:ext cx="6048672" cy="4392488"/>
            <a:chOff x="467544" y="476672"/>
            <a:chExt cx="8136904" cy="5904656"/>
          </a:xfrm>
        </p:grpSpPr>
        <p:sp>
          <p:nvSpPr>
            <p:cNvPr id="5" name="직사각형 4"/>
            <p:cNvSpPr/>
            <p:nvPr/>
          </p:nvSpPr>
          <p:spPr>
            <a:xfrm>
              <a:off x="1763688" y="1196752"/>
              <a:ext cx="5400600" cy="3744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Book List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57921" y="5157192"/>
              <a:ext cx="330636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관리자로그인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7544" y="476672"/>
              <a:ext cx="8136904" cy="5904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59832" y="508518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버튼을 누르면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 창이 활성화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4248" y="1012341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Book List</a:t>
            </a:r>
            <a:r>
              <a:rPr lang="ko-KR" altLang="en-US" dirty="0" smtClean="0"/>
              <a:t>는 모든 책의 목록이 보여지며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대출현황을 파악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020272" y="4108993"/>
            <a:ext cx="1944216" cy="1304292"/>
            <a:chOff x="1763688" y="1988840"/>
            <a:chExt cx="5400600" cy="4568592"/>
          </a:xfrm>
        </p:grpSpPr>
        <p:sp>
          <p:nvSpPr>
            <p:cNvPr id="11" name="직사각형 10"/>
            <p:cNvSpPr/>
            <p:nvPr/>
          </p:nvSpPr>
          <p:spPr>
            <a:xfrm>
              <a:off x="1763688" y="1988840"/>
              <a:ext cx="5400600" cy="230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  Pass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79912" y="2636912"/>
              <a:ext cx="3096344" cy="122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3932" y="2421018"/>
              <a:ext cx="2685919" cy="2263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/>
                <a:t>****</a:t>
              </a:r>
              <a:endParaRPr lang="ko-KR" altLang="en-US" sz="3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5696" y="4509119"/>
              <a:ext cx="5184575" cy="204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패스워드를 입력 시 상태</a:t>
              </a:r>
              <a:endParaRPr lang="ko-KR" altLang="en-US" sz="1600" dirty="0"/>
            </a:p>
          </p:txBody>
        </p:sp>
      </p:grpSp>
      <p:cxnSp>
        <p:nvCxnSpPr>
          <p:cNvPr id="16" name="직선 화살표 연결선 15"/>
          <p:cNvCxnSpPr>
            <a:stCxn id="6" idx="3"/>
            <a:endCxn id="11" idx="1"/>
          </p:cNvCxnSpPr>
          <p:nvPr/>
        </p:nvCxnSpPr>
        <p:spPr>
          <a:xfrm>
            <a:off x="5455817" y="4226357"/>
            <a:ext cx="1564455" cy="2115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2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7544" y="476672"/>
            <a:ext cx="6192688" cy="4104456"/>
            <a:chOff x="467544" y="476672"/>
            <a:chExt cx="8136904" cy="5904656"/>
          </a:xfrm>
        </p:grpSpPr>
        <p:sp>
          <p:nvSpPr>
            <p:cNvPr id="4" name="직사각형 3"/>
            <p:cNvSpPr/>
            <p:nvPr/>
          </p:nvSpPr>
          <p:spPr>
            <a:xfrm>
              <a:off x="467544" y="476672"/>
              <a:ext cx="8136904" cy="5904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59632" y="2060848"/>
              <a:ext cx="1656184" cy="13681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회원관리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92790" y="2744604"/>
              <a:ext cx="1589142" cy="1440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07904" y="2744604"/>
              <a:ext cx="1589142" cy="1440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도서관리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91170" y="2744604"/>
              <a:ext cx="1589142" cy="1440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대출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반납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04248" y="110435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반납 버튼을 배치하였습니다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4797152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회원관리버튼을 클릭하면 회원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화면으로 넘어갑니다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도서관리버튼을 클릭하면 도서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화면으로 넘어갑니다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대출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반납버튼을 클릭하면 대출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반납 화면으로 넘어갑니다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9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7545" y="476672"/>
            <a:ext cx="5976664" cy="4337048"/>
            <a:chOff x="467544" y="476672"/>
            <a:chExt cx="8136904" cy="5904656"/>
          </a:xfrm>
        </p:grpSpPr>
        <p:sp>
          <p:nvSpPr>
            <p:cNvPr id="4" name="TextBox 3"/>
            <p:cNvSpPr txBox="1"/>
            <p:nvPr/>
          </p:nvSpPr>
          <p:spPr>
            <a:xfrm>
              <a:off x="1043608" y="1124744"/>
              <a:ext cx="95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979712" y="1124744"/>
              <a:ext cx="194421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1844824"/>
              <a:ext cx="95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번</a:t>
              </a:r>
              <a:r>
                <a:rPr lang="ko-KR" altLang="en-US" dirty="0"/>
                <a:t>호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79712" y="1844824"/>
              <a:ext cx="194421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2564904"/>
              <a:ext cx="95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HP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79712" y="2564904"/>
              <a:ext cx="194421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43608" y="3284984"/>
              <a:ext cx="95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79712" y="3284984"/>
              <a:ext cx="194421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7544" y="476672"/>
              <a:ext cx="8136904" cy="5904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83968" y="1124744"/>
              <a:ext cx="3456384" cy="2592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Member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List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75656" y="4365104"/>
              <a:ext cx="1589142" cy="1440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32658" y="4365104"/>
              <a:ext cx="19346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이름 검색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935186" y="4365104"/>
              <a:ext cx="1589142" cy="1440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</a:t>
              </a:r>
              <a:r>
                <a:rPr lang="ko-KR" altLang="en-US" dirty="0">
                  <a:solidFill>
                    <a:schemeClr val="tx1"/>
                  </a:solidFill>
                </a:rPr>
                <a:t>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32658" y="5129445"/>
              <a:ext cx="19346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번</a:t>
              </a:r>
              <a:r>
                <a:rPr lang="ko-KR" altLang="en-US">
                  <a:solidFill>
                    <a:schemeClr val="tx1"/>
                  </a:solidFill>
                </a:rPr>
                <a:t>호</a:t>
              </a:r>
              <a:r>
                <a:rPr lang="ko-KR" altLang="en-US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검색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1560" y="494116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이름과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핸드폰번호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주소를 입력하고 등록을 할 수 있고 삭제를 할 수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이름과 번호로 검색할 수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88224" y="54868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 List</a:t>
            </a:r>
            <a:r>
              <a:rPr lang="ko-KR" altLang="en-US" dirty="0" smtClean="0"/>
              <a:t>에는 회원들의 목록을 볼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82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7543" y="476672"/>
            <a:ext cx="6053063" cy="4392488"/>
            <a:chOff x="467544" y="476672"/>
            <a:chExt cx="8136904" cy="5904656"/>
          </a:xfrm>
        </p:grpSpPr>
        <p:sp>
          <p:nvSpPr>
            <p:cNvPr id="4" name="TextBox 3"/>
            <p:cNvSpPr txBox="1"/>
            <p:nvPr/>
          </p:nvSpPr>
          <p:spPr>
            <a:xfrm>
              <a:off x="757937" y="1124744"/>
              <a:ext cx="1355168" cy="496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책 번호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979712" y="1124744"/>
              <a:ext cx="194421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4736" y="1844825"/>
              <a:ext cx="1258369" cy="496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책이</a:t>
              </a:r>
              <a:r>
                <a:rPr lang="ko-KR" altLang="en-US" dirty="0"/>
                <a:t>름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79712" y="1844824"/>
              <a:ext cx="194421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2564904"/>
              <a:ext cx="95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장르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79712" y="2564904"/>
              <a:ext cx="194421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544" y="476672"/>
              <a:ext cx="8136904" cy="5904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83968" y="1124744"/>
              <a:ext cx="3456384" cy="2592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Book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List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19672" y="4293096"/>
              <a:ext cx="1589142" cy="1440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</a:t>
              </a:r>
              <a:r>
                <a:rPr lang="ko-KR" altLang="en-US" dirty="0">
                  <a:solidFill>
                    <a:schemeClr val="tx1"/>
                  </a:solidFill>
                </a:rPr>
                <a:t>록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34786" y="4293096"/>
              <a:ext cx="1589142" cy="1440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검</a:t>
              </a:r>
              <a:r>
                <a:rPr lang="ko-KR" altLang="en-US" dirty="0">
                  <a:solidFill>
                    <a:schemeClr val="tx1"/>
                  </a:solidFill>
                </a:rPr>
                <a:t>색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18052" y="4293096"/>
              <a:ext cx="1589142" cy="1440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</a:t>
              </a:r>
              <a:r>
                <a:rPr lang="ko-KR" altLang="en-US" dirty="0">
                  <a:solidFill>
                    <a:schemeClr val="tx1"/>
                  </a:solidFill>
                </a:rPr>
                <a:t>제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7543" y="5085184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책 번호와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장르를 입력하면 도서 등록</a:t>
            </a:r>
            <a:r>
              <a:rPr lang="en-US" altLang="ko-KR" dirty="0"/>
              <a:t> </a:t>
            </a:r>
            <a:r>
              <a:rPr lang="ko-KR" altLang="en-US" dirty="0" smtClean="0"/>
              <a:t>및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할 수 있습니다 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60232" y="47667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Book List</a:t>
            </a:r>
            <a:r>
              <a:rPr lang="ko-KR" altLang="en-US" dirty="0" smtClean="0"/>
              <a:t>에 책 목록을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08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15719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Book List</a:t>
            </a:r>
            <a:r>
              <a:rPr lang="ko-KR" altLang="en-US" dirty="0" smtClean="0"/>
              <a:t>에 책 목록에서 도서를 선택하고 대출을 클릭하면 대출 창이 뜨고  </a:t>
            </a:r>
            <a:r>
              <a:rPr lang="en-US" altLang="ko-KR" dirty="0" smtClean="0"/>
              <a:t>Lending Book List</a:t>
            </a:r>
            <a:r>
              <a:rPr lang="ko-KR" altLang="en-US" dirty="0" smtClean="0"/>
              <a:t>로 추가됩니다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Lending Book List</a:t>
            </a:r>
            <a:r>
              <a:rPr lang="ko-KR" altLang="en-US" dirty="0" smtClean="0"/>
              <a:t>에서 도서를 선택하고 반납을 하면 </a:t>
            </a:r>
            <a:r>
              <a:rPr lang="en-US" altLang="ko-KR" dirty="0" smtClean="0"/>
              <a:t>Book List</a:t>
            </a:r>
            <a:r>
              <a:rPr lang="ko-KR" altLang="en-US" dirty="0" smtClean="0"/>
              <a:t>에 추가됩니다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4248" y="548680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Lending Book List</a:t>
            </a:r>
            <a:r>
              <a:rPr lang="ko-KR" altLang="en-US" dirty="0" smtClean="0"/>
              <a:t>에는 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빌린 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빌린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연체를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67544" y="476673"/>
            <a:ext cx="6152291" cy="4464495"/>
            <a:chOff x="467544" y="476673"/>
            <a:chExt cx="6152291" cy="4464495"/>
          </a:xfrm>
        </p:grpSpPr>
        <p:sp>
          <p:nvSpPr>
            <p:cNvPr id="4" name="직사각형 3"/>
            <p:cNvSpPr/>
            <p:nvPr/>
          </p:nvSpPr>
          <p:spPr>
            <a:xfrm>
              <a:off x="739769" y="774442"/>
              <a:ext cx="5390060" cy="13355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Book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List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7544" y="476673"/>
              <a:ext cx="6152291" cy="4464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75656" y="2330721"/>
              <a:ext cx="1201546" cy="6533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대출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반납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39769" y="3307816"/>
              <a:ext cx="5390060" cy="13355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Lending Book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List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915816" y="2330720"/>
              <a:ext cx="1201546" cy="6533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새로고침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02149" y="2343611"/>
              <a:ext cx="1201546" cy="6533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 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3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67544" y="980728"/>
            <a:ext cx="4320480" cy="4464496"/>
            <a:chOff x="467544" y="980728"/>
            <a:chExt cx="4320480" cy="4464496"/>
          </a:xfrm>
        </p:grpSpPr>
        <p:sp>
          <p:nvSpPr>
            <p:cNvPr id="2" name="TextBox 1"/>
            <p:cNvSpPr txBox="1"/>
            <p:nvPr/>
          </p:nvSpPr>
          <p:spPr>
            <a:xfrm>
              <a:off x="1043608" y="191683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책 번호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267744" y="1916832"/>
              <a:ext cx="194421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43608" y="263691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회원번호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67744" y="2636912"/>
              <a:ext cx="194421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7544" y="980728"/>
              <a:ext cx="4320480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38642" y="3918810"/>
              <a:ext cx="1589142" cy="8640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대출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843808" y="3918810"/>
              <a:ext cx="1589142" cy="8640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</a:t>
              </a:r>
              <a:r>
                <a:rPr lang="ko-KR" altLang="en-US" dirty="0">
                  <a:solidFill>
                    <a:schemeClr val="tx1"/>
                  </a:solidFill>
                </a:rPr>
                <a:t>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20072" y="1124744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책 번호와 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빌린 날짜를 입력하고 대출버튼을 클릭하면 대출이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48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238</Words>
  <Application>Microsoft Office PowerPoint</Application>
  <PresentationFormat>화면 슬라이드 쇼(4:3)</PresentationFormat>
  <Paragraphs>55</Paragraphs>
  <Slides>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23</cp:revision>
  <dcterms:created xsi:type="dcterms:W3CDTF">2015-03-17T00:18:39Z</dcterms:created>
  <dcterms:modified xsi:type="dcterms:W3CDTF">2015-03-23T07:02:16Z</dcterms:modified>
</cp:coreProperties>
</file>