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2" r:id="rId5"/>
    <p:sldId id="266" r:id="rId6"/>
    <p:sldId id="265" r:id="rId7"/>
    <p:sldId id="264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9DF5-FE83-4022-B433-99AB1F453BD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75238-0A55-4AA4-9E6B-67BB89AA20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9DF5-FE83-4022-B433-99AB1F453BD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75238-0A55-4AA4-9E6B-67BB89AA20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9DF5-FE83-4022-B433-99AB1F453BD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75238-0A55-4AA4-9E6B-67BB89AA20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285860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5795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84451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9DF5-FE83-4022-B433-99AB1F453BD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75238-0A55-4AA4-9E6B-67BB89AA20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9DF5-FE83-4022-B433-99AB1F453BD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75238-0A55-4AA4-9E6B-67BB89AA20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9DF5-FE83-4022-B433-99AB1F453BD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75238-0A55-4AA4-9E6B-67BB89AA20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9DF5-FE83-4022-B433-99AB1F453BD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75238-0A55-4AA4-9E6B-67BB89AA20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9DF5-FE83-4022-B433-99AB1F453BD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75238-0A55-4AA4-9E6B-67BB89AA20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9DF5-FE83-4022-B433-99AB1F453BD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75238-0A55-4AA4-9E6B-67BB89AA20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9DF5-FE83-4022-B433-99AB1F453BD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75238-0A55-4AA4-9E6B-67BB89AA20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9DF5-FE83-4022-B433-99AB1F453BD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75238-0A55-4AA4-9E6B-67BB89AA20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9DF5-FE83-4022-B433-99AB1F453BD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75238-0A55-4AA4-9E6B-67BB89AA20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28786"/>
            <a:ext cx="9144000" cy="33292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3472542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57620" y="2143116"/>
            <a:ext cx="5286412" cy="2554545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Group1</a:t>
            </a:r>
          </a:p>
          <a:p>
            <a:pPr algn="ctr"/>
            <a:r>
              <a:rPr lang="en-US" altLang="ko-KR" sz="40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r>
              <a:rPr lang="en-US" altLang="ko-KR" sz="4000" spc="-100" baseline="300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st</a:t>
            </a:r>
            <a:r>
              <a:rPr lang="en-US" altLang="ko-KR" sz="40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40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Project</a:t>
            </a:r>
          </a:p>
          <a:p>
            <a:pPr algn="ctr">
              <a:lnSpc>
                <a:spcPct val="150000"/>
              </a:lnSpc>
            </a:pPr>
            <a:r>
              <a:rPr lang="en-US" altLang="ko-KR" sz="40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Car Management</a:t>
            </a:r>
            <a:endParaRPr lang="en-US" altLang="ko-KR" sz="4000" spc="-100" dirty="0" smtClean="0">
              <a:ln>
                <a:solidFill>
                  <a:prstClr val="white">
                    <a:alpha val="5000"/>
                  </a:prstClr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en-US" altLang="ko-KR" sz="2000" spc="-100" dirty="0" smtClean="0">
              <a:ln>
                <a:solidFill>
                  <a:prstClr val="white">
                    <a:alpha val="5000"/>
                  </a:prstClr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34502" y="309327"/>
            <a:ext cx="1545534" cy="471087"/>
            <a:chOff x="3347864" y="4025099"/>
            <a:chExt cx="2432620" cy="6382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025099"/>
              <a:ext cx="638200" cy="6382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900" y="4025099"/>
              <a:ext cx="638200" cy="6382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2284" y="4025099"/>
              <a:ext cx="638200" cy="6382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1" name="직선 연결선 10"/>
          <p:cNvCxnSpPr/>
          <p:nvPr/>
        </p:nvCxnSpPr>
        <p:spPr>
          <a:xfrm>
            <a:off x="218034" y="857232"/>
            <a:ext cx="1782198" cy="0"/>
          </a:xfrm>
          <a:prstGeom prst="line">
            <a:avLst/>
          </a:prstGeom>
          <a:ln>
            <a:solidFill>
              <a:schemeClr val="bg1"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43702" y="5715016"/>
            <a:ext cx="2391321" cy="1015663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Yoo</a:t>
            </a:r>
            <a:r>
              <a:rPr lang="en-US" altLang="ko-KR" sz="1200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Ho </a:t>
            </a:r>
            <a:r>
              <a:rPr lang="en-US" altLang="ko-KR" sz="1200" b="1" dirty="0" err="1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Beom</a:t>
            </a:r>
            <a:endParaRPr lang="en-US" altLang="ko-KR" sz="1200" b="1" dirty="0" smtClean="0">
              <a:ln>
                <a:solidFill>
                  <a:prstClr val="white">
                    <a:alpha val="5000"/>
                  </a:prstClr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r"/>
            <a:r>
              <a:rPr lang="en-US" altLang="ko-KR" sz="1200" b="1" dirty="0" err="1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Byun</a:t>
            </a:r>
            <a:r>
              <a:rPr lang="en-US" altLang="ko-KR" sz="1200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b="1" dirty="0" err="1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Ji</a:t>
            </a:r>
            <a:r>
              <a:rPr lang="en-US" altLang="ko-KR" sz="1200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Hyun</a:t>
            </a:r>
          </a:p>
          <a:p>
            <a:pPr algn="r"/>
            <a:r>
              <a:rPr lang="en-US" altLang="ko-KR" sz="1200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Yang </a:t>
            </a:r>
            <a:r>
              <a:rPr lang="en-US" altLang="ko-KR" sz="1200" b="1" dirty="0" err="1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Dea</a:t>
            </a:r>
            <a:r>
              <a:rPr lang="en-US" altLang="ko-KR" sz="1200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b="1" dirty="0" err="1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Hyo</a:t>
            </a:r>
            <a:endParaRPr lang="en-US" altLang="ko-KR" sz="1200" b="1" dirty="0" smtClean="0">
              <a:ln>
                <a:solidFill>
                  <a:prstClr val="white">
                    <a:alpha val="5000"/>
                  </a:prstClr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r"/>
            <a:r>
              <a:rPr lang="en-US" altLang="ko-KR" sz="1200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Kim Min Jung</a:t>
            </a:r>
          </a:p>
          <a:p>
            <a:pPr algn="r"/>
            <a:r>
              <a:rPr lang="en-US" altLang="ko-KR" sz="1200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Lee </a:t>
            </a:r>
            <a:r>
              <a:rPr lang="en-US" altLang="ko-KR" sz="1200" b="1" dirty="0" err="1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Yeon</a:t>
            </a:r>
            <a:r>
              <a:rPr lang="en-US" altLang="ko-KR" sz="1200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Ho</a:t>
            </a:r>
            <a:endParaRPr lang="ko-KR" altLang="en-US" sz="1200" b="1" dirty="0">
              <a:ln>
                <a:solidFill>
                  <a:prstClr val="white">
                    <a:alpha val="5000"/>
                  </a:prstClr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4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9"/>
          <p:cNvGrpSpPr/>
          <p:nvPr/>
        </p:nvGrpSpPr>
        <p:grpSpPr>
          <a:xfrm>
            <a:off x="-563" y="-10690"/>
            <a:ext cx="784271" cy="774619"/>
            <a:chOff x="-563" y="-10690"/>
            <a:chExt cx="1021972" cy="1009394"/>
          </a:xfrm>
        </p:grpSpPr>
        <p:sp>
          <p:nvSpPr>
            <p:cNvPr id="32" name="직각 삼각형 31"/>
            <p:cNvSpPr/>
            <p:nvPr/>
          </p:nvSpPr>
          <p:spPr>
            <a:xfrm rot="5400000">
              <a:off x="-563" y="-10689"/>
              <a:ext cx="1009393" cy="100939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rot="16200000">
              <a:off x="12016" y="-10690"/>
              <a:ext cx="1009393" cy="100939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08955" y="48295"/>
            <a:ext cx="16225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spc="-15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1</a:t>
            </a:r>
            <a:r>
              <a:rPr lang="en-US" altLang="ko-KR" sz="1500" b="1" spc="-150" dirty="0" smtClean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. Menu &amp; Purpose</a:t>
            </a:r>
            <a:endParaRPr lang="ko-KR" altLang="en-US" sz="1500" b="1" spc="-15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51720" y="2182066"/>
            <a:ext cx="2760280" cy="1575015"/>
          </a:xfrm>
          <a:prstGeom prst="rect">
            <a:avLst/>
          </a:prstGeom>
          <a:solidFill>
            <a:srgbClr val="6FCCD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spc="-100" dirty="0">
              <a:ln>
                <a:solidFill>
                  <a:prstClr val="white">
                    <a:alpha val="5000"/>
                  </a:prstClr>
                </a:solidFill>
              </a:ln>
              <a:solidFill>
                <a:schemeClr val="tx1"/>
              </a:solidFill>
              <a:effectLst>
                <a:outerShdw blurRad="63500" algn="ctr" rotWithShape="0">
                  <a:prstClr val="black">
                    <a:alpha val="68000"/>
                  </a:prstClr>
                </a:outerShdw>
              </a:effectLst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01184" y="2117362"/>
            <a:ext cx="2760280" cy="1575015"/>
          </a:xfrm>
          <a:prstGeom prst="rect">
            <a:avLst/>
          </a:prstGeom>
          <a:solidFill>
            <a:srgbClr val="ED7D3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spc="-100" dirty="0">
              <a:ln>
                <a:solidFill>
                  <a:prstClr val="white">
                    <a:alpha val="5000"/>
                  </a:prstClr>
                </a:solidFill>
              </a:ln>
              <a:solidFill>
                <a:schemeClr val="tx1"/>
              </a:solidFill>
              <a:effectLst>
                <a:outerShdw blurRad="63500" algn="ctr" rotWithShape="0">
                  <a:prstClr val="black">
                    <a:alpha val="68000"/>
                  </a:prstClr>
                </a:outerShdw>
              </a:effectLst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66034" y="2500306"/>
            <a:ext cx="2255187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spc="-1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Member</a:t>
            </a:r>
          </a:p>
          <a:p>
            <a:pPr algn="ctr"/>
            <a:r>
              <a:rPr lang="en-US" altLang="ko-KR" sz="3000" spc="-1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Management</a:t>
            </a:r>
            <a:endParaRPr lang="ko-KR" altLang="en-US" sz="3000" spc="-100" dirty="0">
              <a:ln>
                <a:solidFill>
                  <a:schemeClr val="bg1">
                    <a:alpha val="5000"/>
                  </a:schemeClr>
                </a:solidFill>
              </a:ln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3158" y="3831874"/>
            <a:ext cx="2468857" cy="992579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회원정보 입력</a:t>
            </a:r>
            <a:r>
              <a:rPr lang="en-US" altLang="ko-KR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수정</a:t>
            </a:r>
            <a:r>
              <a:rPr lang="en-US" altLang="ko-KR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삭제</a:t>
            </a:r>
            <a:endParaRPr lang="en-US" altLang="ko-KR" sz="1500" spc="-100" dirty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회원 전체 검색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회원 이름 검색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37802" y="3831874"/>
            <a:ext cx="2468857" cy="992579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차</a:t>
            </a:r>
            <a:r>
              <a:rPr lang="ko-KR" altLang="en-US" sz="1500" spc="-1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량</a:t>
            </a: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정보 입력</a:t>
            </a:r>
            <a:r>
              <a:rPr lang="en-US" altLang="ko-KR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수정</a:t>
            </a:r>
            <a:r>
              <a:rPr lang="en-US" altLang="ko-KR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삭제</a:t>
            </a:r>
            <a:endParaRPr lang="en-US" altLang="ko-KR" sz="1500" spc="-100" dirty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차량 전체 검색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차량 모델 검색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85720" y="5258827"/>
            <a:ext cx="8603600" cy="813379"/>
            <a:chOff x="285720" y="5429264"/>
            <a:chExt cx="8603600" cy="813379"/>
          </a:xfrm>
        </p:grpSpPr>
        <p:grpSp>
          <p:nvGrpSpPr>
            <p:cNvPr id="58" name="그룹 6"/>
            <p:cNvGrpSpPr/>
            <p:nvPr/>
          </p:nvGrpSpPr>
          <p:grpSpPr>
            <a:xfrm>
              <a:off x="357158" y="5429264"/>
              <a:ext cx="8532162" cy="813379"/>
              <a:chOff x="1030355" y="1833908"/>
              <a:chExt cx="7033392" cy="982224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1080252" y="1916832"/>
                <a:ext cx="6983495" cy="8993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pc="-100" dirty="0" smtClean="0">
                    <a:ln>
                      <a:solidFill>
                        <a:prstClr val="white">
                          <a:alpha val="5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63500" algn="ctr" rotWithShape="0">
                        <a:prstClr val="black">
                          <a:alpha val="68000"/>
                        </a:prstClr>
                      </a:outerShdw>
                    </a:effectLst>
                    <a:latin typeface="나눔고딕코딩" pitchFamily="49" charset="-127"/>
                    <a:ea typeface="나눔고딕코딩" pitchFamily="49" charset="-127"/>
                  </a:rPr>
                  <a:t>효율적인 </a:t>
                </a:r>
                <a:r>
                  <a:rPr lang="ko-KR" altLang="en-US" spc="-100" dirty="0">
                    <a:ln>
                      <a:solidFill>
                        <a:prstClr val="white">
                          <a:alpha val="5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63500" algn="ctr" rotWithShape="0">
                        <a:prstClr val="black">
                          <a:alpha val="68000"/>
                        </a:prstClr>
                      </a:outerShdw>
                    </a:effectLst>
                    <a:latin typeface="나눔고딕코딩" pitchFamily="49" charset="-127"/>
                    <a:ea typeface="나눔고딕코딩" pitchFamily="49" charset="-127"/>
                  </a:rPr>
                  <a:t>차량 및 회원 관리를 위한 </a:t>
                </a:r>
                <a:r>
                  <a:rPr lang="ko-KR" altLang="en-US" spc="-100" dirty="0" smtClean="0">
                    <a:ln>
                      <a:solidFill>
                        <a:prstClr val="white">
                          <a:alpha val="5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63500" algn="ctr" rotWithShape="0">
                        <a:prstClr val="black">
                          <a:alpha val="68000"/>
                        </a:prstClr>
                      </a:outerShdw>
                    </a:effectLst>
                    <a:latin typeface="나눔고딕코딩" pitchFamily="49" charset="-127"/>
                    <a:ea typeface="나눔고딕코딩" pitchFamily="49" charset="-127"/>
                  </a:rPr>
                  <a:t>프로그램 구축</a:t>
                </a:r>
                <a:endParaRPr lang="en-US" altLang="ko-KR" spc="-100" dirty="0" smtClean="0">
                  <a:ln>
                    <a:solidFill>
                      <a:prstClr val="white">
                        <a:alpha val="5000"/>
                      </a:prstClr>
                    </a:solidFill>
                  </a:ln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68000"/>
                      </a:prstClr>
                    </a:outerShdw>
                  </a:effectLst>
                  <a:latin typeface="나눔고딕코딩" pitchFamily="49" charset="-127"/>
                  <a:ea typeface="나눔고딕코딩" pitchFamily="49" charset="-127"/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 rot="15743324">
                <a:off x="1084897" y="1779366"/>
                <a:ext cx="919579" cy="1028664"/>
              </a:xfrm>
              <a:prstGeom prst="round2Same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285720" y="5435758"/>
              <a:ext cx="1470693" cy="707886"/>
            </a:xfrm>
            <a:prstGeom prst="rect">
              <a:avLst/>
            </a:prstGeom>
            <a:noFill/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100" dirty="0" smtClean="0">
                  <a:ln>
                    <a:solidFill>
                      <a:prstClr val="white">
                        <a:alpha val="5000"/>
                      </a:prstClr>
                    </a:solidFill>
                  </a:ln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-윤고딕310" panose="02030504000101010101" pitchFamily="18" charset="-127"/>
                  <a:ea typeface="-윤고딕310" panose="02030504000101010101" pitchFamily="18" charset="-127"/>
                </a:rPr>
                <a:t>☆</a:t>
              </a:r>
              <a:endParaRPr lang="ko-KR" altLang="en-US" sz="4000" spc="-100" dirty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909240" y="2357430"/>
            <a:ext cx="2255187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spc="-1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Car</a:t>
            </a:r>
          </a:p>
          <a:p>
            <a:pPr algn="ctr"/>
            <a:r>
              <a:rPr lang="en-US" altLang="ko-KR" sz="3000" spc="-1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Management</a:t>
            </a:r>
            <a:endParaRPr lang="ko-KR" altLang="en-US" sz="3000" spc="-100" dirty="0">
              <a:ln>
                <a:solidFill>
                  <a:schemeClr val="bg1">
                    <a:alpha val="5000"/>
                  </a:schemeClr>
                </a:solidFill>
              </a:ln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145832" y="857232"/>
            <a:ext cx="4998168" cy="461665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Ho-Ho Rent Car</a:t>
            </a:r>
            <a:endParaRPr lang="ko-KR" altLang="en-US" sz="2400" spc="-100" dirty="0">
              <a:ln>
                <a:solidFill>
                  <a:prstClr val="white">
                    <a:alpha val="5000"/>
                  </a:prstClr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나눔고딕코딩" pitchFamily="49" charset="-127"/>
              <a:ea typeface="나눔고딕코딩" pitchFamily="49" charset="-127"/>
            </a:endParaRPr>
          </a:p>
        </p:txBody>
      </p:sp>
      <p:grpSp>
        <p:nvGrpSpPr>
          <p:cNvPr id="22" name="그룹 9"/>
          <p:cNvGrpSpPr/>
          <p:nvPr/>
        </p:nvGrpSpPr>
        <p:grpSpPr>
          <a:xfrm>
            <a:off x="-563" y="-10690"/>
            <a:ext cx="784271" cy="774619"/>
            <a:chOff x="-563" y="-10690"/>
            <a:chExt cx="1021972" cy="1009394"/>
          </a:xfrm>
        </p:grpSpPr>
        <p:sp>
          <p:nvSpPr>
            <p:cNvPr id="23" name="직각 삼각형 22"/>
            <p:cNvSpPr/>
            <p:nvPr/>
          </p:nvSpPr>
          <p:spPr>
            <a:xfrm rot="5400000">
              <a:off x="-563" y="-10689"/>
              <a:ext cx="1009393" cy="100939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직각 삼각형 23"/>
            <p:cNvSpPr/>
            <p:nvPr/>
          </p:nvSpPr>
          <p:spPr>
            <a:xfrm rot="16200000">
              <a:off x="12016" y="-10690"/>
              <a:ext cx="1009393" cy="100939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808955" y="48295"/>
            <a:ext cx="16433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spc="-150" dirty="0" smtClean="0">
                <a:ln>
                  <a:solidFill>
                    <a:srgbClr val="D91962">
                      <a:alpha val="0"/>
                    </a:srgbClr>
                  </a:solidFill>
                </a:ln>
                <a:latin typeface="HY중고딕" pitchFamily="18" charset="-127"/>
                <a:ea typeface="HY중고딕" pitchFamily="18" charset="-127"/>
              </a:rPr>
              <a:t>2. Introduce CLASS</a:t>
            </a:r>
            <a:endParaRPr lang="ko-KR" altLang="en-US" sz="1500" b="1" spc="-15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963172" y="1643050"/>
            <a:ext cx="2058788" cy="379514"/>
          </a:xfrm>
          <a:prstGeom prst="chevron">
            <a:avLst>
              <a:gd name="adj" fmla="val 3466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68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Car Dao</a:t>
            </a:r>
            <a:endParaRPr lang="ko-KR" altLang="en-US" sz="1700" spc="-100" dirty="0">
              <a:ln>
                <a:solidFill>
                  <a:prstClr val="white">
                    <a:alpha val="5000"/>
                  </a:prstClr>
                </a:solidFill>
              </a:ln>
              <a:solidFill>
                <a:schemeClr val="tx1"/>
              </a:solidFill>
              <a:effectLst>
                <a:outerShdw blurRad="63500" algn="ctr" rotWithShape="0">
                  <a:prstClr val="black">
                    <a:alpha val="68000"/>
                  </a:prstClr>
                </a:outerShdw>
              </a:effectLst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3910238" y="1643050"/>
            <a:ext cx="2058788" cy="379514"/>
          </a:xfrm>
          <a:prstGeom prst="chevron">
            <a:avLst>
              <a:gd name="adj" fmla="val 3466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68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Car </a:t>
            </a:r>
            <a:r>
              <a:rPr lang="en-US" altLang="ko-KR" sz="17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68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Manager</a:t>
            </a:r>
            <a:endParaRPr lang="ko-KR" altLang="en-US" sz="1700" spc="-100" dirty="0">
              <a:ln>
                <a:solidFill>
                  <a:prstClr val="white">
                    <a:alpha val="5000"/>
                  </a:prstClr>
                </a:solidFill>
              </a:ln>
              <a:solidFill>
                <a:schemeClr val="bg1"/>
              </a:solidFill>
              <a:effectLst>
                <a:outerShdw blurRad="63500" algn="ctr" rotWithShape="0">
                  <a:prstClr val="black">
                    <a:alpha val="68000"/>
                  </a:prstClr>
                </a:outerShdw>
              </a:effectLst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5897588" y="1643050"/>
            <a:ext cx="2058788" cy="379514"/>
          </a:xfrm>
          <a:prstGeom prst="chevron">
            <a:avLst>
              <a:gd name="adj" fmla="val 3466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68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Main UI</a:t>
            </a:r>
            <a:endParaRPr lang="ko-KR" altLang="en-US" sz="1700" spc="-100" dirty="0">
              <a:ln>
                <a:solidFill>
                  <a:prstClr val="white">
                    <a:alpha val="5000"/>
                  </a:prstClr>
                </a:solidFill>
              </a:ln>
              <a:solidFill>
                <a:schemeClr val="bg1"/>
              </a:solidFill>
              <a:effectLst>
                <a:outerShdw blurRad="63500" algn="ctr" rotWithShape="0">
                  <a:prstClr val="black">
                    <a:alpha val="68000"/>
                  </a:prstClr>
                </a:outerShdw>
              </a:effectLst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21262" y="1643050"/>
            <a:ext cx="4732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68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Car</a:t>
            </a:r>
            <a:endParaRPr lang="ko-KR" altLang="en-US" dirty="0"/>
          </a:p>
        </p:txBody>
      </p:sp>
      <p:sp>
        <p:nvSpPr>
          <p:cNvPr id="35" name="갈매기형 수장 34"/>
          <p:cNvSpPr/>
          <p:nvPr/>
        </p:nvSpPr>
        <p:spPr>
          <a:xfrm>
            <a:off x="1963172" y="4083942"/>
            <a:ext cx="2058788" cy="379514"/>
          </a:xfrm>
          <a:prstGeom prst="chevron">
            <a:avLst>
              <a:gd name="adj" fmla="val 34665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68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Member Dao</a:t>
            </a:r>
            <a:endParaRPr lang="ko-KR" altLang="en-US" sz="1700" spc="-100" dirty="0">
              <a:ln>
                <a:solidFill>
                  <a:prstClr val="white">
                    <a:alpha val="5000"/>
                  </a:prstClr>
                </a:solidFill>
              </a:ln>
              <a:solidFill>
                <a:schemeClr val="tx1"/>
              </a:solidFill>
              <a:effectLst>
                <a:outerShdw blurRad="63500" algn="ctr" rotWithShape="0">
                  <a:prstClr val="black">
                    <a:alpha val="68000"/>
                  </a:prstClr>
                </a:outerShdw>
              </a:effectLst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3910238" y="4083942"/>
            <a:ext cx="2058788" cy="379514"/>
          </a:xfrm>
          <a:prstGeom prst="chevron">
            <a:avLst>
              <a:gd name="adj" fmla="val 3466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68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Member </a:t>
            </a:r>
            <a:r>
              <a:rPr lang="en-US" altLang="ko-KR" sz="17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68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Manager</a:t>
            </a:r>
            <a:endParaRPr lang="ko-KR" altLang="en-US" sz="1700" spc="-100" dirty="0">
              <a:ln>
                <a:solidFill>
                  <a:prstClr val="white">
                    <a:alpha val="5000"/>
                  </a:prstClr>
                </a:solidFill>
              </a:ln>
              <a:solidFill>
                <a:schemeClr val="bg1"/>
              </a:solidFill>
              <a:effectLst>
                <a:outerShdw blurRad="63500" algn="ctr" rotWithShape="0">
                  <a:prstClr val="black">
                    <a:alpha val="68000"/>
                  </a:prstClr>
                </a:outerShdw>
              </a:effectLst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5897588" y="4083942"/>
            <a:ext cx="2058788" cy="379514"/>
          </a:xfrm>
          <a:prstGeom prst="chevron">
            <a:avLst>
              <a:gd name="adj" fmla="val 3466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pc="-100" dirty="0" err="1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68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MemberManage</a:t>
            </a:r>
            <a:r>
              <a:rPr lang="en-US" altLang="ko-KR" sz="17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68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17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68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UI</a:t>
            </a:r>
            <a:endParaRPr lang="ko-KR" altLang="en-US" sz="1700" spc="-100" dirty="0">
              <a:ln>
                <a:solidFill>
                  <a:prstClr val="white">
                    <a:alpha val="5000"/>
                  </a:prstClr>
                </a:solidFill>
              </a:ln>
              <a:solidFill>
                <a:schemeClr val="bg1"/>
              </a:solidFill>
              <a:effectLst>
                <a:outerShdw blurRad="63500" algn="ctr" rotWithShape="0">
                  <a:prstClr val="black">
                    <a:alpha val="68000"/>
                  </a:prstClr>
                </a:outerShdw>
              </a:effectLst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78418" y="4071942"/>
            <a:ext cx="758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effectLst>
                  <a:outerShdw blurRad="63500" algn="ctr" rotWithShape="0">
                    <a:prstClr val="black">
                      <a:alpha val="68000"/>
                    </a:prstClr>
                  </a:outerShdw>
                </a:effectLst>
                <a:latin typeface="나눔고딕코딩" pitchFamily="49" charset="-127"/>
                <a:ea typeface="나눔고딕코딩" pitchFamily="49" charset="-127"/>
              </a:rPr>
              <a:t>Member</a:t>
            </a:r>
            <a:endParaRPr lang="ko-KR" altLang="en-US" sz="1700" spc="-100" dirty="0" smtClean="0">
              <a:ln>
                <a:solidFill>
                  <a:prstClr val="white">
                    <a:alpha val="5000"/>
                  </a:prstClr>
                </a:solidFill>
              </a:ln>
              <a:effectLst>
                <a:outerShdw blurRad="63500" algn="ctr" rotWithShape="0">
                  <a:prstClr val="black">
                    <a:alpha val="68000"/>
                  </a:prstClr>
                </a:outerShdw>
              </a:effectLst>
              <a:latin typeface="나눔고딕코딩" pitchFamily="49" charset="-127"/>
              <a:ea typeface="나눔고딕코딩" pitchFamily="49" charset="-127"/>
            </a:endParaRPr>
          </a:p>
          <a:p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365972" y="2000240"/>
            <a:ext cx="1214446" cy="129266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차량추가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차량검색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차량수정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차량삭</a:t>
            </a:r>
            <a:r>
              <a:rPr lang="ko-KR" altLang="en-US" sz="1500" spc="-1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제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41864" y="1928802"/>
            <a:ext cx="1428760" cy="992579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화면구성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기능구현</a:t>
            </a:r>
            <a:endParaRPr lang="en-US" altLang="ko-KR" sz="1500" spc="-100" dirty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94534" y="4429132"/>
            <a:ext cx="1214446" cy="129266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회원추가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회원검색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회</a:t>
            </a:r>
            <a:r>
              <a:rPr lang="ko-KR" altLang="en-US" sz="1500" spc="-1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원</a:t>
            </a: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수정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회원삭제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70426" y="4457793"/>
            <a:ext cx="1428760" cy="692497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화면구성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기능구현</a:t>
            </a:r>
            <a:endParaRPr lang="en-US" altLang="ko-KR" sz="1500" spc="-100" dirty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121" y="2236437"/>
            <a:ext cx="1461973" cy="692497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차량정보 변경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차량정보 반환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573" y="4522453"/>
            <a:ext cx="1461973" cy="692497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회</a:t>
            </a: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원</a:t>
            </a: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정보 변경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회원정보 반환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6248" y="2071678"/>
            <a:ext cx="1214446" cy="992579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Dao</a:t>
            </a: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에 의한 기능구현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예외처</a:t>
            </a: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리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57686" y="4643446"/>
            <a:ext cx="1214446" cy="992579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Dao</a:t>
            </a: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에 의한 기능구현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예외처</a:t>
            </a:r>
            <a:r>
              <a:rPr lang="ko-KR" altLang="en-US" sz="1500" spc="-100" dirty="0" smtClean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고딕코딩" pitchFamily="49" charset="-127"/>
                <a:ea typeface="나눔고딕코딩" pitchFamily="49" charset="-127"/>
              </a:rPr>
              <a:t>리</a:t>
            </a:r>
            <a:endParaRPr lang="en-US" altLang="ko-KR" sz="1500" spc="-100" dirty="0" smtClean="0">
              <a:ln>
                <a:solidFill>
                  <a:prstClr val="white">
                    <a:alpha val="5000"/>
                  </a:prstClr>
                </a:solidFill>
              </a:ln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857356" y="6305182"/>
            <a:ext cx="1071570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0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50169" y="6335486"/>
            <a:ext cx="1196075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3260461" y="6307495"/>
            <a:ext cx="1071570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500174"/>
            <a:ext cx="57245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637224" y="4973217"/>
            <a:ext cx="928694" cy="233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9952" y="2321004"/>
            <a:ext cx="37240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dirty="0" smtClean="0">
                <a:latin typeface="ㄹ"/>
                <a:ea typeface="나눔고딕코딩" pitchFamily="49" charset="-127"/>
              </a:rPr>
              <a:t>시연</a:t>
            </a:r>
            <a:endParaRPr lang="ko-KR" altLang="en-US" dirty="0">
              <a:latin typeface="ㄹ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114</Words>
  <Application>Microsoft Office PowerPoint</Application>
  <PresentationFormat>화면 슬라이드 쇼(4:3)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</dc:creator>
  <cp:lastModifiedBy>stu</cp:lastModifiedBy>
  <cp:revision>47</cp:revision>
  <dcterms:created xsi:type="dcterms:W3CDTF">2014-08-29T06:38:09Z</dcterms:created>
  <dcterms:modified xsi:type="dcterms:W3CDTF">2014-09-01T01:02:00Z</dcterms:modified>
</cp:coreProperties>
</file>