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3"/>
    <p:restoredTop sz="96391"/>
  </p:normalViewPr>
  <p:slideViewPr>
    <p:cSldViewPr snapToObjects="1">
      <p:cViewPr varScale="1">
        <p:scale>
          <a:sx n="70" d="100"/>
          <a:sy n="70" d="100"/>
        </p:scale>
        <p:origin x="906" y="66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1772" y="0"/>
            <a:ext cx="9165772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86585"/>
            <a:ext cx="7772400" cy="957706"/>
          </a:xfrm>
        </p:spPr>
        <p:txBody>
          <a:bodyPr/>
          <a:lstStyle>
            <a:lvl1pPr algn="ct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357562"/>
            <a:ext cx="6400800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68296F2-757A-4AD3-AE92-44DBDC3C59EF}" type="datetime1">
              <a:rPr lang="ko-KR" altLang="en-US"/>
              <a:pPr>
                <a:defRPr lang="ko-KR" altLang="en-US"/>
              </a:pPr>
              <a:t>2016-03-27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505200" y="-50800"/>
            <a:ext cx="5651500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7650" y="2357430"/>
            <a:ext cx="8648700" cy="1470025"/>
          </a:xfrm>
        </p:spPr>
        <p:txBody>
          <a:bodyPr/>
          <a:lstStyle>
            <a:lvl1pPr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C92D56D-4E18-4865-82CF-493E1E9C33CA}" type="datetime1">
              <a:rPr lang="ko-KR" altLang="en-US"/>
              <a:pPr>
                <a:defRPr lang="ko-KR" altLang="en-US"/>
              </a:pPr>
              <a:t>2016-03-27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7290" y="500042"/>
            <a:ext cx="6786610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368176" y="2214563"/>
            <a:ext cx="4594225" cy="3228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68EBC7F-88B6-4F73-AC78-9F7EEAFB6A58}" type="datetime1">
              <a:rPr lang="ko-KR" altLang="en-US"/>
              <a:pPr>
                <a:defRPr lang="ko-KR" altLang="en-US"/>
              </a:pPr>
              <a:t>2016-03-27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20" y="571480"/>
            <a:ext cx="1257279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0"/>
            <a:ext cx="6758006" cy="555468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F0ADBF-A3D2-40F4-BB69-08DB2B9EC611}" type="datetime1">
              <a:rPr lang="ko-KR" altLang="en-US"/>
              <a:pPr>
                <a:defRPr lang="ko-KR" altLang="en-US"/>
              </a:pPr>
              <a:t>2016-03-27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5956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3025B51-A645-4327-94CB-234FE6665743}" type="datetime1">
              <a:rPr lang="ko-KR" altLang="en-US"/>
              <a:pPr>
                <a:defRPr lang="ko-KR" altLang="en-US"/>
              </a:pPr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9AE71A8-65A3-45D4-9F37-88A5CF9250D9}" type="datetime1">
              <a:rPr lang="ko-KR" altLang="en-US"/>
              <a:pPr>
                <a:defRPr lang="ko-KR" altLang="en-US"/>
              </a:pPr>
              <a:t>2016-03-27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6927" y="0"/>
            <a:ext cx="5092754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571733"/>
            <a:ext cx="7772400" cy="1071581"/>
          </a:xfrm>
        </p:spPr>
        <p:txBody>
          <a:bodyPr anchor="t"/>
          <a:lstStyle>
            <a:lvl1pPr algn="r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035630"/>
            <a:ext cx="7772400" cy="536104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14348" y="3786190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BF5E13E-8DFC-4020-804C-12EF0741D308}" type="datetime1">
              <a:rPr lang="ko-KR" altLang="en-US"/>
              <a:pPr>
                <a:defRPr lang="ko-KR" altLang="en-US"/>
              </a:pPr>
              <a:t>2016-03-27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3786190"/>
            <a:ext cx="2895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357950" y="3786190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660" y="300794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457200" y="1395664"/>
            <a:ext cx="40386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95664"/>
            <a:ext cx="40386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EFA6E08-0808-4B0F-944A-174343B8D1DE}" type="datetime1">
              <a:rPr lang="ko-KR" altLang="en-US"/>
              <a:pPr>
                <a:defRPr lang="ko-KR" altLang="en-US"/>
              </a:pPr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2660" y="300794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20C1C99-5C77-47E5-96CD-2D26793726BC}" type="datetime1">
              <a:rPr lang="ko-KR" altLang="en-US"/>
              <a:pPr>
                <a:defRPr lang="ko-KR" altLang="en-US"/>
              </a:pPr>
              <a:t>2016-03-27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500173"/>
            <a:ext cx="82296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D3FB996-AE50-40F9-8D33-3D1809AC19F7}" type="datetime1">
              <a:rPr lang="ko-KR" altLang="en-US"/>
              <a:pPr>
                <a:defRPr lang="ko-KR" altLang="en-US"/>
              </a:pPr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457200" y="3915075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4648200" y="3915075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F49605D-2504-4B34-B870-1E9C7514BB7B}" type="datetime1">
              <a:rPr lang="ko-KR" altLang="en-US"/>
              <a:pPr>
                <a:defRPr lang="ko-KR" altLang="en-US"/>
              </a:pPr>
              <a:t>2016-03-27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9525" y="1"/>
            <a:ext cx="3434955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9" name="그룹 22"/>
          <p:cNvGrpSpPr/>
          <p:nvPr/>
        </p:nvGrpSpPr>
        <p:grpSpPr>
          <a:xfrm>
            <a:off x="5714344" y="3429000"/>
            <a:ext cx="3429656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760076"/>
            <a:ext cx="5486400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828800" y="1357298"/>
            <a:ext cx="54864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5164150"/>
            <a:ext cx="54864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7B80FE-8CE5-4512-8667-232A6B8C35F4}" type="datetime1">
              <a:rPr lang="ko-KR" altLang="en-US"/>
              <a:pPr>
                <a:defRPr lang="ko-KR" altLang="en-US"/>
              </a:pPr>
              <a:t>2016-03-27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상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6096000" y="2"/>
            <a:ext cx="3048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3429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B7B2223-AEE7-4A0F-91FA-31D4584AC374}" type="datetime1">
              <a:rPr lang="ko-KR" altLang="en-US"/>
              <a:pPr>
                <a:defRPr lang="ko-KR" altLang="en-US"/>
              </a:pPr>
              <a:t>2016-03-27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6130" y="764666"/>
            <a:ext cx="7772400" cy="1171582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 관리 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1879" y="1849369"/>
            <a:ext cx="6400800" cy="571504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3500" b="1" dirty="0" smtClean="0">
                <a:solidFill>
                  <a:schemeClr val="tx1"/>
                </a:solidFill>
              </a:rPr>
              <a:t>     1조</a:t>
            </a:r>
            <a:endParaRPr lang="en-US" altLang="ko-KR" sz="3500" b="1" dirty="0" smtClean="0">
              <a:solidFill>
                <a:schemeClr val="tx1"/>
              </a:solidFill>
            </a:endParaRPr>
          </a:p>
          <a:p>
            <a:pPr>
              <a:defRPr lang="ko-KR" altLang="en-US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2000" b="1" dirty="0" smtClean="0">
                <a:solidFill>
                  <a:schemeClr val="tx1"/>
                </a:solidFill>
              </a:rPr>
              <a:t>                                               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조장 : 최   영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                                       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조원 </a:t>
            </a:r>
            <a:r>
              <a:rPr lang="ko-KR" altLang="en-US" sz="2000" b="1" dirty="0">
                <a:solidFill>
                  <a:schemeClr val="tx1"/>
                </a:solidFill>
              </a:rPr>
              <a:t>: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송주관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                                                 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류명훈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                                                   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김규엽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                                                 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남경국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                                                       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장은철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                                                             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이지혜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70" y="28853"/>
            <a:ext cx="1057423" cy="447737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95244" y="2865125"/>
            <a:ext cx="3332986" cy="9239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프로그램 시연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865125"/>
            <a:ext cx="8229600" cy="923925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970" y="116540"/>
            <a:ext cx="8229600" cy="923925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520" y="1190726"/>
            <a:ext cx="6974967" cy="5046664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 sz="3000" b="1" dirty="0">
                <a:solidFill>
                  <a:schemeClr val="tx1"/>
                </a:solidFill>
              </a:rPr>
              <a:t>1. 프로젝트 요약 설명 </a:t>
            </a:r>
          </a:p>
          <a:p>
            <a:pPr marL="0" indent="0">
              <a:buNone/>
              <a:defRPr lang="ko-KR" altLang="en-US"/>
            </a:pPr>
            <a:endParaRPr lang="ko-KR" altLang="en-US" sz="3000" b="1" dirty="0">
              <a:solidFill>
                <a:schemeClr val="tx1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3000" b="1" dirty="0">
                <a:solidFill>
                  <a:schemeClr val="tx1"/>
                </a:solidFill>
              </a:rPr>
              <a:t>2. 클래스의 구성</a:t>
            </a:r>
          </a:p>
          <a:p>
            <a:pPr marL="0" indent="0">
              <a:buNone/>
              <a:defRPr lang="ko-KR" altLang="en-US"/>
            </a:pPr>
            <a:endParaRPr lang="ko-KR" altLang="en-US" sz="3000" b="1" dirty="0">
              <a:solidFill>
                <a:schemeClr val="tx1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3000" b="1" dirty="0">
                <a:solidFill>
                  <a:schemeClr val="tx1"/>
                </a:solidFill>
              </a:rPr>
              <a:t>3. 각 기능별 상세 설명</a:t>
            </a:r>
          </a:p>
          <a:p>
            <a:pPr marL="0" indent="0">
              <a:buNone/>
              <a:defRPr lang="ko-KR" altLang="en-US"/>
            </a:pPr>
            <a:endParaRPr lang="ko-KR" altLang="en-US" sz="3000" b="1" dirty="0">
              <a:solidFill>
                <a:schemeClr val="tx1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3000" b="1" dirty="0">
                <a:solidFill>
                  <a:schemeClr val="tx1"/>
                </a:solidFill>
              </a:rPr>
              <a:t>4. 프로그램 시연</a:t>
            </a:r>
          </a:p>
          <a:p>
            <a:pPr marL="0" indent="0">
              <a:buNone/>
              <a:defRPr lang="ko-KR" altLang="en-US"/>
            </a:pPr>
            <a:endParaRPr lang="ko-KR" altLang="en-US" sz="3000" b="1" dirty="0">
              <a:solidFill>
                <a:schemeClr val="tx1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3000" b="1" dirty="0">
                <a:solidFill>
                  <a:schemeClr val="tx1"/>
                </a:solidFill>
              </a:rPr>
              <a:t>5. </a:t>
            </a:r>
            <a:r>
              <a:rPr lang="en-US" altLang="ko-KR" sz="3000" dirty="0">
                <a:solidFill>
                  <a:schemeClr val="tx1"/>
                </a:solidFill>
              </a:rPr>
              <a:t>Q &amp; 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프로젝트 요약 설명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04" y="1412747"/>
            <a:ext cx="3528441" cy="446459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>
                  <a:lumMod val="0"/>
                  <a:lumOff val="100000"/>
                  <a:alpha val="7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 cmpd="sng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4054" y="1412748"/>
            <a:ext cx="3528441" cy="446459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>
                  <a:lumMod val="0"/>
                  <a:lumOff val="100000"/>
                  <a:alpha val="7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25400" cmpd="sng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제목 1"/>
          <p:cNvSpPr/>
          <p:nvPr/>
        </p:nvSpPr>
        <p:spPr>
          <a:xfrm>
            <a:off x="611504" y="1700783"/>
            <a:ext cx="3528441" cy="36004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2800" b="1" i="0" kern="1200" spc="5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주차장 관리</a:t>
            </a:r>
          </a:p>
        </p:txBody>
      </p:sp>
      <p:sp>
        <p:nvSpPr>
          <p:cNvPr id="13" name="제목 1"/>
          <p:cNvSpPr/>
          <p:nvPr/>
        </p:nvSpPr>
        <p:spPr>
          <a:xfrm>
            <a:off x="5004054" y="1700784"/>
            <a:ext cx="3528441" cy="36004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ct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2800" b="1" i="0" kern="1200" spc="5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주차직원 관리</a:t>
            </a:r>
          </a:p>
        </p:txBody>
      </p:sp>
      <p:sp>
        <p:nvSpPr>
          <p:cNvPr id="14" name="타원 13"/>
          <p:cNvSpPr/>
          <p:nvPr/>
        </p:nvSpPr>
        <p:spPr>
          <a:xfrm>
            <a:off x="899540" y="2564892"/>
            <a:ext cx="1117092" cy="1152143"/>
          </a:xfrm>
          <a:prstGeom prst="ellipse">
            <a:avLst/>
          </a:prstGeom>
          <a:solidFill>
            <a:srgbClr val="42C7F1"/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734817" y="2564892"/>
            <a:ext cx="1117092" cy="1152143"/>
          </a:xfrm>
          <a:prstGeom prst="ellipse">
            <a:avLst/>
          </a:prstGeom>
          <a:solidFill>
            <a:srgbClr val="42C7F1"/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99540" y="4365117"/>
            <a:ext cx="1117092" cy="1152143"/>
          </a:xfrm>
          <a:prstGeom prst="ellipse">
            <a:avLst/>
          </a:prstGeom>
          <a:solidFill>
            <a:srgbClr val="42C7F1"/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34817" y="4365117"/>
            <a:ext cx="1117092" cy="1152143"/>
          </a:xfrm>
          <a:prstGeom prst="ellipse">
            <a:avLst/>
          </a:prstGeom>
          <a:solidFill>
            <a:srgbClr val="42C7F1"/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제목 1"/>
          <p:cNvSpPr/>
          <p:nvPr/>
        </p:nvSpPr>
        <p:spPr>
          <a:xfrm>
            <a:off x="1078575" y="2996944"/>
            <a:ext cx="901065" cy="36004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2500" b="1" i="0" kern="1200" spc="5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입차</a:t>
            </a:r>
          </a:p>
        </p:txBody>
      </p:sp>
      <p:sp>
        <p:nvSpPr>
          <p:cNvPr id="19" name="제목 1"/>
          <p:cNvSpPr/>
          <p:nvPr/>
        </p:nvSpPr>
        <p:spPr>
          <a:xfrm>
            <a:off x="2915770" y="2996944"/>
            <a:ext cx="901065" cy="36004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2500" b="1" i="0" kern="1200" spc="5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출차</a:t>
            </a:r>
            <a:endParaRPr lang="ko-KR" altLang="en-US" sz="2500" b="1" i="0" kern="1200" spc="5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제목 1"/>
          <p:cNvSpPr/>
          <p:nvPr/>
        </p:nvSpPr>
        <p:spPr>
          <a:xfrm>
            <a:off x="2913887" y="4797194"/>
            <a:ext cx="901065" cy="36004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2500" b="1" i="0" kern="1200" spc="5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요금정산</a:t>
            </a:r>
          </a:p>
        </p:txBody>
      </p:sp>
      <p:sp>
        <p:nvSpPr>
          <p:cNvPr id="21" name="제목 1"/>
          <p:cNvSpPr/>
          <p:nvPr/>
        </p:nvSpPr>
        <p:spPr>
          <a:xfrm>
            <a:off x="935545" y="4797194"/>
            <a:ext cx="1116139" cy="36004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2500" b="1" i="0" kern="1200" spc="5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영수증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123693" y="2960941"/>
            <a:ext cx="432054" cy="36004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3114294" y="3789045"/>
            <a:ext cx="377571" cy="432054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왼쪽 화살표 24"/>
          <p:cNvSpPr/>
          <p:nvPr/>
        </p:nvSpPr>
        <p:spPr>
          <a:xfrm>
            <a:off x="2123693" y="4761166"/>
            <a:ext cx="432054" cy="360045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292090" y="2564892"/>
            <a:ext cx="1117092" cy="1152143"/>
          </a:xfrm>
          <a:prstGeom prst="ellipse">
            <a:avLst/>
          </a:prstGeom>
          <a:solidFill>
            <a:srgbClr val="42C7F1"/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127367" y="2564892"/>
            <a:ext cx="1117092" cy="1152143"/>
          </a:xfrm>
          <a:prstGeom prst="ellipse">
            <a:avLst/>
          </a:prstGeom>
          <a:solidFill>
            <a:srgbClr val="42C7F1"/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292090" y="4365117"/>
            <a:ext cx="1117092" cy="1152143"/>
          </a:xfrm>
          <a:prstGeom prst="ellipse">
            <a:avLst/>
          </a:prstGeom>
          <a:solidFill>
            <a:srgbClr val="42C7F1"/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127367" y="4365117"/>
            <a:ext cx="1117092" cy="1152143"/>
          </a:xfrm>
          <a:prstGeom prst="ellipse">
            <a:avLst/>
          </a:prstGeom>
          <a:solidFill>
            <a:srgbClr val="42C7F1"/>
          </a:solidFill>
          <a:ln w="25400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제목 1"/>
          <p:cNvSpPr/>
          <p:nvPr/>
        </p:nvSpPr>
        <p:spPr>
          <a:xfrm>
            <a:off x="5471185" y="2996945"/>
            <a:ext cx="901065" cy="36004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2500" b="1" i="0" kern="1200" spc="5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출근</a:t>
            </a:r>
          </a:p>
        </p:txBody>
      </p:sp>
      <p:sp>
        <p:nvSpPr>
          <p:cNvPr id="31" name="제목 1"/>
          <p:cNvSpPr/>
          <p:nvPr/>
        </p:nvSpPr>
        <p:spPr>
          <a:xfrm>
            <a:off x="7308380" y="2996944"/>
            <a:ext cx="901065" cy="36004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2500" b="1" i="0" kern="1200" spc="5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발렛파킹</a:t>
            </a:r>
            <a:endParaRPr lang="ko-KR" altLang="en-US" sz="2500" b="1" i="0" kern="1200" spc="5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제목 1"/>
          <p:cNvSpPr/>
          <p:nvPr/>
        </p:nvSpPr>
        <p:spPr>
          <a:xfrm>
            <a:off x="7308380" y="4797194"/>
            <a:ext cx="901065" cy="36004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2500" b="1" i="0" kern="1200" spc="5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급여정산</a:t>
            </a:r>
          </a:p>
        </p:txBody>
      </p:sp>
      <p:sp>
        <p:nvSpPr>
          <p:cNvPr id="33" name="제목 1"/>
          <p:cNvSpPr/>
          <p:nvPr/>
        </p:nvSpPr>
        <p:spPr>
          <a:xfrm>
            <a:off x="5292100" y="4797194"/>
            <a:ext cx="1116139" cy="36004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2500" b="1" i="0" kern="1200" spc="5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 퇴근</a:t>
            </a:r>
          </a:p>
        </p:txBody>
      </p:sp>
      <p:sp>
        <p:nvSpPr>
          <p:cNvPr id="34" name="오른쪽 화살표 33"/>
          <p:cNvSpPr/>
          <p:nvPr/>
        </p:nvSpPr>
        <p:spPr>
          <a:xfrm>
            <a:off x="6516243" y="2960941"/>
            <a:ext cx="432054" cy="36004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7506843" y="3789045"/>
            <a:ext cx="377571" cy="432054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왼쪽 화살표 35"/>
          <p:cNvSpPr/>
          <p:nvPr/>
        </p:nvSpPr>
        <p:spPr>
          <a:xfrm>
            <a:off x="6516243" y="4761166"/>
            <a:ext cx="432054" cy="360045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7" name="왼쪽/오른쪽 화살표 36"/>
          <p:cNvSpPr/>
          <p:nvPr/>
        </p:nvSpPr>
        <p:spPr>
          <a:xfrm>
            <a:off x="4211955" y="3501010"/>
            <a:ext cx="720090" cy="432054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클래스의 구성</a:t>
            </a:r>
          </a:p>
        </p:txBody>
      </p:sp>
      <p:sp>
        <p:nvSpPr>
          <p:cNvPr id="30" name="한쪽 모서리가 잘린 사각형 29"/>
          <p:cNvSpPr>
            <a:spLocks noChangeAspect="1"/>
          </p:cNvSpPr>
          <p:nvPr/>
        </p:nvSpPr>
        <p:spPr>
          <a:xfrm>
            <a:off x="5560800" y="4797171"/>
            <a:ext cx="1584000" cy="1224153"/>
          </a:xfrm>
          <a:prstGeom prst="snip1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35" name="TextBox 34"/>
          <p:cNvSpPr txBox="1"/>
          <p:nvPr/>
        </p:nvSpPr>
        <p:spPr>
          <a:xfrm>
            <a:off x="5632809" y="5193030"/>
            <a:ext cx="145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ko-KR" sz="2000" b="1" dirty="0"/>
              <a:t>mployee</a:t>
            </a:r>
          </a:p>
        </p:txBody>
      </p:sp>
      <p:sp>
        <p:nvSpPr>
          <p:cNvPr id="36" name="한쪽 모서리가 잘린 사각형 35"/>
          <p:cNvSpPr>
            <a:spLocks noChangeAspect="1"/>
          </p:cNvSpPr>
          <p:nvPr/>
        </p:nvSpPr>
        <p:spPr>
          <a:xfrm>
            <a:off x="5508350" y="1484756"/>
            <a:ext cx="1584000" cy="1224153"/>
          </a:xfrm>
          <a:prstGeom prst="snip1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37" name="TextBox 36"/>
          <p:cNvSpPr txBox="1"/>
          <p:nvPr/>
        </p:nvSpPr>
        <p:spPr>
          <a:xfrm>
            <a:off x="5560812" y="1880615"/>
            <a:ext cx="1458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sz="2000" b="1" dirty="0"/>
              <a:t>arking</a:t>
            </a:r>
          </a:p>
        </p:txBody>
      </p:sp>
      <p:sp>
        <p:nvSpPr>
          <p:cNvPr id="38" name="한쪽 모서리가 잘린 사각형 37"/>
          <p:cNvSpPr>
            <a:spLocks noChangeAspect="1"/>
          </p:cNvSpPr>
          <p:nvPr/>
        </p:nvSpPr>
        <p:spPr>
          <a:xfrm>
            <a:off x="1907666" y="4797171"/>
            <a:ext cx="1584000" cy="1224153"/>
          </a:xfrm>
          <a:prstGeom prst="snip1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39" name="TextBox 38"/>
          <p:cNvSpPr txBox="1"/>
          <p:nvPr/>
        </p:nvSpPr>
        <p:spPr>
          <a:xfrm>
            <a:off x="1979674" y="5194173"/>
            <a:ext cx="1458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2000" b="1" dirty="0"/>
              <a:t>alculate</a:t>
            </a:r>
          </a:p>
        </p:txBody>
      </p:sp>
      <p:sp>
        <p:nvSpPr>
          <p:cNvPr id="40" name="한쪽 모서리가 잘린 사각형 39"/>
          <p:cNvSpPr/>
          <p:nvPr/>
        </p:nvSpPr>
        <p:spPr>
          <a:xfrm>
            <a:off x="3707892" y="3212973"/>
            <a:ext cx="1584198" cy="1224153"/>
          </a:xfrm>
          <a:prstGeom prst="snip1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1" name="TextBox 40"/>
          <p:cNvSpPr txBox="1"/>
          <p:nvPr/>
        </p:nvSpPr>
        <p:spPr>
          <a:xfrm>
            <a:off x="3761906" y="3501010"/>
            <a:ext cx="1458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altLang="ko-KR" sz="3200" b="1" dirty="0"/>
              <a:t>ain</a:t>
            </a:r>
            <a:endParaRPr lang="en-US" altLang="ko-KR" sz="2400" b="1" dirty="0"/>
          </a:p>
        </p:txBody>
      </p:sp>
      <p:sp>
        <p:nvSpPr>
          <p:cNvPr id="42" name="한쪽 모서리가 잘린 사각형 41"/>
          <p:cNvSpPr>
            <a:spLocks noChangeAspect="1"/>
          </p:cNvSpPr>
          <p:nvPr/>
        </p:nvSpPr>
        <p:spPr>
          <a:xfrm>
            <a:off x="1907666" y="1484756"/>
            <a:ext cx="1584000" cy="1224153"/>
          </a:xfrm>
          <a:prstGeom prst="snip1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3" name="TextBox 42"/>
          <p:cNvSpPr txBox="1"/>
          <p:nvPr/>
        </p:nvSpPr>
        <p:spPr>
          <a:xfrm>
            <a:off x="1979675" y="1880615"/>
            <a:ext cx="1458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2000" b="1" dirty="0"/>
              <a:t>ar</a:t>
            </a:r>
          </a:p>
        </p:txBody>
      </p:sp>
      <p:sp>
        <p:nvSpPr>
          <p:cNvPr id="45" name="왼쪽/오른쪽 화살표 44"/>
          <p:cNvSpPr/>
          <p:nvPr/>
        </p:nvSpPr>
        <p:spPr>
          <a:xfrm rot="2518462">
            <a:off x="2890659" y="2984501"/>
            <a:ext cx="698709" cy="407089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6" name="왼쪽/오른쪽 화살표 45"/>
          <p:cNvSpPr/>
          <p:nvPr/>
        </p:nvSpPr>
        <p:spPr>
          <a:xfrm rot="7958686">
            <a:off x="5401147" y="2974606"/>
            <a:ext cx="698709" cy="407089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49" name="왼쪽/오른쪽 화살표 48"/>
          <p:cNvSpPr/>
          <p:nvPr/>
        </p:nvSpPr>
        <p:spPr>
          <a:xfrm rot="7958686">
            <a:off x="2880797" y="4198780"/>
            <a:ext cx="698709" cy="407089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0" name="왼쪽/오른쪽 화살표 49"/>
          <p:cNvSpPr/>
          <p:nvPr/>
        </p:nvSpPr>
        <p:spPr>
          <a:xfrm rot="2518462">
            <a:off x="5463692" y="4186508"/>
            <a:ext cx="698709" cy="407089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7" name="TextBox 16"/>
          <p:cNvSpPr txBox="1"/>
          <p:nvPr/>
        </p:nvSpPr>
        <p:spPr>
          <a:xfrm>
            <a:off x="3275820" y="1249550"/>
            <a:ext cx="27962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altLang="ko-KR" sz="2400" b="1" dirty="0">
              <a:ln>
                <a:solidFill>
                  <a:schemeClr val="accent1"/>
                </a:solidFill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76000" y="1249550"/>
            <a:ext cx="27962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altLang="ko-KR" sz="2400" b="1" dirty="0">
              <a:ln>
                <a:solidFill>
                  <a:schemeClr val="accent1"/>
                </a:solidFill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5820" y="4562010"/>
            <a:ext cx="27962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altLang="ko-KR" sz="2400" b="1" dirty="0">
              <a:ln>
                <a:solidFill>
                  <a:schemeClr val="accent1"/>
                </a:solidFill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30000" y="4562010"/>
            <a:ext cx="27962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altLang="ko-KR" sz="2400" b="1" dirty="0">
              <a:ln>
                <a:solidFill>
                  <a:schemeClr val="accent1"/>
                </a:solidFill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6070" y="2977790"/>
            <a:ext cx="27962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8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altLang="ko-KR" sz="2400" b="1" dirty="0">
              <a:ln>
                <a:solidFill>
                  <a:schemeClr val="accent1"/>
                </a:solidFill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9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1475" y="2852928"/>
            <a:ext cx="4474845" cy="9239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기능별 상세 설명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5956"/>
            <a:ext cx="2746629" cy="9239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3-1. Main UI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32050" y="1968234"/>
            <a:ext cx="3600451" cy="1532776"/>
          </a:xfrm>
          <a:prstGeom prst="roundRect">
            <a:avLst>
              <a:gd name="adj" fmla="val 16667"/>
            </a:avLst>
          </a:prstGeom>
          <a:ln w="254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5004060" y="1968234"/>
            <a:ext cx="360045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b="1" dirty="0"/>
              <a:t>차량번호 입력 </a:t>
            </a:r>
          </a:p>
          <a:p>
            <a:pPr>
              <a:defRPr lang="ko-KR" altLang="en-US"/>
            </a:pPr>
            <a:endParaRPr lang="ko-KR" altLang="en-US" sz="1300" b="1" dirty="0"/>
          </a:p>
          <a:p>
            <a:pPr>
              <a:defRPr lang="ko-KR" altLang="en-US"/>
            </a:pPr>
            <a:r>
              <a:rPr lang="ko-KR" altLang="en-US" sz="1300" b="1" dirty="0"/>
              <a:t>주차 버튼 </a:t>
            </a:r>
            <a:r>
              <a:rPr lang="ko-KR" altLang="en-US" sz="1300" b="1" dirty="0" smtClean="0"/>
              <a:t>▶ 리스트에 </a:t>
            </a:r>
            <a:r>
              <a:rPr lang="ko-KR" altLang="en-US" sz="1300" b="1" dirty="0" err="1"/>
              <a:t>입차기록</a:t>
            </a:r>
            <a:r>
              <a:rPr lang="ko-KR" altLang="en-US" sz="1300" b="1" dirty="0"/>
              <a:t> 생성</a:t>
            </a:r>
          </a:p>
          <a:p>
            <a:pPr>
              <a:defRPr lang="ko-KR" altLang="en-US"/>
            </a:pPr>
            <a:r>
              <a:rPr lang="ko-KR" altLang="en-US" sz="1300" b="1" dirty="0"/>
              <a:t>                    </a:t>
            </a:r>
            <a:r>
              <a:rPr lang="ko-KR" altLang="en-US" sz="1300" b="1" dirty="0" smtClean="0"/>
              <a:t>직원 </a:t>
            </a:r>
            <a:r>
              <a:rPr lang="ko-KR" altLang="en-US" sz="1300" b="1" dirty="0" err="1"/>
              <a:t>발렛</a:t>
            </a:r>
            <a:r>
              <a:rPr lang="ko-KR" altLang="en-US" sz="1300" b="1" dirty="0"/>
              <a:t> 수행</a:t>
            </a:r>
          </a:p>
          <a:p>
            <a:pPr>
              <a:defRPr lang="ko-KR" altLang="en-US"/>
            </a:pPr>
            <a:endParaRPr lang="ko-KR" altLang="en-US" sz="1300" b="1" dirty="0"/>
          </a:p>
          <a:p>
            <a:pPr>
              <a:defRPr lang="ko-KR" altLang="en-US"/>
            </a:pPr>
            <a:r>
              <a:rPr lang="ko-KR" altLang="en-US" sz="1300" b="1" dirty="0" err="1" smtClean="0"/>
              <a:t>출차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영수증 </a:t>
            </a:r>
            <a:r>
              <a:rPr lang="ko-KR" altLang="en-US" sz="1300" b="1" dirty="0"/>
              <a:t>버튼 </a:t>
            </a:r>
            <a:endParaRPr lang="en-US" altLang="ko-KR" sz="1300" b="1" dirty="0" smtClean="0"/>
          </a:p>
          <a:p>
            <a:pPr>
              <a:defRPr lang="ko-KR" altLang="en-US"/>
            </a:pPr>
            <a:r>
              <a:rPr lang="ko-KR" altLang="en-US" sz="1300" b="1" dirty="0"/>
              <a:t>▶ </a:t>
            </a:r>
            <a:r>
              <a:rPr lang="ko-KR" altLang="en-US" sz="1300" b="1" dirty="0" err="1" smtClean="0"/>
              <a:t>출차와</a:t>
            </a:r>
            <a:r>
              <a:rPr lang="ko-KR" altLang="en-US" sz="1300" b="1" dirty="0" smtClean="0"/>
              <a:t> 동시에 </a:t>
            </a:r>
            <a:r>
              <a:rPr lang="ko-KR" altLang="en-US" sz="1300" b="1" dirty="0"/>
              <a:t>영수증 화면 생성</a:t>
            </a:r>
          </a:p>
          <a:p>
            <a:pPr>
              <a:defRPr lang="ko-KR" altLang="en-US"/>
            </a:pPr>
            <a:endParaRPr lang="ko-KR" altLang="en-US" sz="1300" b="1" dirty="0"/>
          </a:p>
          <a:p>
            <a:pPr>
              <a:defRPr lang="ko-KR" altLang="en-US"/>
            </a:pPr>
            <a:endParaRPr lang="ko-KR" altLang="en-US" sz="13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50" y="3665596"/>
            <a:ext cx="3600451" cy="2211689"/>
          </a:xfrm>
          <a:prstGeom prst="roundRect">
            <a:avLst>
              <a:gd name="adj" fmla="val 16667"/>
            </a:avLst>
          </a:prstGeom>
          <a:ln w="254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5076067" y="3717015"/>
            <a:ext cx="360045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b="1" dirty="0"/>
              <a:t>사원번호 입력 </a:t>
            </a:r>
          </a:p>
          <a:p>
            <a:pPr>
              <a:defRPr lang="ko-KR" altLang="en-US"/>
            </a:pPr>
            <a:endParaRPr lang="ko-KR" altLang="en-US" sz="1300" b="1" dirty="0"/>
          </a:p>
          <a:p>
            <a:pPr>
              <a:defRPr lang="ko-KR" altLang="en-US"/>
            </a:pPr>
            <a:r>
              <a:rPr lang="ko-KR" altLang="en-US" sz="1300" b="1" dirty="0"/>
              <a:t>출근 버튼 </a:t>
            </a:r>
            <a:r>
              <a:rPr lang="ko-KR" altLang="en-US" sz="1300" b="1" dirty="0"/>
              <a:t>▶ </a:t>
            </a:r>
            <a:r>
              <a:rPr lang="ko-KR" altLang="en-US" sz="1300" b="1" dirty="0" smtClean="0"/>
              <a:t>리스트</a:t>
            </a:r>
            <a:r>
              <a:rPr lang="ko-KR" altLang="en-US" sz="1300" b="1" dirty="0" smtClean="0"/>
              <a:t>에 </a:t>
            </a:r>
            <a:r>
              <a:rPr lang="ko-KR" altLang="en-US" sz="1300" b="1" dirty="0"/>
              <a:t>출근기록 생성</a:t>
            </a:r>
          </a:p>
          <a:p>
            <a:pPr>
              <a:defRPr lang="ko-KR" altLang="en-US"/>
            </a:pPr>
            <a:r>
              <a:rPr lang="ko-KR" altLang="en-US" sz="1300" b="1" dirty="0"/>
              <a:t>	</a:t>
            </a:r>
            <a:r>
              <a:rPr lang="ko-KR" altLang="en-US" sz="1300" b="1" dirty="0" smtClean="0"/>
              <a:t> 출근이 </a:t>
            </a:r>
            <a:r>
              <a:rPr lang="ko-KR" altLang="en-US" sz="1300" b="1" dirty="0"/>
              <a:t>퇴근으로 변경</a:t>
            </a:r>
          </a:p>
          <a:p>
            <a:pPr>
              <a:defRPr lang="ko-KR" altLang="en-US"/>
            </a:pPr>
            <a:endParaRPr lang="ko-KR" altLang="en-US" sz="1300" b="1" dirty="0"/>
          </a:p>
          <a:p>
            <a:pPr>
              <a:defRPr lang="ko-KR" altLang="en-US"/>
            </a:pPr>
            <a:r>
              <a:rPr lang="ko-KR" altLang="en-US" sz="1300" b="1" dirty="0" err="1" smtClean="0"/>
              <a:t>발렛</a:t>
            </a:r>
            <a:r>
              <a:rPr lang="en-US" altLang="ko-KR" sz="1300" b="1" dirty="0" smtClean="0"/>
              <a:t>(</a:t>
            </a:r>
            <a:r>
              <a:rPr lang="ko-KR" altLang="en-US" sz="1300" b="1" dirty="0" smtClean="0"/>
              <a:t>복귀</a:t>
            </a:r>
            <a:r>
              <a:rPr lang="en-US" altLang="ko-KR" sz="1300" b="1" dirty="0" smtClean="0"/>
              <a:t>)</a:t>
            </a:r>
            <a:r>
              <a:rPr lang="ko-KR" altLang="en-US" sz="1300" b="1" dirty="0" smtClean="0"/>
              <a:t> </a:t>
            </a:r>
            <a:r>
              <a:rPr lang="ko-KR" altLang="en-US" sz="1300" b="1" dirty="0"/>
              <a:t>버튼 </a:t>
            </a:r>
            <a:r>
              <a:rPr lang="ko-KR" altLang="en-US" sz="1300" b="1" dirty="0"/>
              <a:t>▶ </a:t>
            </a:r>
            <a:r>
              <a:rPr lang="ko-KR" altLang="en-US" sz="1300" b="1" dirty="0"/>
              <a:t>출근 목록 최하위로 이동</a:t>
            </a:r>
          </a:p>
          <a:p>
            <a:pPr>
              <a:defRPr lang="ko-KR" altLang="en-US"/>
            </a:pPr>
            <a:endParaRPr lang="ko-KR" altLang="en-US" sz="1300" b="1" dirty="0"/>
          </a:p>
          <a:p>
            <a:pPr>
              <a:defRPr lang="ko-KR" altLang="en-US"/>
            </a:pPr>
            <a:r>
              <a:rPr lang="ko-KR" altLang="en-US" sz="1300" b="1" dirty="0"/>
              <a:t>정산 버튼 </a:t>
            </a:r>
            <a:r>
              <a:rPr lang="ko-KR" altLang="en-US" sz="1300" b="1" dirty="0"/>
              <a:t>▶ </a:t>
            </a:r>
            <a:r>
              <a:rPr lang="ko-KR" altLang="en-US" sz="1300" b="1" dirty="0"/>
              <a:t>년, 월, 일에 대한 정산</a:t>
            </a:r>
          </a:p>
          <a:p>
            <a:pPr>
              <a:defRPr lang="ko-KR" altLang="en-US"/>
            </a:pPr>
            <a:endParaRPr lang="ko-KR" altLang="en-US" sz="1300" b="1" dirty="0"/>
          </a:p>
          <a:p>
            <a:pPr>
              <a:defRPr lang="ko-KR" altLang="en-US"/>
            </a:pPr>
            <a:r>
              <a:rPr lang="ko-KR" altLang="en-US" sz="1300" b="1" dirty="0" err="1" smtClean="0"/>
              <a:t>일일급여</a:t>
            </a:r>
            <a:r>
              <a:rPr lang="ko-KR" altLang="en-US" sz="1300" b="1" dirty="0" smtClean="0"/>
              <a:t> </a:t>
            </a:r>
            <a:r>
              <a:rPr lang="ko-KR" altLang="en-US" sz="1300" b="1" dirty="0"/>
              <a:t>버튼 ▶ 직원들의 </a:t>
            </a:r>
            <a:r>
              <a:rPr lang="ko-KR" altLang="en-US" sz="1300" b="1" dirty="0" err="1" smtClean="0"/>
              <a:t>일일급여</a:t>
            </a:r>
            <a:r>
              <a:rPr lang="ko-KR" altLang="en-US" sz="1300" b="1" dirty="0" smtClean="0"/>
              <a:t> </a:t>
            </a:r>
            <a:r>
              <a:rPr lang="ko-KR" altLang="en-US" sz="1300" b="1" dirty="0"/>
              <a:t>정산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2" y="1196690"/>
            <a:ext cx="3991168" cy="4716592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5956"/>
            <a:ext cx="3106674" cy="9239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영수증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356022" y="2672351"/>
            <a:ext cx="3744468" cy="1693164"/>
          </a:xfrm>
          <a:prstGeom prst="roundRect">
            <a:avLst>
              <a:gd name="adj" fmla="val 16667"/>
            </a:avLst>
          </a:prstGeom>
          <a:ln w="254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4428031" y="2781317"/>
            <a:ext cx="367245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300" b="1" dirty="0"/>
              <a:t>Main</a:t>
            </a:r>
            <a:r>
              <a:rPr lang="ko-KR" altLang="en-US" sz="1300" b="1" dirty="0"/>
              <a:t>에서 </a:t>
            </a:r>
            <a:r>
              <a:rPr lang="ko-KR" altLang="en-US" sz="1300" b="1" dirty="0" err="1" smtClean="0"/>
              <a:t>출차</a:t>
            </a:r>
            <a:r>
              <a:rPr lang="en-US" altLang="ko-KR" sz="1300" b="1" dirty="0" smtClean="0"/>
              <a:t>/</a:t>
            </a:r>
            <a:r>
              <a:rPr lang="ko-KR" altLang="en-US" sz="1300" b="1" dirty="0" smtClean="0"/>
              <a:t>영수증 버튼</a:t>
            </a:r>
            <a:endParaRPr lang="en-US" altLang="ko-KR" sz="1300" b="1" dirty="0" smtClean="0"/>
          </a:p>
          <a:p>
            <a:pPr>
              <a:defRPr lang="ko-KR" altLang="en-US"/>
            </a:pPr>
            <a:r>
              <a:rPr lang="ko-KR" altLang="en-US" sz="1300" b="1" dirty="0"/>
              <a:t>▶</a:t>
            </a:r>
            <a:r>
              <a:rPr lang="en-US" altLang="ko-KR" sz="1300" b="1" dirty="0" smtClean="0"/>
              <a:t> </a:t>
            </a:r>
            <a:r>
              <a:rPr lang="ko-KR" altLang="en-US" sz="1300" b="1" dirty="0" smtClean="0"/>
              <a:t>주차 영수증 </a:t>
            </a:r>
            <a:r>
              <a:rPr lang="ko-KR" altLang="en-US" sz="1300" b="1" dirty="0"/>
              <a:t>화면 생성</a:t>
            </a:r>
          </a:p>
          <a:p>
            <a:pPr>
              <a:defRPr lang="ko-KR" altLang="en-US"/>
            </a:pPr>
            <a:endParaRPr lang="ko-KR" altLang="en-US" sz="1300" b="1" dirty="0"/>
          </a:p>
          <a:p>
            <a:pPr>
              <a:defRPr lang="ko-KR" altLang="en-US"/>
            </a:pPr>
            <a:r>
              <a:rPr lang="ko-KR" altLang="en-US" sz="1300" b="1" dirty="0"/>
              <a:t>차량번호, 입/</a:t>
            </a:r>
            <a:r>
              <a:rPr lang="ko-KR" altLang="en-US" sz="1300" b="1" dirty="0" err="1"/>
              <a:t>출차시간</a:t>
            </a:r>
            <a:r>
              <a:rPr lang="ko-KR" altLang="en-US" sz="1300" b="1" dirty="0"/>
              <a:t>, 주차요금, </a:t>
            </a:r>
            <a:r>
              <a:rPr lang="ko-KR" altLang="en-US" sz="1300" b="1" dirty="0" smtClean="0"/>
              <a:t>주차구역 출력</a:t>
            </a:r>
            <a:endParaRPr lang="ko-KR" altLang="en-US" sz="1300" b="1" dirty="0"/>
          </a:p>
          <a:p>
            <a:pPr>
              <a:defRPr lang="ko-KR" altLang="en-US"/>
            </a:pPr>
            <a:endParaRPr lang="ko-KR" altLang="en-US" sz="1300" b="1" dirty="0"/>
          </a:p>
          <a:p>
            <a:pPr>
              <a:defRPr lang="ko-KR" altLang="en-US"/>
            </a:pPr>
            <a:r>
              <a:rPr lang="ko-KR" altLang="en-US" sz="1300" b="1" dirty="0" smtClean="0"/>
              <a:t>확인 </a:t>
            </a:r>
            <a:r>
              <a:rPr lang="ko-KR" altLang="en-US" sz="1300" b="1" dirty="0"/>
              <a:t>버튼 ▶ </a:t>
            </a:r>
            <a:r>
              <a:rPr lang="ko-KR" altLang="en-US" sz="1300" b="1" dirty="0"/>
              <a:t>영수증 화면 닫힘과 동시에         	 </a:t>
            </a:r>
            <a:r>
              <a:rPr lang="en-US" altLang="ko-KR" sz="1300" b="1" dirty="0" smtClean="0"/>
              <a:t>Main</a:t>
            </a:r>
            <a:r>
              <a:rPr lang="ko-KR" altLang="en-US" sz="1300" b="1" dirty="0"/>
              <a:t>화면으로 복귀</a:t>
            </a:r>
          </a:p>
          <a:p>
            <a:pPr>
              <a:defRPr lang="ko-KR" altLang="en-US"/>
            </a:pPr>
            <a:endParaRPr lang="ko-KR" altLang="en-US" sz="1300" b="1" dirty="0"/>
          </a:p>
          <a:p>
            <a:pPr>
              <a:defRPr lang="ko-KR" altLang="en-US"/>
            </a:pPr>
            <a:endParaRPr lang="ko-KR" altLang="en-US" sz="13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15" y="1229881"/>
            <a:ext cx="3028571" cy="4575449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5956"/>
            <a:ext cx="4402836" cy="9239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주차요금 정산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940234" y="2857951"/>
            <a:ext cx="2592318" cy="1260328"/>
          </a:xfrm>
          <a:prstGeom prst="roundRect">
            <a:avLst>
              <a:gd name="adj" fmla="val 16667"/>
            </a:avLst>
          </a:prstGeom>
          <a:ln w="254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5940228" y="2944424"/>
            <a:ext cx="2736342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300" b="1" dirty="0" smtClean="0"/>
              <a:t>Main</a:t>
            </a:r>
            <a:r>
              <a:rPr lang="ko-KR" altLang="en-US" sz="1300" b="1" dirty="0" smtClean="0"/>
              <a:t>에서 </a:t>
            </a:r>
            <a:r>
              <a:rPr lang="ko-KR" altLang="en-US" sz="1300" b="1" dirty="0" err="1"/>
              <a:t>셀렉트</a:t>
            </a:r>
            <a:r>
              <a:rPr lang="ko-KR" altLang="en-US" sz="1300" b="1" dirty="0"/>
              <a:t> 박스 설정 후 </a:t>
            </a:r>
          </a:p>
          <a:p>
            <a:pPr>
              <a:defRPr lang="ko-KR" altLang="en-US"/>
            </a:pPr>
            <a:r>
              <a:rPr lang="ko-KR" altLang="en-US" sz="1300" b="1" dirty="0"/>
              <a:t>정산 </a:t>
            </a:r>
            <a:r>
              <a:rPr lang="ko-KR" altLang="en-US" sz="1300" b="1" dirty="0" smtClean="0"/>
              <a:t>버튼</a:t>
            </a:r>
            <a:endParaRPr lang="ko-KR" altLang="en-US" sz="1300" b="1" dirty="0"/>
          </a:p>
          <a:p>
            <a:pPr>
              <a:defRPr lang="ko-KR" altLang="en-US"/>
            </a:pPr>
            <a:r>
              <a:rPr lang="ko-KR" altLang="en-US" sz="1300" b="1" dirty="0"/>
              <a:t>▶ </a:t>
            </a:r>
            <a:r>
              <a:rPr lang="ko-KR" altLang="en-US" sz="1300" b="1" dirty="0"/>
              <a:t>설정에 따라 </a:t>
            </a:r>
            <a:r>
              <a:rPr lang="ko-KR" altLang="en-US" sz="1300" b="1" dirty="0" err="1" smtClean="0"/>
              <a:t>년별</a:t>
            </a:r>
            <a:r>
              <a:rPr lang="ko-KR" altLang="en-US" sz="1300" b="1" dirty="0"/>
              <a:t>, 월별, 일별 </a:t>
            </a:r>
          </a:p>
          <a:p>
            <a:pPr>
              <a:defRPr lang="ko-KR" altLang="en-US"/>
            </a:pPr>
            <a:r>
              <a:rPr lang="ko-KR" altLang="en-US" sz="1300" b="1" dirty="0"/>
              <a:t>     정산 화면이 각각 생성 후 정산</a:t>
            </a:r>
          </a:p>
          <a:p>
            <a:pPr>
              <a:defRPr lang="ko-KR" altLang="en-US"/>
            </a:pPr>
            <a:r>
              <a:rPr lang="ko-KR" altLang="en-US" sz="1300" b="1" dirty="0"/>
              <a:t>     내역 확인</a:t>
            </a:r>
          </a:p>
          <a:p>
            <a:pPr>
              <a:defRPr lang="ko-KR" altLang="en-US"/>
            </a:pPr>
            <a:endParaRPr lang="ko-KR" altLang="en-US" sz="1300" b="1" dirty="0"/>
          </a:p>
          <a:p>
            <a:pPr>
              <a:defRPr lang="ko-KR" altLang="en-US"/>
            </a:pPr>
            <a:endParaRPr lang="ko-KR" altLang="en-US" sz="13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0" y="1269116"/>
            <a:ext cx="2296569" cy="2087874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0" y="3571420"/>
            <a:ext cx="2296569" cy="2161899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00" y="1269116"/>
            <a:ext cx="2448340" cy="4464203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5956"/>
            <a:ext cx="4402836" cy="9239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직원급여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582329" y="3068950"/>
            <a:ext cx="2870074" cy="880110"/>
          </a:xfrm>
          <a:prstGeom prst="roundRect">
            <a:avLst>
              <a:gd name="adj" fmla="val 16667"/>
            </a:avLst>
          </a:prstGeom>
          <a:ln w="25400" cmpd="sng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4582329" y="3140564"/>
            <a:ext cx="3086101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300" b="1" dirty="0" smtClean="0"/>
              <a:t>Main</a:t>
            </a:r>
            <a:r>
              <a:rPr lang="ko-KR" altLang="en-US" sz="1300" b="1" dirty="0" smtClean="0"/>
              <a:t>에서 </a:t>
            </a:r>
            <a:r>
              <a:rPr lang="ko-KR" altLang="en-US" sz="1300" b="1" dirty="0" err="1" smtClean="0"/>
              <a:t>일일</a:t>
            </a:r>
            <a:r>
              <a:rPr lang="ko-KR" altLang="en-US" sz="1300" b="1" dirty="0" err="1" smtClean="0"/>
              <a:t>급여</a:t>
            </a:r>
            <a:r>
              <a:rPr lang="ko-KR" altLang="en-US" sz="1300" b="1" dirty="0" smtClean="0"/>
              <a:t> 버튼 </a:t>
            </a:r>
            <a:endParaRPr lang="en-US" altLang="ko-KR" sz="1300" b="1" dirty="0" smtClean="0"/>
          </a:p>
          <a:p>
            <a:pPr>
              <a:defRPr lang="ko-KR" altLang="en-US"/>
            </a:pPr>
            <a:r>
              <a:rPr lang="ko-KR" altLang="en-US" sz="1300" b="1" dirty="0" smtClean="0"/>
              <a:t>▶</a:t>
            </a:r>
            <a:r>
              <a:rPr lang="ko-KR" altLang="en-US" sz="1300" b="1" dirty="0" smtClean="0"/>
              <a:t> 직원급여 화면 </a:t>
            </a:r>
            <a:r>
              <a:rPr lang="ko-KR" altLang="en-US" sz="1300" b="1" dirty="0"/>
              <a:t>생성 </a:t>
            </a:r>
          </a:p>
          <a:p>
            <a:pPr>
              <a:defRPr lang="ko-KR" altLang="en-US"/>
            </a:pPr>
            <a:r>
              <a:rPr lang="ko-KR" altLang="en-US" sz="1300" b="1" dirty="0"/>
              <a:t>    </a:t>
            </a:r>
            <a:r>
              <a:rPr lang="ko-KR" altLang="en-US" sz="1300" b="1" dirty="0" smtClean="0"/>
              <a:t> </a:t>
            </a:r>
            <a:r>
              <a:rPr lang="ko-KR" altLang="en-US" sz="1300" b="1" dirty="0" err="1" smtClean="0"/>
              <a:t>발렛횟수에</a:t>
            </a:r>
            <a:r>
              <a:rPr lang="ko-KR" altLang="en-US" sz="1300" b="1" dirty="0" smtClean="0"/>
              <a:t> 따른 </a:t>
            </a:r>
            <a:r>
              <a:rPr lang="ko-KR" altLang="en-US" sz="1300" b="1" dirty="0" smtClean="0"/>
              <a:t>일일 총 급여 확인</a:t>
            </a:r>
            <a:endParaRPr lang="ko-KR" altLang="en-US" sz="13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00" y="1226647"/>
            <a:ext cx="3090226" cy="4504355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상승">
  <a:themeElements>
    <a:clrScheme name="상승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상승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상승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217</Words>
  <Application>Microsoft Office PowerPoint</Application>
  <PresentationFormat>화면 슬라이드 쇼(4:3)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Yoon 윤고딕 550_TT</vt:lpstr>
      <vt:lpstr>한컴 윤고딕 240</vt:lpstr>
      <vt:lpstr>함초롬돋움</vt:lpstr>
      <vt:lpstr>Arial</vt:lpstr>
      <vt:lpstr>Tahoma</vt:lpstr>
      <vt:lpstr>Wingdings</vt:lpstr>
      <vt:lpstr>상승</vt:lpstr>
      <vt:lpstr>주차 관리 프로그램</vt:lpstr>
      <vt:lpstr>목  차</vt:lpstr>
      <vt:lpstr>1. 프로젝트 요약 설명</vt:lpstr>
      <vt:lpstr>2. 클래스의 구성</vt:lpstr>
      <vt:lpstr>3. 각 기능별 상세 설명</vt:lpstr>
      <vt:lpstr>3-1. Main UI</vt:lpstr>
      <vt:lpstr>3-2. 영수증 UI</vt:lpstr>
      <vt:lpstr>3-3. 주차요금 정산 UI</vt:lpstr>
      <vt:lpstr>3-4. 직원급여 UI</vt:lpstr>
      <vt:lpstr>4. 프로그램 시연</vt:lpstr>
      <vt:lpstr>5. Q &amp; 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 관리 프로그램</dc:title>
  <dc:creator>stu21</dc:creator>
  <cp:lastModifiedBy>rmsgnlrlapc</cp:lastModifiedBy>
  <cp:revision>177</cp:revision>
  <dcterms:created xsi:type="dcterms:W3CDTF">2016-03-25T07:15:08Z</dcterms:created>
  <dcterms:modified xsi:type="dcterms:W3CDTF">2016-03-27T11:53:01Z</dcterms:modified>
</cp:coreProperties>
</file>