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F9ECA-90E2-409D-9C77-7A3E91926FF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34FFD18-6963-4594-8FEE-3CF3573A4329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2300" dirty="0" err="1" smtClean="0"/>
            <a:t>UIMain</a:t>
          </a:r>
          <a:r>
            <a:rPr lang="en-US" altLang="ko-KR" sz="2300" dirty="0" smtClean="0"/>
            <a:t/>
          </a:r>
          <a:br>
            <a:rPr lang="en-US" altLang="ko-KR" sz="23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메인 </a:t>
          </a:r>
          <a:r>
            <a:rPr lang="en-US" altLang="ko-KR" sz="1500" dirty="0" smtClean="0"/>
            <a:t>UI</a:t>
          </a:r>
          <a:endParaRPr lang="ko-KR" altLang="en-US" sz="1500" dirty="0"/>
        </a:p>
      </dgm:t>
    </dgm:pt>
    <dgm:pt modelId="{16B45DF4-94DF-43B7-9098-793971ACE294}" type="parTrans" cxnId="{A2B28BAF-83CF-4CF2-BA1E-98420664B95E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90E8235B-13C0-44E0-869D-894829161389}" type="sibTrans" cxnId="{A2B28BAF-83CF-4CF2-BA1E-98420664B95E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58736903-490D-4641-96C4-F1C401F37149}">
      <dgm:prSet phldrT="[텍스트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2500" dirty="0" err="1" smtClean="0"/>
            <a:t>Univ</a:t>
          </a:r>
          <a:r>
            <a:rPr lang="en-US" altLang="ko-KR" sz="2500" dirty="0" smtClean="0"/>
            <a:t/>
          </a:r>
          <a:br>
            <a:rPr lang="en-US" altLang="ko-KR" sz="25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학교정보 </a:t>
          </a:r>
          <a:r>
            <a:rPr lang="en-US" altLang="ko-KR" sz="1500" dirty="0" err="1" smtClean="0"/>
            <a:t>get,set</a:t>
          </a:r>
          <a:endParaRPr lang="ko-KR" altLang="en-US" sz="1500" dirty="0"/>
        </a:p>
      </dgm:t>
    </dgm:pt>
    <dgm:pt modelId="{726812E9-95AB-47B0-AE77-CC829D4B44F6}" type="parTrans" cxnId="{29362F67-08CE-42B2-BF11-C7ACC40FA190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3D5C0DCB-BD9F-42C3-9044-91F6FDCB1EEE}" type="sibTrans" cxnId="{29362F67-08CE-42B2-BF11-C7ACC40FA190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7966FDA4-22EF-4EA8-9FF5-F386ED3122F9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500" dirty="0" err="1" smtClean="0"/>
            <a:t>UnivDaoImpl</a:t>
          </a:r>
          <a:r>
            <a:rPr lang="en-US" altLang="ko-KR" sz="2500" dirty="0" smtClean="0"/>
            <a:t/>
          </a:r>
          <a:br>
            <a:rPr lang="en-US" altLang="ko-KR" sz="25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학교 검색</a:t>
          </a:r>
          <a:r>
            <a:rPr lang="en-US" altLang="ko-KR" sz="1500" dirty="0" smtClean="0"/>
            <a:t>. </a:t>
          </a:r>
          <a:r>
            <a:rPr lang="ko-KR" altLang="en-US" sz="1500" dirty="0" smtClean="0"/>
            <a:t>추가</a:t>
          </a:r>
          <a:r>
            <a:rPr lang="en-US" altLang="ko-KR" sz="1500" dirty="0" smtClean="0"/>
            <a:t>, </a:t>
          </a:r>
        </a:p>
        <a:p>
          <a:pPr latinLnBrk="1">
            <a:lnSpc>
              <a:spcPct val="100000"/>
            </a:lnSpc>
          </a:pPr>
          <a:r>
            <a:rPr lang="ko-KR" altLang="en-US" sz="1500" dirty="0" smtClean="0"/>
            <a:t>삭제</a:t>
          </a:r>
          <a:r>
            <a:rPr lang="en-US" altLang="ko-KR" sz="1500" dirty="0" smtClean="0"/>
            <a:t>, </a:t>
          </a:r>
          <a:r>
            <a:rPr lang="ko-KR" altLang="en-US" sz="1500" dirty="0" smtClean="0"/>
            <a:t>변경</a:t>
          </a:r>
          <a:endParaRPr lang="ko-KR" altLang="en-US" sz="1500" dirty="0"/>
        </a:p>
      </dgm:t>
    </dgm:pt>
    <dgm:pt modelId="{7354DCBA-0B68-4F94-AA35-CFA37518FB2B}" type="sibTrans" cxnId="{8C6084FC-7A60-4C07-A043-67E6B08EB65C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5EDFFD78-25E7-4FC0-BB15-51875491CCD8}" type="parTrans" cxnId="{8C6084FC-7A60-4C07-A043-67E6B08EB65C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9E2DCCD4-57C6-4B32-92A3-2CD579817A0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200" dirty="0" err="1" smtClean="0"/>
            <a:t>StudentDaoImpl</a:t>
          </a:r>
          <a:r>
            <a:rPr lang="en-US" altLang="ko-KR" sz="2300" dirty="0" smtClean="0"/>
            <a:t/>
          </a:r>
          <a:br>
            <a:rPr lang="en-US" altLang="ko-KR" sz="23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학생 검색</a:t>
          </a:r>
          <a:r>
            <a:rPr lang="en-US" altLang="ko-KR" sz="1500" dirty="0" smtClean="0"/>
            <a:t>, </a:t>
          </a:r>
          <a:r>
            <a:rPr lang="ko-KR" altLang="en-US" sz="1500" dirty="0" smtClean="0"/>
            <a:t>추가</a:t>
          </a:r>
          <a:r>
            <a:rPr lang="en-US" altLang="ko-KR" sz="1500" dirty="0" smtClean="0"/>
            <a:t>,</a:t>
          </a:r>
        </a:p>
        <a:p>
          <a:pPr latinLnBrk="1">
            <a:lnSpc>
              <a:spcPct val="100000"/>
            </a:lnSpc>
          </a:pPr>
          <a:r>
            <a:rPr lang="ko-KR" altLang="en-US" sz="1500" dirty="0" smtClean="0"/>
            <a:t>삭제</a:t>
          </a:r>
          <a:r>
            <a:rPr lang="en-US" altLang="ko-KR" sz="1500" dirty="0" smtClean="0"/>
            <a:t>, </a:t>
          </a:r>
          <a:r>
            <a:rPr lang="ko-KR" altLang="en-US" sz="1500" dirty="0" smtClean="0"/>
            <a:t>변경</a:t>
          </a:r>
          <a:endParaRPr lang="ko-KR" altLang="en-US" sz="1500" dirty="0"/>
        </a:p>
      </dgm:t>
    </dgm:pt>
    <dgm:pt modelId="{C379F0C4-E113-464A-A149-93C094FEDA2E}" type="sibTrans" cxnId="{55E94C1B-BDB7-4D30-9D67-02759A24429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BB521DDF-53ED-4F77-A3F0-5622C87C4F87}" type="parTrans" cxnId="{55E94C1B-BDB7-4D30-9D67-02759A24429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2EDC5355-C6DD-4C03-83BB-52CF70D81FF5}">
      <dgm:prSet phldrT="[텍스트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2500" dirty="0" smtClean="0"/>
            <a:t>Student</a:t>
          </a:r>
          <a:br>
            <a:rPr lang="en-US" altLang="ko-KR" sz="25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학생정보 </a:t>
          </a:r>
          <a:r>
            <a:rPr lang="en-US" altLang="ko-KR" sz="1500" dirty="0" err="1" smtClean="0"/>
            <a:t>get,set</a:t>
          </a:r>
          <a:endParaRPr lang="ko-KR" altLang="en-US" sz="1500" dirty="0"/>
        </a:p>
      </dgm:t>
    </dgm:pt>
    <dgm:pt modelId="{85B01E1E-2F3D-4D5F-AA54-421CC40420C9}" type="parTrans" cxnId="{24EDCEEE-D7DE-4CBE-86A9-01D2076C0BBD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D27F816E-3B86-415D-A4C5-EE15DDCEFD61}" type="sibTrans" cxnId="{24EDCEEE-D7DE-4CBE-86A9-01D2076C0BBD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E7F76317-6856-4FBD-AF0B-DDDD121F404E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2200" dirty="0" err="1" smtClean="0"/>
            <a:t>StudontDao</a:t>
          </a:r>
          <a:r>
            <a:rPr lang="en-US" altLang="ko-KR" sz="2200" dirty="0" smtClean="0"/>
            <a:t/>
          </a:r>
          <a:br>
            <a:rPr lang="en-US" altLang="ko-KR" sz="2200" dirty="0" smtClean="0"/>
          </a:br>
          <a:r>
            <a:rPr lang="en-US" altLang="ko-KR" sz="1500" dirty="0" smtClean="0"/>
            <a:t>-</a:t>
          </a:r>
          <a:r>
            <a:rPr lang="en-US" altLang="ko-KR" sz="1500" dirty="0" err="1" smtClean="0"/>
            <a:t>studentDaoImpl</a:t>
          </a:r>
          <a:r>
            <a:rPr lang="en-US" altLang="ko-KR" sz="1500" dirty="0" smtClean="0"/>
            <a:t/>
          </a:r>
          <a:br>
            <a:rPr lang="en-US" altLang="ko-KR" sz="1500" dirty="0" smtClean="0"/>
          </a:br>
          <a:r>
            <a:rPr lang="ko-KR" altLang="en-US" sz="1500" dirty="0" smtClean="0"/>
            <a:t>의 인터페이스</a:t>
          </a:r>
          <a:endParaRPr lang="ko-KR" altLang="en-US" sz="1500" dirty="0"/>
        </a:p>
      </dgm:t>
    </dgm:pt>
    <dgm:pt modelId="{7D8155FB-166F-4550-938E-FCD58C785647}" type="parTrans" cxnId="{16914D55-86ED-4C85-96AF-654CE99F33C7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F62B9A76-FDDE-418A-ACCB-2F760B1F7410}" type="sibTrans" cxnId="{16914D55-86ED-4C85-96AF-654CE99F33C7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9F7104E9-0111-430E-832B-3DD4155917DB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2200" dirty="0" err="1" smtClean="0"/>
            <a:t>UnivDao</a:t>
          </a:r>
          <a:r>
            <a:rPr lang="en-US" altLang="ko-KR" sz="1500" dirty="0" smtClean="0"/>
            <a:t/>
          </a:r>
          <a:br>
            <a:rPr lang="en-US" altLang="ko-KR" sz="1500" dirty="0" smtClean="0"/>
          </a:br>
          <a:r>
            <a:rPr lang="en-US" altLang="ko-KR" sz="1500" dirty="0" smtClean="0"/>
            <a:t>-</a:t>
          </a:r>
          <a:r>
            <a:rPr lang="en-US" altLang="ko-KR" sz="1500" dirty="0" err="1" smtClean="0"/>
            <a:t>UnivDaoImpl</a:t>
          </a:r>
          <a:r>
            <a:rPr lang="en-US" altLang="ko-KR" sz="1500" dirty="0" smtClean="0"/>
            <a:t/>
          </a:r>
          <a:br>
            <a:rPr lang="en-US" altLang="ko-KR" sz="1500" dirty="0" smtClean="0"/>
          </a:br>
          <a:r>
            <a:rPr lang="ko-KR" altLang="en-US" sz="1500" dirty="0" smtClean="0"/>
            <a:t>의 인터페이스</a:t>
          </a:r>
          <a:endParaRPr lang="ko-KR" altLang="en-US" sz="1500" dirty="0"/>
        </a:p>
      </dgm:t>
    </dgm:pt>
    <dgm:pt modelId="{9C0CF2A2-867D-4CFD-B340-691570479804}" type="parTrans" cxnId="{C7E05AC3-34D4-4FA7-982E-3B0BAB01E5FB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F417EE5-87D2-4B43-AAC2-D18CEE96594A}" type="sibTrans" cxnId="{C7E05AC3-34D4-4FA7-982E-3B0BAB01E5FB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7F0EDD55-A58F-4B66-801C-B4110C27AD93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300" dirty="0" err="1" smtClean="0"/>
            <a:t>DetailInfo</a:t>
          </a:r>
          <a:r>
            <a:rPr lang="en-US" altLang="ko-KR" sz="1500" dirty="0" smtClean="0"/>
            <a:t/>
          </a:r>
          <a:br>
            <a:rPr lang="en-US" altLang="ko-KR" sz="1500" dirty="0" smtClean="0"/>
          </a:br>
          <a:r>
            <a:rPr lang="en-US" altLang="ko-KR" sz="1500" dirty="0" smtClean="0"/>
            <a:t>-</a:t>
          </a:r>
          <a:r>
            <a:rPr lang="ko-KR" altLang="en-US" sz="1500" dirty="0" smtClean="0"/>
            <a:t>메인 </a:t>
          </a:r>
          <a:r>
            <a:rPr lang="en-US" altLang="ko-KR" sz="1500" dirty="0" smtClean="0"/>
            <a:t>UI</a:t>
          </a:r>
          <a:r>
            <a:rPr lang="ko-KR" altLang="en-US" sz="1500" dirty="0" smtClean="0"/>
            <a:t>의 상세정보 </a:t>
          </a:r>
          <a:endParaRPr lang="en-US" altLang="ko-KR" sz="1500" dirty="0" smtClean="0"/>
        </a:p>
        <a:p>
          <a:pPr latinLnBrk="1">
            <a:lnSpc>
              <a:spcPct val="100000"/>
            </a:lnSpc>
          </a:pPr>
          <a:r>
            <a:rPr lang="ko-KR" altLang="en-US" sz="1500" dirty="0" smtClean="0"/>
            <a:t>출력 </a:t>
          </a:r>
          <a:r>
            <a:rPr lang="en-US" altLang="ko-KR" sz="1500" dirty="0" smtClean="0"/>
            <a:t>UI</a:t>
          </a:r>
          <a:endParaRPr lang="ko-KR" altLang="en-US" sz="1500" dirty="0"/>
        </a:p>
      </dgm:t>
    </dgm:pt>
    <dgm:pt modelId="{2BF020F6-2CFA-4854-A025-4F727959523A}" type="parTrans" cxnId="{79EA5D7C-6F8F-4167-A17C-368CAAD4AB7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CF1B11C1-7FA1-467F-86B8-771C619EB5B5}" type="sibTrans" cxnId="{79EA5D7C-6F8F-4167-A17C-368CAAD4AB72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/>
        </a:p>
      </dgm:t>
    </dgm:pt>
    <dgm:pt modelId="{682D0728-4487-4DB6-8850-935F1389A100}" type="pres">
      <dgm:prSet presAssocID="{8B4F9ECA-90E2-409D-9C77-7A3E91926F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CA1704-D361-49C6-B381-256DF6006BB1}" type="pres">
      <dgm:prSet presAssocID="{E7F76317-6856-4FBD-AF0B-DDDD121F404E}" presName="root1" presStyleCnt="0"/>
      <dgm:spPr/>
    </dgm:pt>
    <dgm:pt modelId="{E9DAB92C-EC12-453A-81BC-1A1D8283D87C}" type="pres">
      <dgm:prSet presAssocID="{E7F76317-6856-4FBD-AF0B-DDDD121F404E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52F43F-39D7-4F73-AE1F-D26D5FCCF83C}" type="pres">
      <dgm:prSet presAssocID="{E7F76317-6856-4FBD-AF0B-DDDD121F404E}" presName="level2hierChild" presStyleCnt="0"/>
      <dgm:spPr/>
    </dgm:pt>
    <dgm:pt modelId="{BA588D2A-5659-49E5-BA64-3D705D1E197D}" type="pres">
      <dgm:prSet presAssocID="{634FFD18-6963-4594-8FEE-3CF3573A4329}" presName="root1" presStyleCnt="0"/>
      <dgm:spPr/>
    </dgm:pt>
    <dgm:pt modelId="{33EB9757-39C8-45F0-80E8-FF0DE91C7C84}" type="pres">
      <dgm:prSet presAssocID="{634FFD18-6963-4594-8FEE-3CF3573A4329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8672E1-0B29-477F-AA91-9B6251F75FB5}" type="pres">
      <dgm:prSet presAssocID="{634FFD18-6963-4594-8FEE-3CF3573A4329}" presName="level2hierChild" presStyleCnt="0"/>
      <dgm:spPr/>
    </dgm:pt>
    <dgm:pt modelId="{65BF493B-6028-4055-A205-D5B49D21C4E1}" type="pres">
      <dgm:prSet presAssocID="{BB521DDF-53ED-4F77-A3F0-5622C87C4F87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464FDD0-7882-41EC-AA45-9FCE12E025E5}" type="pres">
      <dgm:prSet presAssocID="{BB521DDF-53ED-4F77-A3F0-5622C87C4F87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40C8571-6565-4EA9-81CA-CE9CD951759D}" type="pres">
      <dgm:prSet presAssocID="{9E2DCCD4-57C6-4B32-92A3-2CD579817A01}" presName="root2" presStyleCnt="0"/>
      <dgm:spPr/>
    </dgm:pt>
    <dgm:pt modelId="{980389C5-C77A-43D5-A255-745670A14DBD}" type="pres">
      <dgm:prSet presAssocID="{9E2DCCD4-57C6-4B32-92A3-2CD579817A0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37FD2B-6602-4DD8-9DB4-E2F3C9560A38}" type="pres">
      <dgm:prSet presAssocID="{9E2DCCD4-57C6-4B32-92A3-2CD579817A01}" presName="level3hierChild" presStyleCnt="0"/>
      <dgm:spPr/>
    </dgm:pt>
    <dgm:pt modelId="{3F8BDA47-56FE-404F-8E1C-2B7C5B310B6B}" type="pres">
      <dgm:prSet presAssocID="{85B01E1E-2F3D-4D5F-AA54-421CC40420C9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24F6EA3-B1A1-47E2-B72A-C242A2312C12}" type="pres">
      <dgm:prSet presAssocID="{85B01E1E-2F3D-4D5F-AA54-421CC40420C9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4621A9F-69CA-4DA0-B89A-94C7F2978058}" type="pres">
      <dgm:prSet presAssocID="{2EDC5355-C6DD-4C03-83BB-52CF70D81FF5}" presName="root2" presStyleCnt="0"/>
      <dgm:spPr/>
    </dgm:pt>
    <dgm:pt modelId="{B0A4CF1D-25FB-48BC-8909-40626F4B4854}" type="pres">
      <dgm:prSet presAssocID="{2EDC5355-C6DD-4C03-83BB-52CF70D81FF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25B1E3-F778-4282-BCEF-C2B957242EE7}" type="pres">
      <dgm:prSet presAssocID="{2EDC5355-C6DD-4C03-83BB-52CF70D81FF5}" presName="level3hierChild" presStyleCnt="0"/>
      <dgm:spPr/>
    </dgm:pt>
    <dgm:pt modelId="{8B20545A-0965-4F04-81BD-4872090C5D2F}" type="pres">
      <dgm:prSet presAssocID="{2BF020F6-2CFA-4854-A025-4F727959523A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89CBBEC-7354-4CD5-966B-4CE52942EB4D}" type="pres">
      <dgm:prSet presAssocID="{2BF020F6-2CFA-4854-A025-4F727959523A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15A712B-9424-4C55-812A-E8F2CF30A9AB}" type="pres">
      <dgm:prSet presAssocID="{7F0EDD55-A58F-4B66-801C-B4110C27AD93}" presName="root2" presStyleCnt="0"/>
      <dgm:spPr/>
    </dgm:pt>
    <dgm:pt modelId="{28C802AF-51E4-44E3-BFC0-7D8AF391E76D}" type="pres">
      <dgm:prSet presAssocID="{7F0EDD55-A58F-4B66-801C-B4110C27AD9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1D6AC-A2DE-45D5-B4AA-067D9690601D}" type="pres">
      <dgm:prSet presAssocID="{7F0EDD55-A58F-4B66-801C-B4110C27AD93}" presName="level3hierChild" presStyleCnt="0"/>
      <dgm:spPr/>
    </dgm:pt>
    <dgm:pt modelId="{987EC392-8233-41CD-B2F2-87153D733A0E}" type="pres">
      <dgm:prSet presAssocID="{5EDFFD78-25E7-4FC0-BB15-51875491CCD8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333763D-D85F-4516-ACD4-7CBC98DDD8CD}" type="pres">
      <dgm:prSet presAssocID="{5EDFFD78-25E7-4FC0-BB15-51875491CCD8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CA3E3A2-4FF6-48C1-9E24-441764C71496}" type="pres">
      <dgm:prSet presAssocID="{7966FDA4-22EF-4EA8-9FF5-F386ED3122F9}" presName="root2" presStyleCnt="0"/>
      <dgm:spPr/>
    </dgm:pt>
    <dgm:pt modelId="{25A65A20-6B05-4866-A020-9DC416852BE7}" type="pres">
      <dgm:prSet presAssocID="{7966FDA4-22EF-4EA8-9FF5-F386ED3122F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F1FF60-A397-4010-A3EB-FF505E51BE3F}" type="pres">
      <dgm:prSet presAssocID="{7966FDA4-22EF-4EA8-9FF5-F386ED3122F9}" presName="level3hierChild" presStyleCnt="0"/>
      <dgm:spPr/>
    </dgm:pt>
    <dgm:pt modelId="{3B154D88-2771-4C37-98C6-765DC0317A9D}" type="pres">
      <dgm:prSet presAssocID="{726812E9-95AB-47B0-AE77-CC829D4B44F6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DCB8C17-F971-438D-9A6F-A27DA93700AF}" type="pres">
      <dgm:prSet presAssocID="{726812E9-95AB-47B0-AE77-CC829D4B44F6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952BFF3-D0A3-464E-BAC4-ADB76C51DF6D}" type="pres">
      <dgm:prSet presAssocID="{58736903-490D-4641-96C4-F1C401F37149}" presName="root2" presStyleCnt="0"/>
      <dgm:spPr/>
    </dgm:pt>
    <dgm:pt modelId="{2FAFC9CA-6212-425E-AD46-D8E56E7405F5}" type="pres">
      <dgm:prSet presAssocID="{58736903-490D-4641-96C4-F1C401F3714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2E48B8-2946-484B-BDFA-358CFD8B2E9C}" type="pres">
      <dgm:prSet presAssocID="{58736903-490D-4641-96C4-F1C401F37149}" presName="level3hierChild" presStyleCnt="0"/>
      <dgm:spPr/>
    </dgm:pt>
    <dgm:pt modelId="{2EC12B3A-AD09-473C-8164-4904093BF4B4}" type="pres">
      <dgm:prSet presAssocID="{9F7104E9-0111-430E-832B-3DD4155917DB}" presName="root1" presStyleCnt="0"/>
      <dgm:spPr/>
    </dgm:pt>
    <dgm:pt modelId="{C79D6F6A-BA3B-44BF-B9F1-2792596F3233}" type="pres">
      <dgm:prSet presAssocID="{9F7104E9-0111-430E-832B-3DD4155917DB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04A8A2-DBE3-4F05-8435-D147159DA9BA}" type="pres">
      <dgm:prSet presAssocID="{9F7104E9-0111-430E-832B-3DD4155917DB}" presName="level2hierChild" presStyleCnt="0"/>
      <dgm:spPr/>
    </dgm:pt>
  </dgm:ptLst>
  <dgm:cxnLst>
    <dgm:cxn modelId="{50CE5A60-53C5-4C47-AEB1-7107EE081EC6}" type="presOf" srcId="{85B01E1E-2F3D-4D5F-AA54-421CC40420C9}" destId="{3F8BDA47-56FE-404F-8E1C-2B7C5B310B6B}" srcOrd="0" destOrd="0" presId="urn:microsoft.com/office/officeart/2005/8/layout/hierarchy2"/>
    <dgm:cxn modelId="{3DA49530-6DF8-48AD-A55D-AB908DE92F87}" type="presOf" srcId="{7F0EDD55-A58F-4B66-801C-B4110C27AD93}" destId="{28C802AF-51E4-44E3-BFC0-7D8AF391E76D}" srcOrd="0" destOrd="0" presId="urn:microsoft.com/office/officeart/2005/8/layout/hierarchy2"/>
    <dgm:cxn modelId="{29362F67-08CE-42B2-BF11-C7ACC40FA190}" srcId="{7966FDA4-22EF-4EA8-9FF5-F386ED3122F9}" destId="{58736903-490D-4641-96C4-F1C401F37149}" srcOrd="0" destOrd="0" parTransId="{726812E9-95AB-47B0-AE77-CC829D4B44F6}" sibTransId="{3D5C0DCB-BD9F-42C3-9044-91F6FDCB1EEE}"/>
    <dgm:cxn modelId="{A8C06828-A620-45DA-8649-4F05382AF92E}" type="presOf" srcId="{2BF020F6-2CFA-4854-A025-4F727959523A}" destId="{8B20545A-0965-4F04-81BD-4872090C5D2F}" srcOrd="0" destOrd="0" presId="urn:microsoft.com/office/officeart/2005/8/layout/hierarchy2"/>
    <dgm:cxn modelId="{24EDCEEE-D7DE-4CBE-86A9-01D2076C0BBD}" srcId="{9E2DCCD4-57C6-4B32-92A3-2CD579817A01}" destId="{2EDC5355-C6DD-4C03-83BB-52CF70D81FF5}" srcOrd="0" destOrd="0" parTransId="{85B01E1E-2F3D-4D5F-AA54-421CC40420C9}" sibTransId="{D27F816E-3B86-415D-A4C5-EE15DDCEFD61}"/>
    <dgm:cxn modelId="{09B7D47D-0EAB-48DE-9826-5D66F8EEDB59}" type="presOf" srcId="{7966FDA4-22EF-4EA8-9FF5-F386ED3122F9}" destId="{25A65A20-6B05-4866-A020-9DC416852BE7}" srcOrd="0" destOrd="0" presId="urn:microsoft.com/office/officeart/2005/8/layout/hierarchy2"/>
    <dgm:cxn modelId="{52B11636-CDF2-4DDC-8484-7E305CEB62AE}" type="presOf" srcId="{726812E9-95AB-47B0-AE77-CC829D4B44F6}" destId="{3B154D88-2771-4C37-98C6-765DC0317A9D}" srcOrd="0" destOrd="0" presId="urn:microsoft.com/office/officeart/2005/8/layout/hierarchy2"/>
    <dgm:cxn modelId="{55E94C1B-BDB7-4D30-9D67-02759A244295}" srcId="{634FFD18-6963-4594-8FEE-3CF3573A4329}" destId="{9E2DCCD4-57C6-4B32-92A3-2CD579817A01}" srcOrd="0" destOrd="0" parTransId="{BB521DDF-53ED-4F77-A3F0-5622C87C4F87}" sibTransId="{C379F0C4-E113-464A-A149-93C094FEDA2E}"/>
    <dgm:cxn modelId="{16914D55-86ED-4C85-96AF-654CE99F33C7}" srcId="{8B4F9ECA-90E2-409D-9C77-7A3E91926FFF}" destId="{E7F76317-6856-4FBD-AF0B-DDDD121F404E}" srcOrd="0" destOrd="0" parTransId="{7D8155FB-166F-4550-938E-FCD58C785647}" sibTransId="{F62B9A76-FDDE-418A-ACCB-2F760B1F7410}"/>
    <dgm:cxn modelId="{F903B10D-0564-4C41-9295-EA3E5ABD4211}" type="presOf" srcId="{8B4F9ECA-90E2-409D-9C77-7A3E91926FFF}" destId="{682D0728-4487-4DB6-8850-935F1389A100}" srcOrd="0" destOrd="0" presId="urn:microsoft.com/office/officeart/2005/8/layout/hierarchy2"/>
    <dgm:cxn modelId="{478D2CEE-69EE-492A-8C35-42388D0A51FF}" type="presOf" srcId="{9E2DCCD4-57C6-4B32-92A3-2CD579817A01}" destId="{980389C5-C77A-43D5-A255-745670A14DBD}" srcOrd="0" destOrd="0" presId="urn:microsoft.com/office/officeart/2005/8/layout/hierarchy2"/>
    <dgm:cxn modelId="{A2B28BAF-83CF-4CF2-BA1E-98420664B95E}" srcId="{8B4F9ECA-90E2-409D-9C77-7A3E91926FFF}" destId="{634FFD18-6963-4594-8FEE-3CF3573A4329}" srcOrd="1" destOrd="0" parTransId="{16B45DF4-94DF-43B7-9098-793971ACE294}" sibTransId="{90E8235B-13C0-44E0-869D-894829161389}"/>
    <dgm:cxn modelId="{7BE9B1E5-6921-416E-A8DC-DE4FFFFBFDA1}" type="presOf" srcId="{E7F76317-6856-4FBD-AF0B-DDDD121F404E}" destId="{E9DAB92C-EC12-453A-81BC-1A1D8283D87C}" srcOrd="0" destOrd="0" presId="urn:microsoft.com/office/officeart/2005/8/layout/hierarchy2"/>
    <dgm:cxn modelId="{C7E05AC3-34D4-4FA7-982E-3B0BAB01E5FB}" srcId="{8B4F9ECA-90E2-409D-9C77-7A3E91926FFF}" destId="{9F7104E9-0111-430E-832B-3DD4155917DB}" srcOrd="2" destOrd="0" parTransId="{9C0CF2A2-867D-4CFD-B340-691570479804}" sibTransId="{6F417EE5-87D2-4B43-AAC2-D18CEE96594A}"/>
    <dgm:cxn modelId="{670FB180-CE86-4F14-9BFE-D17439971273}" type="presOf" srcId="{726812E9-95AB-47B0-AE77-CC829D4B44F6}" destId="{4DCB8C17-F971-438D-9A6F-A27DA93700AF}" srcOrd="1" destOrd="0" presId="urn:microsoft.com/office/officeart/2005/8/layout/hierarchy2"/>
    <dgm:cxn modelId="{3D53E9F1-B9E8-457F-83DC-B653D4FF8CCD}" type="presOf" srcId="{5EDFFD78-25E7-4FC0-BB15-51875491CCD8}" destId="{4333763D-D85F-4516-ACD4-7CBC98DDD8CD}" srcOrd="1" destOrd="0" presId="urn:microsoft.com/office/officeart/2005/8/layout/hierarchy2"/>
    <dgm:cxn modelId="{A51ECC86-F510-471C-A1C8-DDA5E5D71573}" type="presOf" srcId="{85B01E1E-2F3D-4D5F-AA54-421CC40420C9}" destId="{E24F6EA3-B1A1-47E2-B72A-C242A2312C12}" srcOrd="1" destOrd="0" presId="urn:microsoft.com/office/officeart/2005/8/layout/hierarchy2"/>
    <dgm:cxn modelId="{619992C9-5B0C-4245-959E-B9EDBC02E8AB}" type="presOf" srcId="{5EDFFD78-25E7-4FC0-BB15-51875491CCD8}" destId="{987EC392-8233-41CD-B2F2-87153D733A0E}" srcOrd="0" destOrd="0" presId="urn:microsoft.com/office/officeart/2005/8/layout/hierarchy2"/>
    <dgm:cxn modelId="{515BA262-B8E8-4800-B4DB-2612F444CE81}" type="presOf" srcId="{634FFD18-6963-4594-8FEE-3CF3573A4329}" destId="{33EB9757-39C8-45F0-80E8-FF0DE91C7C84}" srcOrd="0" destOrd="0" presId="urn:microsoft.com/office/officeart/2005/8/layout/hierarchy2"/>
    <dgm:cxn modelId="{3734D1CF-B017-476A-8D33-4371E1733E10}" type="presOf" srcId="{BB521DDF-53ED-4F77-A3F0-5622C87C4F87}" destId="{8464FDD0-7882-41EC-AA45-9FCE12E025E5}" srcOrd="1" destOrd="0" presId="urn:microsoft.com/office/officeart/2005/8/layout/hierarchy2"/>
    <dgm:cxn modelId="{79EA5D7C-6F8F-4167-A17C-368CAAD4AB72}" srcId="{634FFD18-6963-4594-8FEE-3CF3573A4329}" destId="{7F0EDD55-A58F-4B66-801C-B4110C27AD93}" srcOrd="1" destOrd="0" parTransId="{2BF020F6-2CFA-4854-A025-4F727959523A}" sibTransId="{CF1B11C1-7FA1-467F-86B8-771C619EB5B5}"/>
    <dgm:cxn modelId="{B7C5105D-0566-47A6-889C-AC40B3BA59D6}" type="presOf" srcId="{BB521DDF-53ED-4F77-A3F0-5622C87C4F87}" destId="{65BF493B-6028-4055-A205-D5B49D21C4E1}" srcOrd="0" destOrd="0" presId="urn:microsoft.com/office/officeart/2005/8/layout/hierarchy2"/>
    <dgm:cxn modelId="{8C6084FC-7A60-4C07-A043-67E6B08EB65C}" srcId="{634FFD18-6963-4594-8FEE-3CF3573A4329}" destId="{7966FDA4-22EF-4EA8-9FF5-F386ED3122F9}" srcOrd="2" destOrd="0" parTransId="{5EDFFD78-25E7-4FC0-BB15-51875491CCD8}" sibTransId="{7354DCBA-0B68-4F94-AA35-CFA37518FB2B}"/>
    <dgm:cxn modelId="{40831D2F-6FCA-421E-BB73-9D72C82B8812}" type="presOf" srcId="{2BF020F6-2CFA-4854-A025-4F727959523A}" destId="{689CBBEC-7354-4CD5-966B-4CE52942EB4D}" srcOrd="1" destOrd="0" presId="urn:microsoft.com/office/officeart/2005/8/layout/hierarchy2"/>
    <dgm:cxn modelId="{2C6B9459-6732-49EB-9A4A-83F7678128E5}" type="presOf" srcId="{9F7104E9-0111-430E-832B-3DD4155917DB}" destId="{C79D6F6A-BA3B-44BF-B9F1-2792596F3233}" srcOrd="0" destOrd="0" presId="urn:microsoft.com/office/officeart/2005/8/layout/hierarchy2"/>
    <dgm:cxn modelId="{3B864AFE-107D-4005-AAF6-1AA7F34F6F93}" type="presOf" srcId="{58736903-490D-4641-96C4-F1C401F37149}" destId="{2FAFC9CA-6212-425E-AD46-D8E56E7405F5}" srcOrd="0" destOrd="0" presId="urn:microsoft.com/office/officeart/2005/8/layout/hierarchy2"/>
    <dgm:cxn modelId="{B71B4434-0FE0-4BE9-8DA7-9A0CBBA7BD94}" type="presOf" srcId="{2EDC5355-C6DD-4C03-83BB-52CF70D81FF5}" destId="{B0A4CF1D-25FB-48BC-8909-40626F4B4854}" srcOrd="0" destOrd="0" presId="urn:microsoft.com/office/officeart/2005/8/layout/hierarchy2"/>
    <dgm:cxn modelId="{483127C9-AF61-4B53-9EF8-B11458F4F82B}" type="presParOf" srcId="{682D0728-4487-4DB6-8850-935F1389A100}" destId="{12CA1704-D361-49C6-B381-256DF6006BB1}" srcOrd="0" destOrd="0" presId="urn:microsoft.com/office/officeart/2005/8/layout/hierarchy2"/>
    <dgm:cxn modelId="{AD6500B4-EA07-495E-B0F9-BC97CAA227F6}" type="presParOf" srcId="{12CA1704-D361-49C6-B381-256DF6006BB1}" destId="{E9DAB92C-EC12-453A-81BC-1A1D8283D87C}" srcOrd="0" destOrd="0" presId="urn:microsoft.com/office/officeart/2005/8/layout/hierarchy2"/>
    <dgm:cxn modelId="{AE5349E3-27E4-4485-AE0D-4E8D8A23A578}" type="presParOf" srcId="{12CA1704-D361-49C6-B381-256DF6006BB1}" destId="{0052F43F-39D7-4F73-AE1F-D26D5FCCF83C}" srcOrd="1" destOrd="0" presId="urn:microsoft.com/office/officeart/2005/8/layout/hierarchy2"/>
    <dgm:cxn modelId="{E80A5973-5E1D-400D-ABB4-76487FE8FECA}" type="presParOf" srcId="{682D0728-4487-4DB6-8850-935F1389A100}" destId="{BA588D2A-5659-49E5-BA64-3D705D1E197D}" srcOrd="1" destOrd="0" presId="urn:microsoft.com/office/officeart/2005/8/layout/hierarchy2"/>
    <dgm:cxn modelId="{34E1CE80-6A1B-41C8-9884-670844744D59}" type="presParOf" srcId="{BA588D2A-5659-49E5-BA64-3D705D1E197D}" destId="{33EB9757-39C8-45F0-80E8-FF0DE91C7C84}" srcOrd="0" destOrd="0" presId="urn:microsoft.com/office/officeart/2005/8/layout/hierarchy2"/>
    <dgm:cxn modelId="{60F71AD1-CED4-49C5-ADA0-E71914D3250D}" type="presParOf" srcId="{BA588D2A-5659-49E5-BA64-3D705D1E197D}" destId="{A78672E1-0B29-477F-AA91-9B6251F75FB5}" srcOrd="1" destOrd="0" presId="urn:microsoft.com/office/officeart/2005/8/layout/hierarchy2"/>
    <dgm:cxn modelId="{54894037-F338-4359-BB56-7317044D88A1}" type="presParOf" srcId="{A78672E1-0B29-477F-AA91-9B6251F75FB5}" destId="{65BF493B-6028-4055-A205-D5B49D21C4E1}" srcOrd="0" destOrd="0" presId="urn:microsoft.com/office/officeart/2005/8/layout/hierarchy2"/>
    <dgm:cxn modelId="{6E0ADAB9-6967-47BB-90AA-F3F0A7F455D6}" type="presParOf" srcId="{65BF493B-6028-4055-A205-D5B49D21C4E1}" destId="{8464FDD0-7882-41EC-AA45-9FCE12E025E5}" srcOrd="0" destOrd="0" presId="urn:microsoft.com/office/officeart/2005/8/layout/hierarchy2"/>
    <dgm:cxn modelId="{B2D7E2A8-0FDD-4831-9897-40BA031A9264}" type="presParOf" srcId="{A78672E1-0B29-477F-AA91-9B6251F75FB5}" destId="{C40C8571-6565-4EA9-81CA-CE9CD951759D}" srcOrd="1" destOrd="0" presId="urn:microsoft.com/office/officeart/2005/8/layout/hierarchy2"/>
    <dgm:cxn modelId="{FB9401BC-4225-42FD-AE68-2AA3C9CB2EFD}" type="presParOf" srcId="{C40C8571-6565-4EA9-81CA-CE9CD951759D}" destId="{980389C5-C77A-43D5-A255-745670A14DBD}" srcOrd="0" destOrd="0" presId="urn:microsoft.com/office/officeart/2005/8/layout/hierarchy2"/>
    <dgm:cxn modelId="{91A96883-9A58-4707-86DC-31942879F5C4}" type="presParOf" srcId="{C40C8571-6565-4EA9-81CA-CE9CD951759D}" destId="{1537FD2B-6602-4DD8-9DB4-E2F3C9560A38}" srcOrd="1" destOrd="0" presId="urn:microsoft.com/office/officeart/2005/8/layout/hierarchy2"/>
    <dgm:cxn modelId="{AAC61254-D4B0-4B70-895D-BD466CBC495D}" type="presParOf" srcId="{1537FD2B-6602-4DD8-9DB4-E2F3C9560A38}" destId="{3F8BDA47-56FE-404F-8E1C-2B7C5B310B6B}" srcOrd="0" destOrd="0" presId="urn:microsoft.com/office/officeart/2005/8/layout/hierarchy2"/>
    <dgm:cxn modelId="{A56D40B9-0D9B-43B2-AC18-CB71644005B5}" type="presParOf" srcId="{3F8BDA47-56FE-404F-8E1C-2B7C5B310B6B}" destId="{E24F6EA3-B1A1-47E2-B72A-C242A2312C12}" srcOrd="0" destOrd="0" presId="urn:microsoft.com/office/officeart/2005/8/layout/hierarchy2"/>
    <dgm:cxn modelId="{9B7B1701-EF3B-4ADD-BFA3-8B89C83790D6}" type="presParOf" srcId="{1537FD2B-6602-4DD8-9DB4-E2F3C9560A38}" destId="{B4621A9F-69CA-4DA0-B89A-94C7F2978058}" srcOrd="1" destOrd="0" presId="urn:microsoft.com/office/officeart/2005/8/layout/hierarchy2"/>
    <dgm:cxn modelId="{F7AADC47-6A40-4BED-AF36-DC62AA7086A0}" type="presParOf" srcId="{B4621A9F-69CA-4DA0-B89A-94C7F2978058}" destId="{B0A4CF1D-25FB-48BC-8909-40626F4B4854}" srcOrd="0" destOrd="0" presId="urn:microsoft.com/office/officeart/2005/8/layout/hierarchy2"/>
    <dgm:cxn modelId="{0F70D389-6635-4555-94B0-23D75A85B944}" type="presParOf" srcId="{B4621A9F-69CA-4DA0-B89A-94C7F2978058}" destId="{1E25B1E3-F778-4282-BCEF-C2B957242EE7}" srcOrd="1" destOrd="0" presId="urn:microsoft.com/office/officeart/2005/8/layout/hierarchy2"/>
    <dgm:cxn modelId="{CA2884CE-4520-4D88-AA7E-A05053E24728}" type="presParOf" srcId="{A78672E1-0B29-477F-AA91-9B6251F75FB5}" destId="{8B20545A-0965-4F04-81BD-4872090C5D2F}" srcOrd="2" destOrd="0" presId="urn:microsoft.com/office/officeart/2005/8/layout/hierarchy2"/>
    <dgm:cxn modelId="{93E61463-4A20-4705-A6CC-42F13F7F82F0}" type="presParOf" srcId="{8B20545A-0965-4F04-81BD-4872090C5D2F}" destId="{689CBBEC-7354-4CD5-966B-4CE52942EB4D}" srcOrd="0" destOrd="0" presId="urn:microsoft.com/office/officeart/2005/8/layout/hierarchy2"/>
    <dgm:cxn modelId="{85BF7D91-9A8C-42B8-BE9A-8823854EE501}" type="presParOf" srcId="{A78672E1-0B29-477F-AA91-9B6251F75FB5}" destId="{B15A712B-9424-4C55-812A-E8F2CF30A9AB}" srcOrd="3" destOrd="0" presId="urn:microsoft.com/office/officeart/2005/8/layout/hierarchy2"/>
    <dgm:cxn modelId="{DB9E44BA-7E67-4A36-BA02-28407AE29781}" type="presParOf" srcId="{B15A712B-9424-4C55-812A-E8F2CF30A9AB}" destId="{28C802AF-51E4-44E3-BFC0-7D8AF391E76D}" srcOrd="0" destOrd="0" presId="urn:microsoft.com/office/officeart/2005/8/layout/hierarchy2"/>
    <dgm:cxn modelId="{B519C4FE-EB34-4C70-9D66-21E61164B254}" type="presParOf" srcId="{B15A712B-9424-4C55-812A-E8F2CF30A9AB}" destId="{2A11D6AC-A2DE-45D5-B4AA-067D9690601D}" srcOrd="1" destOrd="0" presId="urn:microsoft.com/office/officeart/2005/8/layout/hierarchy2"/>
    <dgm:cxn modelId="{A47ABE67-0AA1-4840-B2FF-BC2B8EEF61BC}" type="presParOf" srcId="{A78672E1-0B29-477F-AA91-9B6251F75FB5}" destId="{987EC392-8233-41CD-B2F2-87153D733A0E}" srcOrd="4" destOrd="0" presId="urn:microsoft.com/office/officeart/2005/8/layout/hierarchy2"/>
    <dgm:cxn modelId="{EC754386-1495-4094-81F2-567F47663AA5}" type="presParOf" srcId="{987EC392-8233-41CD-B2F2-87153D733A0E}" destId="{4333763D-D85F-4516-ACD4-7CBC98DDD8CD}" srcOrd="0" destOrd="0" presId="urn:microsoft.com/office/officeart/2005/8/layout/hierarchy2"/>
    <dgm:cxn modelId="{480AB349-A37B-46F7-9E8E-93908547BEB9}" type="presParOf" srcId="{A78672E1-0B29-477F-AA91-9B6251F75FB5}" destId="{7CA3E3A2-4FF6-48C1-9E24-441764C71496}" srcOrd="5" destOrd="0" presId="urn:microsoft.com/office/officeart/2005/8/layout/hierarchy2"/>
    <dgm:cxn modelId="{5C6EB427-D528-410C-B7AA-381E8C48526F}" type="presParOf" srcId="{7CA3E3A2-4FF6-48C1-9E24-441764C71496}" destId="{25A65A20-6B05-4866-A020-9DC416852BE7}" srcOrd="0" destOrd="0" presId="urn:microsoft.com/office/officeart/2005/8/layout/hierarchy2"/>
    <dgm:cxn modelId="{1D7A2B39-0F2E-4D68-AC88-C9FEE827F0E8}" type="presParOf" srcId="{7CA3E3A2-4FF6-48C1-9E24-441764C71496}" destId="{E7F1FF60-A397-4010-A3EB-FF505E51BE3F}" srcOrd="1" destOrd="0" presId="urn:microsoft.com/office/officeart/2005/8/layout/hierarchy2"/>
    <dgm:cxn modelId="{678A2DAC-0B1A-4A5B-8A99-1DDFF8FD4B6A}" type="presParOf" srcId="{E7F1FF60-A397-4010-A3EB-FF505E51BE3F}" destId="{3B154D88-2771-4C37-98C6-765DC0317A9D}" srcOrd="0" destOrd="0" presId="urn:microsoft.com/office/officeart/2005/8/layout/hierarchy2"/>
    <dgm:cxn modelId="{0E7B8399-6108-47E9-89A6-F40FF52228B7}" type="presParOf" srcId="{3B154D88-2771-4C37-98C6-765DC0317A9D}" destId="{4DCB8C17-F971-438D-9A6F-A27DA93700AF}" srcOrd="0" destOrd="0" presId="urn:microsoft.com/office/officeart/2005/8/layout/hierarchy2"/>
    <dgm:cxn modelId="{1879195E-2256-40C9-B120-04091C819D84}" type="presParOf" srcId="{E7F1FF60-A397-4010-A3EB-FF505E51BE3F}" destId="{2952BFF3-D0A3-464E-BAC4-ADB76C51DF6D}" srcOrd="1" destOrd="0" presId="urn:microsoft.com/office/officeart/2005/8/layout/hierarchy2"/>
    <dgm:cxn modelId="{D48E70CC-D3EF-43C9-83B9-316B4EF65243}" type="presParOf" srcId="{2952BFF3-D0A3-464E-BAC4-ADB76C51DF6D}" destId="{2FAFC9CA-6212-425E-AD46-D8E56E7405F5}" srcOrd="0" destOrd="0" presId="urn:microsoft.com/office/officeart/2005/8/layout/hierarchy2"/>
    <dgm:cxn modelId="{2E5F6054-DD39-4835-AC49-672EB41B22C0}" type="presParOf" srcId="{2952BFF3-D0A3-464E-BAC4-ADB76C51DF6D}" destId="{642E48B8-2946-484B-BDFA-358CFD8B2E9C}" srcOrd="1" destOrd="0" presId="urn:microsoft.com/office/officeart/2005/8/layout/hierarchy2"/>
    <dgm:cxn modelId="{1987F3F2-74A4-429F-8B50-C6FE6C7E907B}" type="presParOf" srcId="{682D0728-4487-4DB6-8850-935F1389A100}" destId="{2EC12B3A-AD09-473C-8164-4904093BF4B4}" srcOrd="2" destOrd="0" presId="urn:microsoft.com/office/officeart/2005/8/layout/hierarchy2"/>
    <dgm:cxn modelId="{6F14CF7B-C602-4D93-BA14-250853477F8B}" type="presParOf" srcId="{2EC12B3A-AD09-473C-8164-4904093BF4B4}" destId="{C79D6F6A-BA3B-44BF-B9F1-2792596F3233}" srcOrd="0" destOrd="0" presId="urn:microsoft.com/office/officeart/2005/8/layout/hierarchy2"/>
    <dgm:cxn modelId="{1E0D3918-F917-45DD-8AF5-576F3226F89E}" type="presParOf" srcId="{2EC12B3A-AD09-473C-8164-4904093BF4B4}" destId="{2F04A8A2-DBE3-4F05-8435-D147159DA9BA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AE193-4805-4456-B0CE-8709AC3A8B03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F1BA2CBB-1142-4986-B5B5-16A57B9D4FC2}">
      <dgm:prSet phldrT="[텍스트]"/>
      <dgm:spPr/>
      <dgm:t>
        <a:bodyPr/>
        <a:lstStyle/>
        <a:p>
          <a:pPr latinLnBrk="1"/>
          <a:r>
            <a:rPr lang="ko-KR" altLang="en-US" dirty="0" smtClean="0"/>
            <a:t>레코드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0F1804B0-EE2D-43DA-88F9-96A8E840F50A}" type="parTrans" cxnId="{68BD26FA-6332-413B-A2C1-C0F012EE487C}">
      <dgm:prSet/>
      <dgm:spPr/>
      <dgm:t>
        <a:bodyPr/>
        <a:lstStyle/>
        <a:p>
          <a:pPr latinLnBrk="1"/>
          <a:endParaRPr lang="ko-KR" altLang="en-US"/>
        </a:p>
      </dgm:t>
    </dgm:pt>
    <dgm:pt modelId="{8B001459-D6F1-4387-858E-BA0879752394}" type="sibTrans" cxnId="{68BD26FA-6332-413B-A2C1-C0F012EE487C}">
      <dgm:prSet/>
      <dgm:spPr/>
      <dgm:t>
        <a:bodyPr/>
        <a:lstStyle/>
        <a:p>
          <a:pPr latinLnBrk="1"/>
          <a:endParaRPr lang="ko-KR" altLang="en-US"/>
        </a:p>
      </dgm:t>
    </dgm:pt>
    <dgm:pt modelId="{86C3388D-3E14-4699-8208-B807AF975730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외국어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CFCC61E3-DBB3-45B4-8FD5-989FA12CDA9D}" type="parTrans" cxnId="{25923973-32D8-47DE-A012-2D01B32B60CE}">
      <dgm:prSet/>
      <dgm:spPr/>
      <dgm:t>
        <a:bodyPr/>
        <a:lstStyle/>
        <a:p>
          <a:pPr latinLnBrk="1"/>
          <a:endParaRPr lang="ko-KR" altLang="en-US"/>
        </a:p>
      </dgm:t>
    </dgm:pt>
    <dgm:pt modelId="{44ACEA94-7F15-4103-A957-341AE0A75A9C}" type="sibTrans" cxnId="{25923973-32D8-47DE-A012-2D01B32B60CE}">
      <dgm:prSet/>
      <dgm:spPr/>
      <dgm:t>
        <a:bodyPr/>
        <a:lstStyle/>
        <a:p>
          <a:pPr latinLnBrk="1"/>
          <a:endParaRPr lang="ko-KR" altLang="en-US"/>
        </a:p>
      </dgm:t>
    </dgm:pt>
    <dgm:pt modelId="{F1B5CC71-9A0C-4E48-AF6C-9DCB73E80A85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탐구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56C7BED5-B1C2-449A-8ECE-B429005CBD40}" type="parTrans" cxnId="{0934D2EA-983D-4896-9DE8-4CEDA1B9F8D0}">
      <dgm:prSet/>
      <dgm:spPr/>
      <dgm:t>
        <a:bodyPr/>
        <a:lstStyle/>
        <a:p>
          <a:pPr latinLnBrk="1"/>
          <a:endParaRPr lang="ko-KR" altLang="en-US"/>
        </a:p>
      </dgm:t>
    </dgm:pt>
    <dgm:pt modelId="{91BC23DA-90CB-4FB7-B517-CB6162206839}" type="sibTrans" cxnId="{0934D2EA-983D-4896-9DE8-4CEDA1B9F8D0}">
      <dgm:prSet/>
      <dgm:spPr/>
      <dgm:t>
        <a:bodyPr/>
        <a:lstStyle/>
        <a:p>
          <a:pPr latinLnBrk="1"/>
          <a:endParaRPr lang="ko-KR" altLang="en-US"/>
        </a:p>
      </dgm:t>
    </dgm:pt>
    <dgm:pt modelId="{CB2FAD61-7941-4432-B918-D880AA08041B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번호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643D1233-E2C4-432F-9EA6-1D81A6391473}" type="parTrans" cxnId="{2BD15D3A-0F6C-47FB-B3E0-3664ECB865C1}">
      <dgm:prSet/>
      <dgm:spPr/>
      <dgm:t>
        <a:bodyPr/>
        <a:lstStyle/>
        <a:p>
          <a:pPr latinLnBrk="1"/>
          <a:endParaRPr lang="ko-KR" altLang="en-US"/>
        </a:p>
      </dgm:t>
    </dgm:pt>
    <dgm:pt modelId="{57E67E5F-5030-4E03-B255-5C4F0C54318B}" type="sibTrans" cxnId="{2BD15D3A-0F6C-47FB-B3E0-3664ECB865C1}">
      <dgm:prSet/>
      <dgm:spPr/>
      <dgm:t>
        <a:bodyPr/>
        <a:lstStyle/>
        <a:p>
          <a:pPr latinLnBrk="1"/>
          <a:endParaRPr lang="ko-KR" altLang="en-US"/>
        </a:p>
      </dgm:t>
    </dgm:pt>
    <dgm:pt modelId="{0D8A2710-A847-4CFA-90C3-2F6EF84C7240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언어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D6ACD600-CE0E-4A84-B0D3-C380C8EB0679}" type="parTrans" cxnId="{818048A2-A69C-4AC0-B1E4-C9895EBF18C1}">
      <dgm:prSet/>
      <dgm:spPr/>
      <dgm:t>
        <a:bodyPr/>
        <a:lstStyle/>
        <a:p>
          <a:pPr latinLnBrk="1"/>
          <a:endParaRPr lang="ko-KR" altLang="en-US"/>
        </a:p>
      </dgm:t>
    </dgm:pt>
    <dgm:pt modelId="{E11D86A6-5AB9-449A-9877-9C5E76388FD0}" type="sibTrans" cxnId="{818048A2-A69C-4AC0-B1E4-C9895EBF18C1}">
      <dgm:prSet/>
      <dgm:spPr/>
      <dgm:t>
        <a:bodyPr/>
        <a:lstStyle/>
        <a:p>
          <a:pPr latinLnBrk="1"/>
          <a:endParaRPr lang="ko-KR" altLang="en-US"/>
        </a:p>
      </dgm:t>
    </dgm:pt>
    <dgm:pt modelId="{65FB88BF-3735-4F8B-9501-E288BDC4C960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이름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10byte</a:t>
          </a:r>
          <a:endParaRPr lang="ko-KR" altLang="en-US" dirty="0"/>
        </a:p>
      </dgm:t>
    </dgm:pt>
    <dgm:pt modelId="{98616B10-116E-479D-A5B4-74C2F764E2D2}" type="parTrans" cxnId="{D5163C65-B573-4376-930C-A307A3F71351}">
      <dgm:prSet/>
      <dgm:spPr/>
      <dgm:t>
        <a:bodyPr/>
        <a:lstStyle/>
        <a:p>
          <a:pPr latinLnBrk="1"/>
          <a:endParaRPr lang="ko-KR" altLang="en-US"/>
        </a:p>
      </dgm:t>
    </dgm:pt>
    <dgm:pt modelId="{6B66BD2C-FD9F-4C1D-8F12-339745DB138C}" type="sibTrans" cxnId="{D5163C65-B573-4376-930C-A307A3F71351}">
      <dgm:prSet/>
      <dgm:spPr/>
      <dgm:t>
        <a:bodyPr/>
        <a:lstStyle/>
        <a:p>
          <a:pPr latinLnBrk="1"/>
          <a:endParaRPr lang="ko-KR" altLang="en-US"/>
        </a:p>
      </dgm:t>
    </dgm:pt>
    <dgm:pt modelId="{DE4648FC-BA24-492F-94D8-A590D05A11D5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수리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67F6B98A-243D-47FC-9B1B-8757B333879A}" type="parTrans" cxnId="{398123DA-37E4-4702-A00E-E598DB2697F2}">
      <dgm:prSet/>
      <dgm:spPr/>
      <dgm:t>
        <a:bodyPr/>
        <a:lstStyle/>
        <a:p>
          <a:pPr latinLnBrk="1"/>
          <a:endParaRPr lang="ko-KR" altLang="en-US"/>
        </a:p>
      </dgm:t>
    </dgm:pt>
    <dgm:pt modelId="{3982CD78-8A94-4D94-ADE9-C7E48B7B0353}" type="sibTrans" cxnId="{398123DA-37E4-4702-A00E-E598DB2697F2}">
      <dgm:prSet/>
      <dgm:spPr/>
      <dgm:t>
        <a:bodyPr/>
        <a:lstStyle/>
        <a:p>
          <a:pPr latinLnBrk="1"/>
          <a:endParaRPr lang="ko-KR" altLang="en-US"/>
        </a:p>
      </dgm:t>
    </dgm:pt>
    <dgm:pt modelId="{C8022266-40BC-47F0-B647-A7A89278522F}" type="pres">
      <dgm:prSet presAssocID="{ED5AE193-4805-4456-B0CE-8709AC3A8B03}" presName="Name0" presStyleCnt="0">
        <dgm:presLayoutVars>
          <dgm:dir/>
          <dgm:resizeHandles val="exact"/>
        </dgm:presLayoutVars>
      </dgm:prSet>
      <dgm:spPr/>
    </dgm:pt>
    <dgm:pt modelId="{82C3B35E-B979-4AFC-B0DA-8CADEB935124}" type="pres">
      <dgm:prSet presAssocID="{F1BA2CBB-1142-4986-B5B5-16A57B9D4FC2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E5EA5C-6EBC-4524-9FD3-DBD1A7BAE72C}" type="pres">
      <dgm:prSet presAssocID="{8B001459-D6F1-4387-858E-BA0879752394}" presName="parSpace" presStyleCnt="0"/>
      <dgm:spPr/>
    </dgm:pt>
    <dgm:pt modelId="{8EADFC93-6BBF-4436-9850-6DECECBC4226}" type="pres">
      <dgm:prSet presAssocID="{CB2FAD61-7941-4432-B918-D880AA08041B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3926BA-1674-4C81-82BC-AF3D4C19C760}" type="pres">
      <dgm:prSet presAssocID="{57E67E5F-5030-4E03-B255-5C4F0C54318B}" presName="parSpace" presStyleCnt="0"/>
      <dgm:spPr/>
    </dgm:pt>
    <dgm:pt modelId="{B690D6C3-270B-4302-98B8-8E2A99B261A7}" type="pres">
      <dgm:prSet presAssocID="{65FB88BF-3735-4F8B-9501-E288BDC4C960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092130-CB0F-43A8-92EE-DFA162F26F57}" type="pres">
      <dgm:prSet presAssocID="{6B66BD2C-FD9F-4C1D-8F12-339745DB138C}" presName="parSpace" presStyleCnt="0"/>
      <dgm:spPr/>
    </dgm:pt>
    <dgm:pt modelId="{51D328BE-B6DF-4EF7-95F5-7671D2FE0CE5}" type="pres">
      <dgm:prSet presAssocID="{0D8A2710-A847-4CFA-90C3-2F6EF84C7240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850C25-5AA9-4BF1-A39F-2AC7AF425049}" type="pres">
      <dgm:prSet presAssocID="{E11D86A6-5AB9-449A-9877-9C5E76388FD0}" presName="parSpace" presStyleCnt="0"/>
      <dgm:spPr/>
    </dgm:pt>
    <dgm:pt modelId="{B66054C7-910E-4801-A05F-38909D5E3AFC}" type="pres">
      <dgm:prSet presAssocID="{DE4648FC-BA24-492F-94D8-A590D05A11D5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C61953-2EEC-4314-B462-8F665FE83F75}" type="pres">
      <dgm:prSet presAssocID="{3982CD78-8A94-4D94-ADE9-C7E48B7B0353}" presName="parSpace" presStyleCnt="0"/>
      <dgm:spPr/>
    </dgm:pt>
    <dgm:pt modelId="{63D8EFF2-B32D-436F-8638-C3FB7A8A47C0}" type="pres">
      <dgm:prSet presAssocID="{86C3388D-3E14-4699-8208-B807AF975730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BD5B67-7E7B-4C91-9E08-B377F7BEC5A8}" type="pres">
      <dgm:prSet presAssocID="{44ACEA94-7F15-4103-A957-341AE0A75A9C}" presName="parSpace" presStyleCnt="0"/>
      <dgm:spPr/>
    </dgm:pt>
    <dgm:pt modelId="{F75A19DF-BB3A-48D5-846C-DFBCD494F06E}" type="pres">
      <dgm:prSet presAssocID="{F1B5CC71-9A0C-4E48-AF6C-9DCB73E80A85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18048A2-A69C-4AC0-B1E4-C9895EBF18C1}" srcId="{ED5AE193-4805-4456-B0CE-8709AC3A8B03}" destId="{0D8A2710-A847-4CFA-90C3-2F6EF84C7240}" srcOrd="3" destOrd="0" parTransId="{D6ACD600-CE0E-4A84-B0D3-C380C8EB0679}" sibTransId="{E11D86A6-5AB9-449A-9877-9C5E76388FD0}"/>
    <dgm:cxn modelId="{74313FF9-DEBD-4154-947E-F8DD25A42C96}" type="presOf" srcId="{F1BA2CBB-1142-4986-B5B5-16A57B9D4FC2}" destId="{82C3B35E-B979-4AFC-B0DA-8CADEB935124}" srcOrd="0" destOrd="0" presId="urn:microsoft.com/office/officeart/2005/8/layout/hChevron3"/>
    <dgm:cxn modelId="{25923973-32D8-47DE-A012-2D01B32B60CE}" srcId="{ED5AE193-4805-4456-B0CE-8709AC3A8B03}" destId="{86C3388D-3E14-4699-8208-B807AF975730}" srcOrd="5" destOrd="0" parTransId="{CFCC61E3-DBB3-45B4-8FD5-989FA12CDA9D}" sibTransId="{44ACEA94-7F15-4103-A957-341AE0A75A9C}"/>
    <dgm:cxn modelId="{01883EF7-226E-467C-AB3B-01B86DC710A6}" type="presOf" srcId="{65FB88BF-3735-4F8B-9501-E288BDC4C960}" destId="{B690D6C3-270B-4302-98B8-8E2A99B261A7}" srcOrd="0" destOrd="0" presId="urn:microsoft.com/office/officeart/2005/8/layout/hChevron3"/>
    <dgm:cxn modelId="{0934D2EA-983D-4896-9DE8-4CEDA1B9F8D0}" srcId="{ED5AE193-4805-4456-B0CE-8709AC3A8B03}" destId="{F1B5CC71-9A0C-4E48-AF6C-9DCB73E80A85}" srcOrd="6" destOrd="0" parTransId="{56C7BED5-B1C2-449A-8ECE-B429005CBD40}" sibTransId="{91BC23DA-90CB-4FB7-B517-CB6162206839}"/>
    <dgm:cxn modelId="{8BDA2BC6-AD6F-43AA-961D-EEB4E9D63E3B}" type="presOf" srcId="{F1B5CC71-9A0C-4E48-AF6C-9DCB73E80A85}" destId="{F75A19DF-BB3A-48D5-846C-DFBCD494F06E}" srcOrd="0" destOrd="0" presId="urn:microsoft.com/office/officeart/2005/8/layout/hChevron3"/>
    <dgm:cxn modelId="{8553FBEA-3960-44DC-A7B7-B095FA04D9E8}" type="presOf" srcId="{0D8A2710-A847-4CFA-90C3-2F6EF84C7240}" destId="{51D328BE-B6DF-4EF7-95F5-7671D2FE0CE5}" srcOrd="0" destOrd="0" presId="urn:microsoft.com/office/officeart/2005/8/layout/hChevron3"/>
    <dgm:cxn modelId="{80B226FB-6A3C-4C12-96FB-21E069C4D109}" type="presOf" srcId="{86C3388D-3E14-4699-8208-B807AF975730}" destId="{63D8EFF2-B32D-436F-8638-C3FB7A8A47C0}" srcOrd="0" destOrd="0" presId="urn:microsoft.com/office/officeart/2005/8/layout/hChevron3"/>
    <dgm:cxn modelId="{69D09313-FB4C-4F91-ACA2-55BB245D2F41}" type="presOf" srcId="{DE4648FC-BA24-492F-94D8-A590D05A11D5}" destId="{B66054C7-910E-4801-A05F-38909D5E3AFC}" srcOrd="0" destOrd="0" presId="urn:microsoft.com/office/officeart/2005/8/layout/hChevron3"/>
    <dgm:cxn modelId="{2BD15D3A-0F6C-47FB-B3E0-3664ECB865C1}" srcId="{ED5AE193-4805-4456-B0CE-8709AC3A8B03}" destId="{CB2FAD61-7941-4432-B918-D880AA08041B}" srcOrd="1" destOrd="0" parTransId="{643D1233-E2C4-432F-9EA6-1D81A6391473}" sibTransId="{57E67E5F-5030-4E03-B255-5C4F0C54318B}"/>
    <dgm:cxn modelId="{398123DA-37E4-4702-A00E-E598DB2697F2}" srcId="{ED5AE193-4805-4456-B0CE-8709AC3A8B03}" destId="{DE4648FC-BA24-492F-94D8-A590D05A11D5}" srcOrd="4" destOrd="0" parTransId="{67F6B98A-243D-47FC-9B1B-8757B333879A}" sibTransId="{3982CD78-8A94-4D94-ADE9-C7E48B7B0353}"/>
    <dgm:cxn modelId="{35260B4A-748A-4D8A-827A-8623DF0EFAB8}" type="presOf" srcId="{CB2FAD61-7941-4432-B918-D880AA08041B}" destId="{8EADFC93-6BBF-4436-9850-6DECECBC4226}" srcOrd="0" destOrd="0" presId="urn:microsoft.com/office/officeart/2005/8/layout/hChevron3"/>
    <dgm:cxn modelId="{D5163C65-B573-4376-930C-A307A3F71351}" srcId="{ED5AE193-4805-4456-B0CE-8709AC3A8B03}" destId="{65FB88BF-3735-4F8B-9501-E288BDC4C960}" srcOrd="2" destOrd="0" parTransId="{98616B10-116E-479D-A5B4-74C2F764E2D2}" sibTransId="{6B66BD2C-FD9F-4C1D-8F12-339745DB138C}"/>
    <dgm:cxn modelId="{68BD26FA-6332-413B-A2C1-C0F012EE487C}" srcId="{ED5AE193-4805-4456-B0CE-8709AC3A8B03}" destId="{F1BA2CBB-1142-4986-B5B5-16A57B9D4FC2}" srcOrd="0" destOrd="0" parTransId="{0F1804B0-EE2D-43DA-88F9-96A8E840F50A}" sibTransId="{8B001459-D6F1-4387-858E-BA0879752394}"/>
    <dgm:cxn modelId="{62213D37-93C0-453B-BE82-B8E48C0F2682}" type="presOf" srcId="{ED5AE193-4805-4456-B0CE-8709AC3A8B03}" destId="{C8022266-40BC-47F0-B647-A7A89278522F}" srcOrd="0" destOrd="0" presId="urn:microsoft.com/office/officeart/2005/8/layout/hChevron3"/>
    <dgm:cxn modelId="{55C6040C-630B-43BF-830B-885B7676A249}" type="presParOf" srcId="{C8022266-40BC-47F0-B647-A7A89278522F}" destId="{82C3B35E-B979-4AFC-B0DA-8CADEB935124}" srcOrd="0" destOrd="0" presId="urn:microsoft.com/office/officeart/2005/8/layout/hChevron3"/>
    <dgm:cxn modelId="{E2EB7035-F188-4222-95FB-549CA52E7810}" type="presParOf" srcId="{C8022266-40BC-47F0-B647-A7A89278522F}" destId="{19E5EA5C-6EBC-4524-9FD3-DBD1A7BAE72C}" srcOrd="1" destOrd="0" presId="urn:microsoft.com/office/officeart/2005/8/layout/hChevron3"/>
    <dgm:cxn modelId="{416BAF8A-D2B3-4968-966D-1B7A77804B1C}" type="presParOf" srcId="{C8022266-40BC-47F0-B647-A7A89278522F}" destId="{8EADFC93-6BBF-4436-9850-6DECECBC4226}" srcOrd="2" destOrd="0" presId="urn:microsoft.com/office/officeart/2005/8/layout/hChevron3"/>
    <dgm:cxn modelId="{236525E8-927D-4167-9604-EBE00EE27EE1}" type="presParOf" srcId="{C8022266-40BC-47F0-B647-A7A89278522F}" destId="{6A3926BA-1674-4C81-82BC-AF3D4C19C760}" srcOrd="3" destOrd="0" presId="urn:microsoft.com/office/officeart/2005/8/layout/hChevron3"/>
    <dgm:cxn modelId="{9A91BC9D-083E-4561-9F6E-405CF18086D3}" type="presParOf" srcId="{C8022266-40BC-47F0-B647-A7A89278522F}" destId="{B690D6C3-270B-4302-98B8-8E2A99B261A7}" srcOrd="4" destOrd="0" presId="urn:microsoft.com/office/officeart/2005/8/layout/hChevron3"/>
    <dgm:cxn modelId="{32765A12-A335-40CF-B44B-21A8EFC675A0}" type="presParOf" srcId="{C8022266-40BC-47F0-B647-A7A89278522F}" destId="{9C092130-CB0F-43A8-92EE-DFA162F26F57}" srcOrd="5" destOrd="0" presId="urn:microsoft.com/office/officeart/2005/8/layout/hChevron3"/>
    <dgm:cxn modelId="{64EA9919-4CD9-4D0A-8FE5-346B82348C5F}" type="presParOf" srcId="{C8022266-40BC-47F0-B647-A7A89278522F}" destId="{51D328BE-B6DF-4EF7-95F5-7671D2FE0CE5}" srcOrd="6" destOrd="0" presId="urn:microsoft.com/office/officeart/2005/8/layout/hChevron3"/>
    <dgm:cxn modelId="{349B2702-15D2-4EC7-8A6A-72101B02CA7A}" type="presParOf" srcId="{C8022266-40BC-47F0-B647-A7A89278522F}" destId="{2F850C25-5AA9-4BF1-A39F-2AC7AF425049}" srcOrd="7" destOrd="0" presId="urn:microsoft.com/office/officeart/2005/8/layout/hChevron3"/>
    <dgm:cxn modelId="{17ABBDCD-F16A-4D19-8413-ED7E1D14CBF9}" type="presParOf" srcId="{C8022266-40BC-47F0-B647-A7A89278522F}" destId="{B66054C7-910E-4801-A05F-38909D5E3AFC}" srcOrd="8" destOrd="0" presId="urn:microsoft.com/office/officeart/2005/8/layout/hChevron3"/>
    <dgm:cxn modelId="{5CF7DFB4-9342-4F7E-A855-D878B048EE07}" type="presParOf" srcId="{C8022266-40BC-47F0-B647-A7A89278522F}" destId="{38C61953-2EEC-4314-B462-8F665FE83F75}" srcOrd="9" destOrd="0" presId="urn:microsoft.com/office/officeart/2005/8/layout/hChevron3"/>
    <dgm:cxn modelId="{2B09A8CC-1E2C-42CD-A039-7F87D136035D}" type="presParOf" srcId="{C8022266-40BC-47F0-B647-A7A89278522F}" destId="{63D8EFF2-B32D-436F-8638-C3FB7A8A47C0}" srcOrd="10" destOrd="0" presId="urn:microsoft.com/office/officeart/2005/8/layout/hChevron3"/>
    <dgm:cxn modelId="{ADE1BCA1-79A6-4BA2-9BBF-0E48F12151C0}" type="presParOf" srcId="{C8022266-40BC-47F0-B647-A7A89278522F}" destId="{D3BD5B67-7E7B-4C91-9E08-B377F7BEC5A8}" srcOrd="11" destOrd="0" presId="urn:microsoft.com/office/officeart/2005/8/layout/hChevron3"/>
    <dgm:cxn modelId="{01A0F8A0-CA7B-4DB6-92F9-EB7FC7F07E84}" type="presParOf" srcId="{C8022266-40BC-47F0-B647-A7A89278522F}" destId="{F75A19DF-BB3A-48D5-846C-DFBCD494F06E}" srcOrd="12" destOrd="0" presId="urn:microsoft.com/office/officeart/2005/8/layout/hChevron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5AE193-4805-4456-B0CE-8709AC3A8B03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F1BA2CBB-1142-4986-B5B5-16A57B9D4FC2}">
      <dgm:prSet phldrT="[텍스트]"/>
      <dgm:spPr/>
      <dgm:t>
        <a:bodyPr/>
        <a:lstStyle/>
        <a:p>
          <a:pPr latinLnBrk="1"/>
          <a:r>
            <a:rPr lang="ko-KR" altLang="en-US" dirty="0" smtClean="0"/>
            <a:t>레코드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0F1804B0-EE2D-43DA-88F9-96A8E840F50A}" type="parTrans" cxnId="{68BD26FA-6332-413B-A2C1-C0F012EE487C}">
      <dgm:prSet/>
      <dgm:spPr/>
      <dgm:t>
        <a:bodyPr/>
        <a:lstStyle/>
        <a:p>
          <a:pPr latinLnBrk="1"/>
          <a:endParaRPr lang="ko-KR" altLang="en-US"/>
        </a:p>
      </dgm:t>
    </dgm:pt>
    <dgm:pt modelId="{8B001459-D6F1-4387-858E-BA0879752394}" type="sibTrans" cxnId="{68BD26FA-6332-413B-A2C1-C0F012EE487C}">
      <dgm:prSet/>
      <dgm:spPr/>
      <dgm:t>
        <a:bodyPr/>
        <a:lstStyle/>
        <a:p>
          <a:pPr latinLnBrk="1"/>
          <a:endParaRPr lang="ko-KR" altLang="en-US"/>
        </a:p>
      </dgm:t>
    </dgm:pt>
    <dgm:pt modelId="{CB2FAD61-7941-4432-B918-D880AA08041B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번호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643D1233-E2C4-432F-9EA6-1D81A6391473}" type="parTrans" cxnId="{2BD15D3A-0F6C-47FB-B3E0-3664ECB865C1}">
      <dgm:prSet/>
      <dgm:spPr/>
      <dgm:t>
        <a:bodyPr/>
        <a:lstStyle/>
        <a:p>
          <a:pPr latinLnBrk="1"/>
          <a:endParaRPr lang="ko-KR" altLang="en-US"/>
        </a:p>
      </dgm:t>
    </dgm:pt>
    <dgm:pt modelId="{57E67E5F-5030-4E03-B255-5C4F0C54318B}" type="sibTrans" cxnId="{2BD15D3A-0F6C-47FB-B3E0-3664ECB865C1}">
      <dgm:prSet/>
      <dgm:spPr/>
      <dgm:t>
        <a:bodyPr/>
        <a:lstStyle/>
        <a:p>
          <a:pPr latinLnBrk="1"/>
          <a:endParaRPr lang="ko-KR" altLang="en-US"/>
        </a:p>
      </dgm:t>
    </dgm:pt>
    <dgm:pt modelId="{0D8A2710-A847-4CFA-90C3-2F6EF84C7240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평점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4byte</a:t>
          </a:r>
          <a:endParaRPr lang="ko-KR" altLang="en-US" dirty="0"/>
        </a:p>
      </dgm:t>
    </dgm:pt>
    <dgm:pt modelId="{D6ACD600-CE0E-4A84-B0D3-C380C8EB0679}" type="parTrans" cxnId="{818048A2-A69C-4AC0-B1E4-C9895EBF18C1}">
      <dgm:prSet/>
      <dgm:spPr/>
      <dgm:t>
        <a:bodyPr/>
        <a:lstStyle/>
        <a:p>
          <a:pPr latinLnBrk="1"/>
          <a:endParaRPr lang="ko-KR" altLang="en-US"/>
        </a:p>
      </dgm:t>
    </dgm:pt>
    <dgm:pt modelId="{E11D86A6-5AB9-449A-9877-9C5E76388FD0}" type="sibTrans" cxnId="{818048A2-A69C-4AC0-B1E4-C9895EBF18C1}">
      <dgm:prSet/>
      <dgm:spPr/>
      <dgm:t>
        <a:bodyPr/>
        <a:lstStyle/>
        <a:p>
          <a:pPr latinLnBrk="1"/>
          <a:endParaRPr lang="ko-KR" altLang="en-US"/>
        </a:p>
      </dgm:t>
    </dgm:pt>
    <dgm:pt modelId="{65FB88BF-3735-4F8B-9501-E288BDC4C960}">
      <dgm:prSet phldrT="[텍스트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이름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10byte</a:t>
          </a:r>
          <a:endParaRPr lang="ko-KR" altLang="en-US" dirty="0"/>
        </a:p>
      </dgm:t>
    </dgm:pt>
    <dgm:pt modelId="{98616B10-116E-479D-A5B4-74C2F764E2D2}" type="parTrans" cxnId="{D5163C65-B573-4376-930C-A307A3F71351}">
      <dgm:prSet/>
      <dgm:spPr/>
      <dgm:t>
        <a:bodyPr/>
        <a:lstStyle/>
        <a:p>
          <a:pPr latinLnBrk="1"/>
          <a:endParaRPr lang="ko-KR" altLang="en-US"/>
        </a:p>
      </dgm:t>
    </dgm:pt>
    <dgm:pt modelId="{6B66BD2C-FD9F-4C1D-8F12-339745DB138C}" type="sibTrans" cxnId="{D5163C65-B573-4376-930C-A307A3F71351}">
      <dgm:prSet/>
      <dgm:spPr/>
      <dgm:t>
        <a:bodyPr/>
        <a:lstStyle/>
        <a:p>
          <a:pPr latinLnBrk="1"/>
          <a:endParaRPr lang="ko-KR" altLang="en-US"/>
        </a:p>
      </dgm:t>
    </dgm:pt>
    <dgm:pt modelId="{C8022266-40BC-47F0-B647-A7A89278522F}" type="pres">
      <dgm:prSet presAssocID="{ED5AE193-4805-4456-B0CE-8709AC3A8B03}" presName="Name0" presStyleCnt="0">
        <dgm:presLayoutVars>
          <dgm:dir/>
          <dgm:resizeHandles val="exact"/>
        </dgm:presLayoutVars>
      </dgm:prSet>
      <dgm:spPr/>
    </dgm:pt>
    <dgm:pt modelId="{82C3B35E-B979-4AFC-B0DA-8CADEB935124}" type="pres">
      <dgm:prSet presAssocID="{F1BA2CBB-1142-4986-B5B5-16A57B9D4FC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E5EA5C-6EBC-4524-9FD3-DBD1A7BAE72C}" type="pres">
      <dgm:prSet presAssocID="{8B001459-D6F1-4387-858E-BA0879752394}" presName="parSpace" presStyleCnt="0"/>
      <dgm:spPr/>
    </dgm:pt>
    <dgm:pt modelId="{8EADFC93-6BBF-4436-9850-6DECECBC4226}" type="pres">
      <dgm:prSet presAssocID="{CB2FAD61-7941-4432-B918-D880AA08041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3926BA-1674-4C81-82BC-AF3D4C19C760}" type="pres">
      <dgm:prSet presAssocID="{57E67E5F-5030-4E03-B255-5C4F0C54318B}" presName="parSpace" presStyleCnt="0"/>
      <dgm:spPr/>
    </dgm:pt>
    <dgm:pt modelId="{B690D6C3-270B-4302-98B8-8E2A99B261A7}" type="pres">
      <dgm:prSet presAssocID="{65FB88BF-3735-4F8B-9501-E288BDC4C96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092130-CB0F-43A8-92EE-DFA162F26F57}" type="pres">
      <dgm:prSet presAssocID="{6B66BD2C-FD9F-4C1D-8F12-339745DB138C}" presName="parSpace" presStyleCnt="0"/>
      <dgm:spPr/>
    </dgm:pt>
    <dgm:pt modelId="{51D328BE-B6DF-4EF7-95F5-7671D2FE0CE5}" type="pres">
      <dgm:prSet presAssocID="{0D8A2710-A847-4CFA-90C3-2F6EF84C7240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542F2C-4349-41C3-9A51-A0AF98F5B21B}" type="presOf" srcId="{ED5AE193-4805-4456-B0CE-8709AC3A8B03}" destId="{C8022266-40BC-47F0-B647-A7A89278522F}" srcOrd="0" destOrd="0" presId="urn:microsoft.com/office/officeart/2005/8/layout/hChevron3"/>
    <dgm:cxn modelId="{7C254A56-281E-4462-8248-5B22970E1B0C}" type="presOf" srcId="{0D8A2710-A847-4CFA-90C3-2F6EF84C7240}" destId="{51D328BE-B6DF-4EF7-95F5-7671D2FE0CE5}" srcOrd="0" destOrd="0" presId="urn:microsoft.com/office/officeart/2005/8/layout/hChevron3"/>
    <dgm:cxn modelId="{008E659B-8430-4B44-B49C-F6ACFE2C369E}" type="presOf" srcId="{65FB88BF-3735-4F8B-9501-E288BDC4C960}" destId="{B690D6C3-270B-4302-98B8-8E2A99B261A7}" srcOrd="0" destOrd="0" presId="urn:microsoft.com/office/officeart/2005/8/layout/hChevron3"/>
    <dgm:cxn modelId="{0F04281B-B607-4454-96E9-DA00F49835E9}" type="presOf" srcId="{CB2FAD61-7941-4432-B918-D880AA08041B}" destId="{8EADFC93-6BBF-4436-9850-6DECECBC4226}" srcOrd="0" destOrd="0" presId="urn:microsoft.com/office/officeart/2005/8/layout/hChevron3"/>
    <dgm:cxn modelId="{75BD132D-0037-479B-AF60-E1201CDC636F}" type="presOf" srcId="{F1BA2CBB-1142-4986-B5B5-16A57B9D4FC2}" destId="{82C3B35E-B979-4AFC-B0DA-8CADEB935124}" srcOrd="0" destOrd="0" presId="urn:microsoft.com/office/officeart/2005/8/layout/hChevron3"/>
    <dgm:cxn modelId="{68BD26FA-6332-413B-A2C1-C0F012EE487C}" srcId="{ED5AE193-4805-4456-B0CE-8709AC3A8B03}" destId="{F1BA2CBB-1142-4986-B5B5-16A57B9D4FC2}" srcOrd="0" destOrd="0" parTransId="{0F1804B0-EE2D-43DA-88F9-96A8E840F50A}" sibTransId="{8B001459-D6F1-4387-858E-BA0879752394}"/>
    <dgm:cxn modelId="{D5163C65-B573-4376-930C-A307A3F71351}" srcId="{ED5AE193-4805-4456-B0CE-8709AC3A8B03}" destId="{65FB88BF-3735-4F8B-9501-E288BDC4C960}" srcOrd="2" destOrd="0" parTransId="{98616B10-116E-479D-A5B4-74C2F764E2D2}" sibTransId="{6B66BD2C-FD9F-4C1D-8F12-339745DB138C}"/>
    <dgm:cxn modelId="{2BD15D3A-0F6C-47FB-B3E0-3664ECB865C1}" srcId="{ED5AE193-4805-4456-B0CE-8709AC3A8B03}" destId="{CB2FAD61-7941-4432-B918-D880AA08041B}" srcOrd="1" destOrd="0" parTransId="{643D1233-E2C4-432F-9EA6-1D81A6391473}" sibTransId="{57E67E5F-5030-4E03-B255-5C4F0C54318B}"/>
    <dgm:cxn modelId="{818048A2-A69C-4AC0-B1E4-C9895EBF18C1}" srcId="{ED5AE193-4805-4456-B0CE-8709AC3A8B03}" destId="{0D8A2710-A847-4CFA-90C3-2F6EF84C7240}" srcOrd="3" destOrd="0" parTransId="{D6ACD600-CE0E-4A84-B0D3-C380C8EB0679}" sibTransId="{E11D86A6-5AB9-449A-9877-9C5E76388FD0}"/>
    <dgm:cxn modelId="{E6FD7ED6-2D2F-4FC4-9209-812A1F3C0320}" type="presParOf" srcId="{C8022266-40BC-47F0-B647-A7A89278522F}" destId="{82C3B35E-B979-4AFC-B0DA-8CADEB935124}" srcOrd="0" destOrd="0" presId="urn:microsoft.com/office/officeart/2005/8/layout/hChevron3"/>
    <dgm:cxn modelId="{3AF4F87B-A2EA-407F-87A1-4F8E615CDEA3}" type="presParOf" srcId="{C8022266-40BC-47F0-B647-A7A89278522F}" destId="{19E5EA5C-6EBC-4524-9FD3-DBD1A7BAE72C}" srcOrd="1" destOrd="0" presId="urn:microsoft.com/office/officeart/2005/8/layout/hChevron3"/>
    <dgm:cxn modelId="{2FEC6E89-E7F0-4DD9-B629-08EEE72FA044}" type="presParOf" srcId="{C8022266-40BC-47F0-B647-A7A89278522F}" destId="{8EADFC93-6BBF-4436-9850-6DECECBC4226}" srcOrd="2" destOrd="0" presId="urn:microsoft.com/office/officeart/2005/8/layout/hChevron3"/>
    <dgm:cxn modelId="{B0CCDAA2-C76C-420A-9827-3174CD7122C8}" type="presParOf" srcId="{C8022266-40BC-47F0-B647-A7A89278522F}" destId="{6A3926BA-1674-4C81-82BC-AF3D4C19C760}" srcOrd="3" destOrd="0" presId="urn:microsoft.com/office/officeart/2005/8/layout/hChevron3"/>
    <dgm:cxn modelId="{81DCA94B-B7DA-4C56-8E4F-BBA9CFABE4DA}" type="presParOf" srcId="{C8022266-40BC-47F0-B647-A7A89278522F}" destId="{B690D6C3-270B-4302-98B8-8E2A99B261A7}" srcOrd="4" destOrd="0" presId="urn:microsoft.com/office/officeart/2005/8/layout/hChevron3"/>
    <dgm:cxn modelId="{A239D325-529C-4CC0-8DDF-DC273F2E04E2}" type="presParOf" srcId="{C8022266-40BC-47F0-B647-A7A89278522F}" destId="{9C092130-CB0F-43A8-92EE-DFA162F26F57}" srcOrd="5" destOrd="0" presId="urn:microsoft.com/office/officeart/2005/8/layout/hChevron3"/>
    <dgm:cxn modelId="{CDB30486-FC57-4BF0-A25E-8FA075840C27}" type="presParOf" srcId="{C8022266-40BC-47F0-B647-A7A89278522F}" destId="{51D328BE-B6DF-4EF7-95F5-7671D2FE0CE5}" srcOrd="6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2_shape2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spc="-15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layout4_shape2"/>
          <p:cNvSpPr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4BEDD84E-25D4-4983-8AA1-2863C96F08D9}" type="slidenum">
              <a:rPr lang="en-US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pPr algn="r"/>
              <a:t>‹#›</a:t>
            </a:fld>
            <a:r>
              <a:rPr lang="en-US" altLang="ko-KR" sz="800" spc="-3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</a:rPr>
              <a:t>/ 12</a:t>
            </a:r>
            <a:endParaRPr sz="800" spc="-3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  <a:prstGeom prst="rect">
            <a:avLst/>
          </a:prstGeom>
        </p:spPr>
        <p:txBody>
          <a:bodyPr/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9/1/2014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9/1/2014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9/1/2014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51520" y="5429264"/>
            <a:ext cx="8178132" cy="131210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spcBef>
                <a:spcPct val="20000"/>
              </a:spcBef>
              <a:buNone/>
            </a:pPr>
            <a:r>
              <a:rPr 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2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조 </a:t>
            </a:r>
            <a:endParaRPr lang="en-US" altLang="ko-KR" sz="2000" b="1" spc="-3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"/>
            </a:endParaRPr>
          </a:p>
          <a:p>
            <a:pPr marL="0" lvl="0" indent="0" algn="l" defTabSz="914400" latinLnBrk="1">
              <a:spcBef>
                <a:spcPct val="20000"/>
              </a:spcBef>
              <a:buNone/>
            </a:pPr>
            <a:r>
              <a:rPr lang="ko-KR" altLang="en-US" sz="2000" b="1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  <a:cs typeface="+mn-cs"/>
              </a:rPr>
              <a:t>조장 </a:t>
            </a:r>
            <a:r>
              <a:rPr lang="en-US" altLang="ko-KR" sz="2000" b="1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  <a:cs typeface="+mn-cs"/>
              </a:rPr>
              <a:t>: </a:t>
            </a:r>
            <a:r>
              <a:rPr lang="ko-KR" altLang="en-US" sz="2000" b="1" kern="1200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  <a:cs typeface="+mn-cs"/>
              </a:rPr>
              <a:t>전수민</a:t>
            </a:r>
            <a:endParaRPr lang="en-US" altLang="ko-KR" sz="2000" b="1" kern="1200" spc="-30" dirty="0" smtClean="0">
              <a:solidFill>
                <a:schemeClr val="tx1">
                  <a:lumMod val="75000"/>
                  <a:lumOff val="25000"/>
                </a:schemeClr>
              </a:solidFill>
              <a:ea typeface="나눔고딕"/>
              <a:cs typeface="+mn-cs"/>
            </a:endParaRPr>
          </a:p>
          <a:p>
            <a:pPr marL="0" lvl="0" indent="0" algn="l" defTabSz="914400" latinLnBrk="1">
              <a:spcBef>
                <a:spcPct val="20000"/>
              </a:spcBef>
              <a:buNone/>
            </a:pP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조원 </a:t>
            </a:r>
            <a:r>
              <a:rPr lang="en-US" altLang="ko-KR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: 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김재문</a:t>
            </a:r>
            <a:r>
              <a:rPr lang="en-US" altLang="ko-KR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, 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김지현</a:t>
            </a:r>
            <a:r>
              <a:rPr lang="en-US" altLang="ko-KR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, 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민경태</a:t>
            </a:r>
            <a:r>
              <a:rPr lang="en-US" altLang="ko-KR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, 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변규섭</a:t>
            </a:r>
            <a:r>
              <a:rPr lang="en-US" altLang="ko-KR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, </a:t>
            </a:r>
            <a:r>
              <a:rPr lang="ko-KR" altLang="en-US" sz="2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고딕"/>
              </a:rPr>
              <a:t>이민석</a:t>
            </a:r>
            <a:endParaRPr sz="2000" b="1" kern="1200" spc="-30">
              <a:solidFill>
                <a:schemeClr val="tx1">
                  <a:lumMod val="75000"/>
                  <a:lumOff val="25000"/>
                </a:schemeClr>
              </a:solidFill>
              <a:ea typeface="나눔고딕"/>
              <a:cs typeface="+mn-cs"/>
            </a:endParaRPr>
          </a:p>
        </p:txBody>
      </p:sp>
      <p:sp>
        <p:nvSpPr>
          <p:cNvPr id="7" name="slide1_shape4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>1</a:t>
            </a: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차 프로젝트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학생성적 </a:t>
            </a:r>
            <a:r>
              <a:rPr lang="ko-KR" altLang="en-US" sz="4000" spc="-150" dirty="0" err="1" smtClean="0">
                <a:solidFill>
                  <a:schemeClr val="bg1"/>
                </a:solidFill>
                <a:latin typeface="+mj-ea"/>
              </a:rPr>
              <a:t>매칭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프로그램</a:t>
            </a:r>
            <a:endParaRPr sz="4000" kern="1200" spc="-15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삭제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나는수민이다\Desktop\스샷\삭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600700" cy="3743325"/>
          </a:xfrm>
          <a:prstGeom prst="rect">
            <a:avLst/>
          </a:prstGeom>
          <a:noFill/>
        </p:spPr>
      </p:pic>
      <p:pic>
        <p:nvPicPr>
          <p:cNvPr id="5123" name="Picture 3" descr="C:\Users\나는수민이다\Desktop\스샷\삭제2.PNG"/>
          <p:cNvPicPr>
            <a:picLocks noChangeAspect="1" noChangeArrowheads="1"/>
          </p:cNvPicPr>
          <p:nvPr/>
        </p:nvPicPr>
        <p:blipFill>
          <a:blip r:embed="rId3"/>
          <a:srcRect r="58107" b="79230"/>
          <a:stretch>
            <a:fillRect/>
          </a:stretch>
        </p:blipFill>
        <p:spPr bwMode="auto">
          <a:xfrm>
            <a:off x="6357950" y="1714488"/>
            <a:ext cx="2354262" cy="779452"/>
          </a:xfrm>
          <a:prstGeom prst="rect">
            <a:avLst/>
          </a:prstGeom>
          <a:noFill/>
        </p:spPr>
      </p:pic>
      <p:pic>
        <p:nvPicPr>
          <p:cNvPr id="5124" name="Picture 4" descr="C:\Users\나는수민이다\Desktop\스샷\삭제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000372"/>
            <a:ext cx="5619750" cy="368617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28596" y="2143116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58148" y="1928802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15" idx="1"/>
          </p:cNvCxnSpPr>
          <p:nvPr/>
        </p:nvCxnSpPr>
        <p:spPr>
          <a:xfrm flipV="1">
            <a:off x="1857356" y="2071678"/>
            <a:ext cx="600079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</p:cNvCxnSpPr>
          <p:nvPr/>
        </p:nvCxnSpPr>
        <p:spPr>
          <a:xfrm rot="5400000">
            <a:off x="6572264" y="2571744"/>
            <a:ext cx="2071702" cy="1357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86314" y="4143380"/>
            <a:ext cx="235745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수정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나는수민이다\Desktop\스샷\수정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5619751" cy="3752850"/>
          </a:xfrm>
          <a:prstGeom prst="rect">
            <a:avLst/>
          </a:prstGeom>
          <a:noFill/>
        </p:spPr>
      </p:pic>
      <p:pic>
        <p:nvPicPr>
          <p:cNvPr id="6147" name="Picture 3" descr="C:\Users\나는수민이다\Desktop\스샷\수정2.PNG"/>
          <p:cNvPicPr>
            <a:picLocks noChangeAspect="1" noChangeArrowheads="1"/>
          </p:cNvPicPr>
          <p:nvPr/>
        </p:nvPicPr>
        <p:blipFill>
          <a:blip r:embed="rId3"/>
          <a:srcRect r="66779" b="82778"/>
          <a:stretch>
            <a:fillRect/>
          </a:stretch>
        </p:blipFill>
        <p:spPr bwMode="auto">
          <a:xfrm>
            <a:off x="6715140" y="1714488"/>
            <a:ext cx="1870075" cy="639752"/>
          </a:xfrm>
          <a:prstGeom prst="rect">
            <a:avLst/>
          </a:prstGeom>
          <a:noFill/>
        </p:spPr>
      </p:pic>
      <p:pic>
        <p:nvPicPr>
          <p:cNvPr id="6148" name="Picture 4" descr="C:\Users\나는수민이다\Desktop\스샷\수정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857496"/>
            <a:ext cx="5676900" cy="3724275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28596" y="2214554"/>
            <a:ext cx="1500198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7356" y="2285992"/>
            <a:ext cx="257176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01024" y="1928802"/>
            <a:ext cx="71438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3438" y="3643314"/>
            <a:ext cx="250033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5" idx="3"/>
          </p:cNvCxnSpPr>
          <p:nvPr/>
        </p:nvCxnSpPr>
        <p:spPr>
          <a:xfrm flipV="1">
            <a:off x="4429124" y="2071678"/>
            <a:ext cx="3429024" cy="3214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3"/>
          </p:cNvCxnSpPr>
          <p:nvPr/>
        </p:nvCxnSpPr>
        <p:spPr>
          <a:xfrm rot="5400000">
            <a:off x="6983033" y="2375289"/>
            <a:ext cx="1535917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매치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나는수민이다\Desktop\스샷\매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5619306" cy="3714776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43438" y="2357430"/>
            <a:ext cx="71438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설명선 1 15"/>
          <p:cNvSpPr/>
          <p:nvPr/>
        </p:nvSpPr>
        <p:spPr>
          <a:xfrm>
            <a:off x="5857884" y="4429132"/>
            <a:ext cx="3000396" cy="1285884"/>
          </a:xfrm>
          <a:prstGeom prst="borderCallout1">
            <a:avLst>
              <a:gd name="adj1" fmla="val 18750"/>
              <a:gd name="adj2" fmla="val -8333"/>
              <a:gd name="adj3" fmla="val -93370"/>
              <a:gd name="adj4" fmla="val -249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 점수를 토대로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가장 수준 높은 학교를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상세보기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나는수민이다\Desktop\스샷\상세보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657850" cy="3743325"/>
          </a:xfrm>
          <a:prstGeom prst="rect">
            <a:avLst/>
          </a:prstGeom>
          <a:noFill/>
        </p:spPr>
      </p:pic>
      <p:pic>
        <p:nvPicPr>
          <p:cNvPr id="8195" name="Picture 3" descr="C:\Users\나는수민이다\Desktop\스샷\상세보기2.PNG"/>
          <p:cNvPicPr>
            <a:picLocks noChangeAspect="1" noChangeArrowheads="1"/>
          </p:cNvPicPr>
          <p:nvPr/>
        </p:nvPicPr>
        <p:blipFill>
          <a:blip r:embed="rId3"/>
          <a:srcRect r="252" b="42455"/>
          <a:stretch>
            <a:fillRect/>
          </a:stretch>
        </p:blipFill>
        <p:spPr bwMode="auto">
          <a:xfrm>
            <a:off x="3143240" y="4143380"/>
            <a:ext cx="5643602" cy="214314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857356" y="2214554"/>
            <a:ext cx="41434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143240" y="4071942"/>
            <a:ext cx="5643602" cy="228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8195" idx="0"/>
          </p:cNvCxnSpPr>
          <p:nvPr/>
        </p:nvCxnSpPr>
        <p:spPr>
          <a:xfrm>
            <a:off x="3714744" y="2500306"/>
            <a:ext cx="2250297" cy="16430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3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kern="1200" spc="-150">
                <a:solidFill>
                  <a:schemeClr val="tx1"/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4000" kern="1200" spc="-150">
                <a:solidFill>
                  <a:schemeClr val="tx1"/>
                </a:solidFill>
                <a:latin typeface="+mj-ea"/>
                <a:ea typeface="+mj-ea"/>
                <a:cs typeface="+mj-cs"/>
              </a:rPr>
              <a:t>.</a:t>
            </a:r>
            <a:endParaRPr sz="4000" kern="1200" spc="-15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2483768" y="2010111"/>
            <a:ext cx="6660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프로그램 목적 및 주요기능</a:t>
            </a:r>
            <a:endParaRPr sz="1800" b="1" kern="1200" spc="-8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클래스 정의</a:t>
            </a:r>
            <a:endParaRPr lang="en-US" altLang="ko-KR" sz="1800" b="1" kern="12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ko-KR" altLang="en-US" sz="1800" b="1" kern="12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파일구조</a:t>
            </a:r>
            <a:endParaRPr lang="en-US" altLang="ko-KR" sz="1800" b="1" kern="12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-514350" algn="l" defTabSz="914400" latinLnBrk="1">
              <a:lnSpc>
                <a:spcPct val="200000"/>
              </a:lnSpc>
              <a:buFont typeface="+mj-lt" pitchFamily="2" charset="2"/>
              <a:buAutoNum type="arabicPeriod"/>
            </a:pPr>
            <a:r>
              <a:rPr 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UI</a:t>
            </a:r>
            <a:endParaRPr sz="1800" b="1" kern="1200" spc="-8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" name="slide2_shape3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357158" y="1572720"/>
            <a:ext cx="7032844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514350" algn="l" defTabSz="914400" latinLnBrk="1">
              <a:lnSpc>
                <a:spcPct val="120000"/>
              </a:lnSpc>
            </a:pPr>
            <a:r>
              <a:rPr lang="ko-KR" altLang="en-US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학생의 성적과 학교의 커트라인 점수를 입력 받고 </a:t>
            </a:r>
            <a:endParaRPr lang="en-US" altLang="ko-KR" b="1" kern="1200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-514350" algn="l" defTabSz="914400" latinLnBrk="1">
              <a:lnSpc>
                <a:spcPct val="120000"/>
              </a:lnSpc>
            </a:pPr>
            <a:r>
              <a:rPr lang="ko-KR" altLang="en-US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학생의 성적에 맞는 학교를 추천</a:t>
            </a:r>
            <a:endParaRPr b="1" kern="1200" spc="-3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spc="-150" dirty="0" smtClean="0">
                <a:solidFill>
                  <a:schemeClr val="bg1"/>
                </a:solidFill>
              </a:rPr>
              <a:t>프로그램 목적 및 주요기능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slide5_group4"/>
          <p:cNvGrpSpPr>
            <a:grpSpLocks/>
          </p:cNvGrpSpPr>
          <p:nvPr/>
        </p:nvGrpSpPr>
        <p:grpSpPr>
          <a:xfrm>
            <a:off x="857224" y="2762118"/>
            <a:ext cx="7358114" cy="3452964"/>
            <a:chOff x="2554489" y="2636912"/>
            <a:chExt cx="4131894" cy="3024335"/>
          </a:xfrm>
        </p:grpSpPr>
        <p:sp>
          <p:nvSpPr>
            <p:cNvPr id="9" name="slide5_shape1"/>
            <p:cNvSpPr/>
            <p:nvPr/>
          </p:nvSpPr>
          <p:spPr>
            <a:xfrm>
              <a:off x="2554489" y="2636912"/>
              <a:ext cx="2028269" cy="68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algn="ctr" defTabSz="914400" latinLnBrk="1"/>
              <a:r>
                <a:rPr lang="ko-KR" altLang="en-US" sz="2000" b="1" kern="1200" spc="-50" dirty="0" smtClean="0">
                  <a:solidFill>
                    <a:schemeClr val="bg1"/>
                  </a:solidFill>
                  <a:latin typeface="나눔고딕"/>
                  <a:ea typeface="나눔고딕"/>
                  <a:cs typeface="+mn-cs"/>
                </a:rPr>
                <a:t>학생</a:t>
              </a:r>
              <a:endParaRPr sz="2000" b="1" kern="1200" spc="-50">
                <a:solidFill>
                  <a:schemeClr val="bg1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0" name="slide5_shape2"/>
            <p:cNvSpPr/>
            <p:nvPr/>
          </p:nvSpPr>
          <p:spPr>
            <a:xfrm>
              <a:off x="2554489" y="3320473"/>
              <a:ext cx="2028269" cy="2340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0" algn="l" defTabSz="914400" latinLnBrk="1">
                <a:buSzPct val="70000"/>
                <a:buFont typeface="Wingdings" pitchFamily="2" charset="2"/>
                <a:buChar char="u"/>
              </a:pPr>
              <a:endPara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전체출력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검색</a:t>
              </a:r>
              <a:endParaRPr lang="en-US" altLang="ko-KR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추가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삭제</a:t>
              </a:r>
              <a:endParaRPr lang="en-US" altLang="ko-KR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수정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매치</a:t>
              </a:r>
              <a:endParaRPr lang="en-US" altLang="ko-KR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상세</a:t>
              </a:r>
              <a:endParaRPr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1" name="slide5_shape3"/>
            <p:cNvSpPr/>
            <p:nvPr/>
          </p:nvSpPr>
          <p:spPr>
            <a:xfrm>
              <a:off x="4658114" y="2636912"/>
              <a:ext cx="2028269" cy="68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spcBef>
                  <a:spcPct val="0"/>
                </a:spcBef>
              </a:pPr>
              <a:r>
                <a:rPr lang="ko-KR" altLang="en-US" sz="2000" b="1" spc="-50" dirty="0" smtClean="0">
                  <a:solidFill>
                    <a:schemeClr val="bg1"/>
                  </a:solidFill>
                  <a:latin typeface="나눔고딕"/>
                  <a:ea typeface="나눔고딕"/>
                </a:rPr>
                <a:t>학교</a:t>
              </a:r>
              <a:endParaRPr lang="ko-KR" altLang="en-US" sz="2000" b="1" kern="1200" spc="-50" dirty="0">
                <a:solidFill>
                  <a:schemeClr val="bg1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2" name="slide5_shape4"/>
            <p:cNvSpPr/>
            <p:nvPr/>
          </p:nvSpPr>
          <p:spPr>
            <a:xfrm>
              <a:off x="4658114" y="3320473"/>
              <a:ext cx="2028269" cy="2340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0" algn="l" defTabSz="914400" latinLnBrk="1">
                <a:buSzPct val="70000"/>
                <a:buFont typeface="Wingdings" pitchFamily="2" charset="2"/>
                <a:buChar char="u"/>
              </a:pPr>
              <a:endPara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전체출력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검색</a:t>
              </a:r>
              <a:endParaRPr lang="en-US" altLang="ko-KR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추가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  <a:cs typeface="+mn-cs"/>
                </a:rPr>
                <a:t>삭제</a:t>
              </a:r>
              <a:endParaRPr lang="en-US" altLang="ko-KR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  <a:p>
              <a:pPr marL="0" indent="180975" algn="l" defTabSz="914400" latinLnBrk="1">
                <a:lnSpc>
                  <a:spcPct val="114000"/>
                </a:lnSpc>
                <a:buSzPct val="70000"/>
                <a:buFont typeface="Wingdings" pitchFamily="2" charset="2"/>
                <a:buChar char="u"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/>
                  <a:ea typeface="나눔고딕"/>
                </a:rPr>
                <a:t>수정</a:t>
              </a:r>
              <a:endParaRPr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/>
                <a:ea typeface="나눔고딕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정의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357158" y="1357298"/>
          <a:ext cx="8429684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kern="1200" spc="-15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파일구조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500034" y="2214554"/>
          <a:ext cx="8072494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다이어그램 13"/>
          <p:cNvGraphicFramePr/>
          <p:nvPr/>
        </p:nvGraphicFramePr>
        <p:xfrm>
          <a:off x="500034" y="4143380"/>
          <a:ext cx="4714908" cy="18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slide3_shape3"/>
          <p:cNvSpPr/>
          <p:nvPr/>
        </p:nvSpPr>
        <p:spPr>
          <a:xfrm>
            <a:off x="500034" y="1976557"/>
            <a:ext cx="70328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514350" algn="l" defTabSz="914400" latinLnBrk="1">
              <a:lnSpc>
                <a:spcPct val="120000"/>
              </a:lnSpc>
            </a:pP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(member.dat) </a:t>
            </a: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레코드 개수 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4byte + </a:t>
            </a:r>
            <a:r>
              <a:rPr lang="ko-KR" altLang="en-US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레코드 당 </a:t>
            </a:r>
            <a:r>
              <a:rPr lang="en-US" altLang="ko-KR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30byte</a:t>
            </a:r>
            <a:endParaRPr b="1" kern="1200" spc="-3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slide3_shape3"/>
          <p:cNvSpPr/>
          <p:nvPr/>
        </p:nvSpPr>
        <p:spPr>
          <a:xfrm>
            <a:off x="500034" y="4048259"/>
            <a:ext cx="70328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514350" algn="l" defTabSz="914400" latinLnBrk="1">
              <a:lnSpc>
                <a:spcPct val="120000"/>
              </a:lnSpc>
            </a:pPr>
            <a:r>
              <a:rPr lang="ko-KR" altLang="en-US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학교</a:t>
            </a:r>
            <a:r>
              <a:rPr lang="en-US" altLang="ko-KR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(univ.dat) </a:t>
            </a:r>
            <a:r>
              <a:rPr lang="ko-KR" altLang="en-US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레코드 개수 </a:t>
            </a:r>
            <a:r>
              <a:rPr lang="en-US" altLang="ko-KR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4byte + </a:t>
            </a:r>
            <a:r>
              <a:rPr lang="ko-KR" altLang="en-US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레코드 당 </a:t>
            </a:r>
            <a:r>
              <a:rPr lang="en-US" altLang="ko-KR" b="1" kern="1200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18byte</a:t>
            </a:r>
            <a:endParaRPr b="1" kern="1200" spc="-3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나는수민이다\Desktop\스샷\학생메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5638800" cy="3762375"/>
          </a:xfrm>
          <a:prstGeom prst="rect">
            <a:avLst/>
          </a:prstGeom>
          <a:noFill/>
        </p:spPr>
      </p:pic>
      <p:pic>
        <p:nvPicPr>
          <p:cNvPr id="1027" name="Picture 3" descr="C:\Users\나는수민이다\Desktop\스샷\학교메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857496"/>
            <a:ext cx="566737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전체출력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나는수민이다\Desktop\스샷\전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5610225" cy="3724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검색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나는수민이다\Desktop\스샷\검색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5676900" cy="3743325"/>
          </a:xfrm>
          <a:prstGeom prst="rect">
            <a:avLst/>
          </a:prstGeom>
          <a:noFill/>
          <a:scene3d>
            <a:camera prst="orthographicFront">
              <a:rot lat="0" lon="21599986" rev="0"/>
            </a:camera>
            <a:lightRig rig="threePt" dir="t"/>
          </a:scene3d>
        </p:spPr>
      </p:pic>
      <p:pic>
        <p:nvPicPr>
          <p:cNvPr id="3075" name="Picture 3" descr="C:\Users\나는수민이다\Desktop\스샷\검색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786058"/>
            <a:ext cx="5676900" cy="37147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857224" y="2285992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3286124"/>
            <a:ext cx="264320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00166" y="2643182"/>
            <a:ext cx="2857520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4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sz="2400" spc="-150" dirty="0" smtClean="0">
                <a:solidFill>
                  <a:schemeClr val="bg1"/>
                </a:solidFill>
              </a:rPr>
              <a:t>UI -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입력</a:t>
            </a:r>
            <a:endParaRPr sz="2400" kern="12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나는수민이다\Desktop\스샷\입력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5638800" cy="3752850"/>
          </a:xfrm>
          <a:prstGeom prst="rect">
            <a:avLst/>
          </a:prstGeom>
          <a:noFill/>
        </p:spPr>
      </p:pic>
      <p:pic>
        <p:nvPicPr>
          <p:cNvPr id="4099" name="Picture 3" descr="C:\Users\나는수민이다\Desktop\스샷\입력2.PNG"/>
          <p:cNvPicPr>
            <a:picLocks noChangeAspect="1" noChangeArrowheads="1"/>
          </p:cNvPicPr>
          <p:nvPr/>
        </p:nvPicPr>
        <p:blipFill>
          <a:blip r:embed="rId3"/>
          <a:srcRect r="61993" b="72704"/>
          <a:stretch>
            <a:fillRect/>
          </a:stretch>
        </p:blipFill>
        <p:spPr bwMode="auto">
          <a:xfrm>
            <a:off x="6500826" y="1571612"/>
            <a:ext cx="2143140" cy="1019180"/>
          </a:xfrm>
          <a:prstGeom prst="rect">
            <a:avLst/>
          </a:prstGeom>
          <a:noFill/>
        </p:spPr>
      </p:pic>
      <p:pic>
        <p:nvPicPr>
          <p:cNvPr id="4100" name="Picture 4" descr="C:\Users\나는수민이다\Desktop\스샷\입력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928934"/>
            <a:ext cx="5581650" cy="37433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28596" y="2357430"/>
            <a:ext cx="1500198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14876" y="4000504"/>
            <a:ext cx="257176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01024" y="1785926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500166" y="1857364"/>
            <a:ext cx="6357982" cy="7858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2" idx="0"/>
          </p:cNvCxnSpPr>
          <p:nvPr/>
        </p:nvCxnSpPr>
        <p:spPr>
          <a:xfrm rot="10800000" flipV="1">
            <a:off x="6000760" y="2000240"/>
            <a:ext cx="2357454" cy="2000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134</Words>
  <Application>Microsoft Office PowerPoint</Application>
  <PresentationFormat>화면 슬라이드 쇼(4:3)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/>
      <vt:lpstr>1차 프로젝트  학생성적 매칭 프로그램</vt:lpstr>
      <vt:lpstr>목차</vt:lpstr>
      <vt:lpstr>프로그램 목적 및 주요기능</vt:lpstr>
      <vt:lpstr>클래스 정의</vt:lpstr>
      <vt:lpstr>파일구조</vt:lpstr>
      <vt:lpstr>UI</vt:lpstr>
      <vt:lpstr>UI - 전체출력</vt:lpstr>
      <vt:lpstr>UI - 검색</vt:lpstr>
      <vt:lpstr>UI - 입력</vt:lpstr>
      <vt:lpstr>UI - 삭제</vt:lpstr>
      <vt:lpstr>UI - 수정</vt:lpstr>
      <vt:lpstr>UI - 매치</vt:lpstr>
      <vt:lpstr>UI - 상세보기</vt:lpstr>
      <vt:lpstr>감사합니다.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나는수민이다</cp:lastModifiedBy>
  <cp:revision>35</cp:revision>
  <dcterms:modified xsi:type="dcterms:W3CDTF">2014-08-31T23:24:31Z</dcterms:modified>
</cp:coreProperties>
</file>