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HY견고딕" pitchFamily="18" charset="-127"/>
      <p:regular r:id="rId10"/>
    </p:embeddedFont>
    <p:embeddedFont>
      <p:font typeface="Arial Black" pitchFamily="34" charset="0"/>
      <p:bold r:id="rId11"/>
    </p:embeddedFont>
    <p:embeddedFont>
      <p:font typeface="맑은 고딕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073-5BB9-42D7-AE65-4614F0667A7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B576A4-2A1B-4217-B840-A3A153598B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073-5BB9-42D7-AE65-4614F0667A7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76A4-2A1B-4217-B840-A3A153598B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073-5BB9-42D7-AE65-4614F0667A7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76A4-2A1B-4217-B840-A3A153598B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073-5BB9-42D7-AE65-4614F0667A7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76A4-2A1B-4217-B840-A3A153598B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073-5BB9-42D7-AE65-4614F0667A7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B576A4-2A1B-4217-B840-A3A153598B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073-5BB9-42D7-AE65-4614F0667A7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76A4-2A1B-4217-B840-A3A153598B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073-5BB9-42D7-AE65-4614F0667A7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76A4-2A1B-4217-B840-A3A153598B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073-5BB9-42D7-AE65-4614F0667A7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76A4-2A1B-4217-B840-A3A153598B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073-5BB9-42D7-AE65-4614F0667A7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76A4-2A1B-4217-B840-A3A153598B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073-5BB9-42D7-AE65-4614F0667A7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76A4-2A1B-4217-B840-A3A153598B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F073-5BB9-42D7-AE65-4614F0667A7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B576A4-2A1B-4217-B840-A3A153598B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570F073-5BB9-42D7-AE65-4614F0667A7E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AB576A4-2A1B-4217-B840-A3A153598B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평행 사변형 6"/>
          <p:cNvSpPr/>
          <p:nvPr/>
        </p:nvSpPr>
        <p:spPr>
          <a:xfrm>
            <a:off x="5489245" y="1067847"/>
            <a:ext cx="3460989" cy="430687"/>
          </a:xfrm>
          <a:prstGeom prst="parallelogram">
            <a:avLst>
              <a:gd name="adj" fmla="val 1422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 rot="19954969">
            <a:off x="1867119" y="2074172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i="1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먹고 보고</a:t>
            </a:r>
            <a:r>
              <a:rPr lang="ko-KR" altLang="en-US" sz="72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72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 rot="19434195">
            <a:off x="1602904" y="1704117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i="1" dirty="0" smtClean="0">
                <a:latin typeface="+mj-ea"/>
                <a:ea typeface="+mj-ea"/>
              </a:rPr>
              <a:t>먹고 보고</a:t>
            </a:r>
            <a:r>
              <a:rPr lang="ko-KR" altLang="en-US" sz="7200" dirty="0" smtClean="0">
                <a:latin typeface="+mj-ea"/>
                <a:ea typeface="+mj-ea"/>
              </a:rPr>
              <a:t> </a:t>
            </a:r>
            <a:endParaRPr lang="ko-KR" altLang="en-US" sz="72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5169" y="44624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latin typeface="+mj-ea"/>
                <a:ea typeface="+mj-ea"/>
              </a:rPr>
              <a:t>M.B</a:t>
            </a:r>
            <a:endParaRPr lang="ko-KR" altLang="en-US" sz="9600" dirty="0">
              <a:latin typeface="+mj-ea"/>
              <a:ea typeface="+mj-ea"/>
            </a:endParaRPr>
          </a:p>
        </p:txBody>
      </p:sp>
      <p:pic>
        <p:nvPicPr>
          <p:cNvPr id="1026" name="Picture 2" descr="C:\Users\stu\Downloads\영사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49315">
            <a:off x="366212" y="3807465"/>
            <a:ext cx="2413493" cy="238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15816" y="4146783"/>
            <a:ext cx="59615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 영화 예매 관리 프로그램</a:t>
            </a:r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팀장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김용진 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박세준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방희정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이민균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정예진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차승우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44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4" grpId="0"/>
      <p:bldP spid="6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5536" y="764704"/>
            <a:ext cx="8424936" cy="648072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1496" y="565599"/>
            <a:ext cx="2818656" cy="830256"/>
          </a:xfrm>
          <a:noFill/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contents</a:t>
            </a:r>
            <a:endParaRPr lang="ko-KR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6416" y="1863749"/>
            <a:ext cx="7620000" cy="4373563"/>
          </a:xfrm>
        </p:spPr>
        <p:txBody>
          <a:bodyPr>
            <a:normAutofit lnSpcReduction="10000"/>
          </a:bodyPr>
          <a:lstStyle/>
          <a:p>
            <a:pPr marL="457200" indent="-457200" algn="ctr">
              <a:buAutoNum type="arabicPeriod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개요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구성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시연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질의응답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4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213285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35256" y="1422068"/>
            <a:ext cx="6676111" cy="2160240"/>
          </a:xfrm>
          <a:prstGeom prst="roundRect">
            <a:avLst>
              <a:gd name="adj" fmla="val 327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3608" y="2493925"/>
            <a:ext cx="7200800" cy="2447243"/>
          </a:xfrm>
          <a:prstGeom prst="rect">
            <a:avLst/>
          </a:prstGeom>
          <a:solidFill>
            <a:schemeClr val="bg2">
              <a:lumMod val="1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8112" y="1855857"/>
            <a:ext cx="860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개요 </a:t>
            </a:r>
            <a:endParaRPr lang="ko-KR" alt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3021920"/>
            <a:ext cx="67687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영화 예매 프로그램을 벤치마킹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</a:rPr>
              <a:t>benchmarking)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차별화를 위해 예매기능 외 영화 매점에서 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상품의 선 구매기능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고객관리와 영화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상품의 재고 관리가 가능한 스마트 프로그램 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00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03039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구성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39272" y="2062864"/>
            <a:ext cx="1512168" cy="11521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670395" y="2062864"/>
            <a:ext cx="1512168" cy="11521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movie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14666" y="2062864"/>
            <a:ext cx="1512168" cy="11521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2062864"/>
            <a:ext cx="1512168" cy="11521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store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55576" y="3504807"/>
            <a:ext cx="1495864" cy="3564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Member Vo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99792" y="3504807"/>
            <a:ext cx="1495864" cy="3564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Movie Vo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60312" y="3504807"/>
            <a:ext cx="1495864" cy="3564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Order Vo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594516" y="3504807"/>
            <a:ext cx="1495864" cy="3564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Store Vo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7966" y="4055651"/>
            <a:ext cx="1495864" cy="59950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Member Dao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02182" y="4055651"/>
            <a:ext cx="1495864" cy="59950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Movie Dao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62702" y="4055651"/>
            <a:ext cx="1495864" cy="59950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Order Dao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94516" y="4055651"/>
            <a:ext cx="1495864" cy="59950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Store Dao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7966" y="4871176"/>
            <a:ext cx="1495864" cy="71806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</a:p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702182" y="4871176"/>
            <a:ext cx="1495864" cy="71806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Movie</a:t>
            </a:r>
          </a:p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62702" y="4871176"/>
            <a:ext cx="1495864" cy="71806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</a:p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94516" y="4871176"/>
            <a:ext cx="1495864" cy="71806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Store</a:t>
            </a:r>
          </a:p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27304" y="5733256"/>
            <a:ext cx="936104" cy="8640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희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</a:p>
        </p:txBody>
      </p:sp>
      <p:sp>
        <p:nvSpPr>
          <p:cNvPr id="39" name="타원 38"/>
          <p:cNvSpPr/>
          <p:nvPr/>
        </p:nvSpPr>
        <p:spPr>
          <a:xfrm>
            <a:off x="2958427" y="5733256"/>
            <a:ext cx="936104" cy="8640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예진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902698" y="5733256"/>
            <a:ext cx="936104" cy="8640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</a:t>
            </a:r>
          </a:p>
        </p:txBody>
      </p:sp>
      <p:sp>
        <p:nvSpPr>
          <p:cNvPr id="41" name="타원 40"/>
          <p:cNvSpPr/>
          <p:nvPr/>
        </p:nvSpPr>
        <p:spPr>
          <a:xfrm>
            <a:off x="6874396" y="5733256"/>
            <a:ext cx="936104" cy="86409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2702182" y="849548"/>
            <a:ext cx="3314758" cy="563227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용진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민균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/>
          <p:cNvCxnSpPr>
            <a:stCxn id="43" idx="2"/>
            <a:endCxn id="2" idx="0"/>
          </p:cNvCxnSpPr>
          <p:nvPr/>
        </p:nvCxnSpPr>
        <p:spPr>
          <a:xfrm flipH="1">
            <a:off x="1495356" y="1412775"/>
            <a:ext cx="2864205" cy="650089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3" idx="2"/>
            <a:endCxn id="5" idx="0"/>
          </p:cNvCxnSpPr>
          <p:nvPr/>
        </p:nvCxnSpPr>
        <p:spPr>
          <a:xfrm flipH="1">
            <a:off x="3426479" y="1412775"/>
            <a:ext cx="933082" cy="650089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3" idx="2"/>
            <a:endCxn id="6" idx="0"/>
          </p:cNvCxnSpPr>
          <p:nvPr/>
        </p:nvCxnSpPr>
        <p:spPr>
          <a:xfrm>
            <a:off x="4359561" y="1412775"/>
            <a:ext cx="1011189" cy="650089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3" idx="2"/>
            <a:endCxn id="7" idx="0"/>
          </p:cNvCxnSpPr>
          <p:nvPr/>
        </p:nvCxnSpPr>
        <p:spPr>
          <a:xfrm>
            <a:off x="4359561" y="1412775"/>
            <a:ext cx="2984747" cy="650089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5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8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03039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987824" y="1484784"/>
            <a:ext cx="2664296" cy="115212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87824" y="3068960"/>
            <a:ext cx="2664296" cy="115212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영화예매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상품 구매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87824" y="4509120"/>
            <a:ext cx="2664296" cy="115212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영화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3163197" y="367290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lt"/>
              </a:rPr>
              <a:t>=                  +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35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2556193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시연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67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1415" y="2852936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질의 응답 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1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경청해 주셔서 감사합니다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06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348</TotalTime>
  <Words>126</Words>
  <Application>Microsoft Office PowerPoint</Application>
  <PresentationFormat>화면 슬라이드 쇼(4:3)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Arial</vt:lpstr>
      <vt:lpstr>HY견고딕</vt:lpstr>
      <vt:lpstr>Arial Black</vt:lpstr>
      <vt:lpstr>돋움</vt:lpstr>
      <vt:lpstr>맑은 고딕</vt:lpstr>
      <vt:lpstr>필수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경청해 주셔서 감사합니다!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</dc:creator>
  <cp:lastModifiedBy>stu</cp:lastModifiedBy>
  <cp:revision>17</cp:revision>
  <dcterms:created xsi:type="dcterms:W3CDTF">2018-05-01T02:46:41Z</dcterms:created>
  <dcterms:modified xsi:type="dcterms:W3CDTF">2018-05-02T06:48:47Z</dcterms:modified>
</cp:coreProperties>
</file>