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3"/>
  </p:sldMasterIdLst>
  <p:sldIdLst>
    <p:sldId id="256" r:id="rId15"/>
    <p:sldId id="257" r:id="rId16"/>
    <p:sldId id="260" r:id="rId17"/>
    <p:sldId id="258" r:id="rId18"/>
    <p:sldId id="272" r:id="rId19"/>
    <p:sldId id="261" r:id="rId20"/>
    <p:sldId id="262" r:id="rId21"/>
    <p:sldId id="264" r:id="rId22"/>
    <p:sldId id="265" r:id="rId23"/>
    <p:sldId id="271" r:id="rId24"/>
    <p:sldId id="266" r:id="rId25"/>
    <p:sldId id="267" r:id="rId26"/>
    <p:sldId id="270" r:id="rId27"/>
    <p:sldId id="268" r:id="rId28"/>
    <p:sldId id="269" r:id="rId29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82" d="100"/>
          <a:sy n="82" d="100"/>
        </p:scale>
        <p:origin x="-1464" y="-86"/>
      </p:cViewPr>
      <p:guideLst>
        <p:guide orient="horz" pos="215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0" name="텍스트 상자 1" hidden="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914400" y="4330700"/>
            <a:ext cx="5029200" cy="4103688"/>
          </a:xfrm>
          <a:prstGeom prst="rect"/>
          <a:solidFill>
            <a:srgbClr val="FFFFFF"/>
          </a:solidFill>
          <a:ln w="0" cap="flat" cmpd="sng">
            <a:noFill/>
            <a:prstDash/>
          </a:ln>
        </p:spPr>
        <p:txBody>
          <a:bodyPr wrap="square" lIns="0" tIns="0" rIns="0" bIns="0" vert="horz" anchor="t"/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1.카테고리별로 해당 카테고리로 상품이 정렬 되는지 확인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0" name="텍스트 상자 1" hidden="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914400" y="4330700"/>
            <a:ext cx="5029200" cy="4103688"/>
          </a:xfrm>
          <a:prstGeom prst="rect"/>
          <a:solidFill>
            <a:srgbClr val="FFFFFF"/>
          </a:solidFill>
          <a:ln w="0" cap="flat" cmpd="sng">
            <a:noFill/>
            <a:prstDash/>
          </a:ln>
        </p:spPr>
        <p:txBody>
          <a:bodyPr wrap="square" lIns="0" tIns="0" rIns="0" bIns="0" vert="horz" anchor="t"/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정렬 기능 보여주기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Object rect 1"/>
          <p:cNvSpPr>
            <a:spLocks noGrp="1" noRot="1" noChangeArrowheads="1"/>
          </p:cNvSpPr>
          <p:nvPr>
            <p:ph type="sldImg"/>
          </p:nvPr>
        </p:nvSpPr>
        <p:spPr/>
      </p:sp>
      <p:sp>
        <p:nvSpPr>
          <p:cNvPr id="0" name="텍스트 상자 1" hidden="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914400" y="4330700"/>
            <a:ext cx="5029200" cy="4103688"/>
          </a:xfrm>
          <a:prstGeom prst="rect"/>
          <a:solidFill>
            <a:srgbClr val="FFFFFF"/>
          </a:solidFill>
          <a:ln w="0" cap="flat" cmpd="sng">
            <a:noFill/>
            <a:prstDash/>
          </a:ln>
        </p:spPr>
        <p:txBody>
          <a:bodyPr wrap="square" lIns="0" tIns="0" rIns="0" bIns="0" vert="horz" anchor="t"/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1.즉시구매가와 경매시작가 입력시 경매시작가는 즉시구매가보다 2배이상부터 시작</a:t>
            </a: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2.사진등록 기능 보여주기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E06-C620-4636-903B-E7C314E0A8E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5A57-AF87-405F-8626-497F56CAAA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E06-C620-4636-903B-E7C314E0A8E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5A57-AF87-405F-8626-497F56CAAA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E06-C620-4636-903B-E7C314E0A8E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5A57-AF87-405F-8626-497F56CAAA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E06-C620-4636-903B-E7C314E0A8E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5A57-AF87-405F-8626-497F56CAAA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E06-C620-4636-903B-E7C314E0A8E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5A57-AF87-405F-8626-497F56CAAA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E06-C620-4636-903B-E7C314E0A8E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5A57-AF87-405F-8626-497F56CAAA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E06-C620-4636-903B-E7C314E0A8E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5A57-AF87-405F-8626-497F56CAAA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E06-C620-4636-903B-E7C314E0A8E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5A57-AF87-405F-8626-497F56CAAA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E06-C620-4636-903B-E7C314E0A8E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5A57-AF87-405F-8626-497F56CAAA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E06-C620-4636-903B-E7C314E0A8E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5A57-AF87-405F-8626-497F56CAAA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E06-C620-4636-903B-E7C314E0A8EC}" type="datetimeFigureOut">
              <a:rPr lang="ko-KR" altLang="en-US" smtClean="0"/>
              <a:t>2016-10-06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55A57-AF87-405F-8626-497F56CAAA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7955A57-AF87-405F-8626-497F56CAAA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BBE06-C620-4636-903B-E7C314E0A8EC}" type="datetimeFigureOut">
              <a:rPr lang="ko-KR" altLang="en-US" smtClean="0"/>
              <a:t>2016-10-06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997158354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93851259629.png"></Relationship><Relationship Id="rId3" Type="http://schemas.openxmlformats.org/officeDocument/2006/relationships/notesSlide" Target="../notesSlides/notesSlide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8691302623.png"></Relationship><Relationship Id="rId3" Type="http://schemas.openxmlformats.org/officeDocument/2006/relationships/notesSlide" Target="../notesSlides/notesSlide3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0412151408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822771005350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6111045006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3991151101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7071524393.png"></Relationship><Relationship Id="rId3" Type="http://schemas.openxmlformats.org/officeDocument/2006/relationships/notesSlide" Target="../notesSlides/notesSlide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3958208" cy="1141983"/>
          </a:xfrm>
        </p:spPr>
        <p:txBody>
          <a:bodyPr/>
          <a:lstStyle/>
          <a:p>
            <a:r>
              <a:rPr lang="ko-KR" altLang="en-US" dirty="0" smtClean="0"/>
              <a:t>경매나라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63688" y="5301208"/>
            <a:ext cx="6461760" cy="1066800"/>
          </a:xfrm>
        </p:spPr>
        <p:txBody>
          <a:bodyPr/>
          <a:lstStyle/>
          <a:p>
            <a:pPr algn="r"/>
            <a:r>
              <a:rPr lang="en-US" altLang="ko-KR" dirty="0" smtClean="0"/>
              <a:t>2</a:t>
            </a:r>
            <a:r>
              <a:rPr lang="ko-KR" altLang="en-US" dirty="0" smtClean="0"/>
              <a:t>조 프로젝트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박순찬 고재영 유일상 노승보 강석민 박종환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0"/>
          <a:stretch/>
        </p:blipFill>
        <p:spPr>
          <a:xfrm>
            <a:off x="4211960" y="1124744"/>
            <a:ext cx="3476104" cy="32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7620635" cy="1143635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3.구조</a:t>
            </a: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    3-5 내경매현황</a:t>
            </a:r>
            <a:endParaRPr lang="ko-KR" altLang="en-US" sz="2000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1" descr="C:/Users/stu/AppData/Roaming/PolarisOffice/ETemp/7164_7319600/fImage23997158354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9245" y="2047240"/>
            <a:ext cx="4814570" cy="3172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3" descr="C:/Users/stu/AppData/Roaming/PolarisOffice/ETemp/7164_7319600/fImage693851259629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75995" y="1563370"/>
            <a:ext cx="5915660" cy="3573145"/>
          </a:xfrm>
          <a:prstGeom prst="rect"/>
          <a:noFill/>
        </p:spPr>
      </p:pic>
      <p:sp>
        <p:nvSpPr>
          <p:cNvPr id="4" name="텍스트 개체 틀 4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7620635" cy="1143635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3.구조</a:t>
            </a: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    3-6 상품리스트</a:t>
            </a:r>
            <a:endParaRPr lang="ko-KR" altLang="en-US" sz="2000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3" descr="C:/Users/stu/AppData/Roaming/PolarisOffice/ETemp/7164_7319600/fImage328691302623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0875" y="1600200"/>
            <a:ext cx="7233285" cy="4801235"/>
          </a:xfrm>
          <a:prstGeom prst="rect"/>
          <a:noFill/>
        </p:spPr>
      </p:pic>
      <p:sp>
        <p:nvSpPr>
          <p:cNvPr id="4" name="텍스트 개체 틀 4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7620635" cy="1143635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3.구조</a:t>
            </a: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    3-7 상품등록</a:t>
            </a:r>
            <a:endParaRPr lang="ko-KR" altLang="en-US" sz="2000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3" descr="C:/Users/stu/AppData/Roaming/PolarisOffice/ETemp/7164_7319600/fImage1704121514084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12695" y="1609090"/>
            <a:ext cx="3509645" cy="4801235"/>
          </a:xfrm>
          <a:prstGeom prst="rect"/>
          <a:noFill/>
        </p:spPr>
      </p:pic>
      <p:sp>
        <p:nvSpPr>
          <p:cNvPr id="4" name="텍스트 개체 틀 4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7620635" cy="1143635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3.구조</a:t>
            </a: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    3-8 경매입찰</a:t>
            </a:r>
            <a:endParaRPr lang="ko-KR" altLang="en-US" sz="2000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7620635" cy="1143635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4.시연</a:t>
            </a:r>
            <a:endParaRPr lang="ko-KR" altLang="en-US" sz="4600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600200"/>
            <a:ext cx="7620635" cy="4801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9A57C"/>
              </a:buClr>
              <a:buFont typeface="Arial"/>
              <a:buChar char="•"/>
            </a:pPr>
            <a:endParaRPr lang="ko-KR" altLang="en-US" sz="2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3"/>
          <p:cNvSpPr txBox="1">
            <a:spLocks noChangeArrowheads="1" noGrp="1"/>
          </p:cNvSpPr>
          <p:nvPr/>
        </p:nvSpPr>
        <p:spPr>
          <a:xfrm rot="0">
            <a:off x="1147445" y="2764155"/>
            <a:ext cx="6230620" cy="857250"/>
          </a:xfrm>
          <a:prstGeom prst="rect"/>
          <a:solidFill>
            <a:srgbClr val="24364A"/>
          </a:solidFill>
        </p:spPr>
        <p:txBody>
          <a:bodyPr wrap="square" lIns="91440" tIns="45720" rIns="91440" bIns="45720" vert="horz" anchor="t"/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spc="-100" dirty="0" smtClean="0">
                <a:ln w="9525" cap="flat" cmpd="sng">
                  <a:solidFill>
                    <a:srgbClr val="4F81BD">
                      <a:alpha val="0"/>
                    </a:srgbClr>
                  </a:solidFill>
                  <a:prstDash val="solid"/>
                </a:ln>
                <a:solidFill>
                  <a:srgbClr val="FFFFFF"/>
                </a:solidFill>
                <a:latin typeface="Yoon 윤고딕 530_TT" charset="0"/>
                <a:ea typeface="Yoon 윤고딕 530_TT" charset="0"/>
              </a:rPr>
              <a:t>감사합니다.</a:t>
            </a:r>
            <a:endParaRPr lang="ko-KR" altLang="en-US" sz="5000" dirty="0" smtClean="0">
              <a:ln w="9525" cap="flat" cmpd="sng">
                <a:solidFill>
                  <a:srgbClr val="4F81BD">
                    <a:alpha val="0"/>
                  </a:srgbClr>
                </a:solidFill>
                <a:prstDash val="solid"/>
              </a:ln>
              <a:solidFill>
                <a:srgbClr val="FFFFFF"/>
              </a:solidFill>
              <a:latin typeface="Yoon 윤고딕 530_TT" charset="0"/>
              <a:ea typeface="Yoon 윤고딕 530_T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620635" cy="1143635"/>
          </a:xfrm>
        </p:spPr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465" cy="4800600"/>
          </a:xfrm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1430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1.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팀원소개</a:t>
            </a:r>
            <a:endParaRPr lang="ko-KR" altLang="en-US" sz="2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2.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프로젝트의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설명</a:t>
            </a:r>
            <a:endParaRPr lang="ko-KR" altLang="en-US" sz="2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3.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프로그램의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구조</a:t>
            </a:r>
            <a:endParaRPr lang="ko-KR" altLang="en-US" sz="2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4.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시연</a:t>
            </a:r>
            <a:endParaRPr lang="ko-KR" altLang="en-US" sz="22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3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팀원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916832"/>
            <a:ext cx="2520280" cy="1440160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박순찬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팀장</a:t>
            </a:r>
            <a:endParaRPr lang="en-US" altLang="ko-KR" sz="15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전체프로젝트 </a:t>
            </a:r>
            <a:r>
              <a:rPr lang="ko-KR" altLang="en-US" sz="1500" dirty="0" err="1" smtClean="0">
                <a:latin typeface="HY견고딕" pitchFamily="18" charset="-127"/>
                <a:ea typeface="HY견고딕" pitchFamily="18" charset="-127"/>
              </a:rPr>
              <a:t>서포트</a:t>
            </a:r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059832" y="1844824"/>
            <a:ext cx="25202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유일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상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경매 </a:t>
            </a:r>
            <a:endParaRPr lang="en-US" altLang="ko-KR" sz="15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DAO,Service,UI</a:t>
            </a:r>
            <a:endParaRPr lang="en-US" altLang="ko-KR" sz="15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724128" y="1844824"/>
            <a:ext cx="25202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고재영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상품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DAO,Service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데이터 입력</a:t>
            </a:r>
            <a:endParaRPr lang="en-US" altLang="ko-KR" sz="15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23528" y="4149080"/>
            <a:ext cx="252028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노승보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회원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UI</a:t>
            </a: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구성 및 테스트</a:t>
            </a:r>
            <a:endParaRPr lang="en-US" altLang="ko-KR" sz="15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회원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VO,DAO</a:t>
            </a:r>
          </a:p>
          <a:p>
            <a:pPr marL="114300" indent="0">
              <a:buNone/>
            </a:pPr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085795" y="4130419"/>
            <a:ext cx="2710342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강석민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14300" indent="0">
              <a:buFont typeface="Arial" pitchFamily="34" charset="0"/>
              <a:buNone/>
            </a:pP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전체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Service</a:t>
            </a: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테스트</a:t>
            </a:r>
            <a:endParaRPr lang="en-US" altLang="ko-KR" sz="15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회원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VO,DAO,Service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endParaRPr lang="en-US" altLang="ko-KR" sz="1500" dirty="0" smtClean="0">
              <a:latin typeface="HY견고딕" pitchFamily="18" charset="-127"/>
              <a:ea typeface="HY견고딕" pitchFamily="18" charset="-127"/>
            </a:endParaRPr>
          </a:p>
          <a:p>
            <a:pPr marL="114300" indent="0">
              <a:buNone/>
            </a:pPr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700193" y="4130419"/>
            <a:ext cx="2710342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강석민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114300" indent="0">
              <a:buFont typeface="Arial" pitchFamily="34" charset="0"/>
              <a:buNone/>
            </a:pP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500" dirty="0" smtClean="0">
                <a:latin typeface="HY견고딕" pitchFamily="18" charset="-127"/>
                <a:ea typeface="HY견고딕" pitchFamily="18" charset="-127"/>
              </a:rPr>
              <a:t>전체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UI</a:t>
            </a:r>
            <a:r>
              <a:rPr lang="ko-KR" altLang="en-US" sz="1500" dirty="0" err="1" smtClean="0">
                <a:latin typeface="HY견고딕" pitchFamily="18" charset="-127"/>
                <a:ea typeface="HY견고딕" pitchFamily="18" charset="-127"/>
              </a:rPr>
              <a:t>서포트</a:t>
            </a:r>
            <a:endParaRPr lang="en-US" altLang="ko-KR" sz="15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VO,DAO,Service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endParaRPr lang="en-US" altLang="ko-KR" sz="1500" dirty="0" smtClean="0">
              <a:latin typeface="HY견고딕" pitchFamily="18" charset="-127"/>
              <a:ea typeface="HY견고딕" pitchFamily="18" charset="-127"/>
            </a:endParaRPr>
          </a:p>
          <a:p>
            <a:pPr marL="114300" indent="0">
              <a:buNone/>
            </a:pPr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72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620635" cy="114363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프로젝트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635" cy="4801235"/>
          </a:xfrm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571500" indent="-4572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경매</a:t>
            </a:r>
            <a:r>
              <a:rPr lang="en-US" altLang="ko-KR" sz="2200" dirty="0" smtClean="0" b="1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쇼핑몰</a:t>
            </a:r>
            <a:endParaRPr lang="ko-KR" altLang="en-US" sz="22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-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누구든지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회원가입만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하면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경매에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내놓을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상품을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등록할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있고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,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다른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회원이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올린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상품의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경매에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참여가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가능하도록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설계</a:t>
            </a:r>
            <a:r>
              <a:rPr lang="en-US" altLang="ko-KR" sz="2200" dirty="0" smtClean="0">
                <a:solidFill>
                  <a:schemeClr val="tx1"/>
                </a:solidFill>
                <a:latin typeface="Calibri" charset="0"/>
                <a:ea typeface="Calibri" charset="0"/>
              </a:rPr>
              <a:t>.</a:t>
            </a:r>
            <a:endParaRPr lang="ko-KR" altLang="en-US" sz="2200" dirty="0" smtClean="0">
              <a:solidFill>
                <a:schemeClr val="tx1"/>
              </a:solidFill>
              <a:latin typeface="Calibri" charset="0"/>
              <a:ea typeface="Calibri" charset="0"/>
            </a:endParaRPr>
          </a:p>
          <a:p>
            <a:pPr marL="11430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2200" dirty="0" smtClean="0">
              <a:solidFill>
                <a:schemeClr val="tx1"/>
              </a:solidFill>
              <a:latin typeface="Calibri" charset="0"/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5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ChangeArrowheads="1" noGrp="1"/>
          </p:cNvSpPr>
          <p:nvPr>
            <p:ph type="title"/>
          </p:nvPr>
        </p:nvSpPr>
        <p:spPr>
          <a:xfrm rot="0">
            <a:off x="405765" y="1255395"/>
            <a:ext cx="1786890" cy="664845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spc="-100" dirty="0" smtClean="0" b="1">
                <a:solidFill>
                  <a:schemeClr val="tx2"/>
                </a:solidFill>
                <a:latin typeface="맑은 고딕" charset="0"/>
                <a:ea typeface="맑은 고딕" charset="0"/>
              </a:rPr>
              <a:t>클래스 구조</a:t>
            </a:r>
            <a:endParaRPr lang="ko-KR" altLang="en-US" sz="2000" dirty="0" smtClean="0" b="1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3"/>
          <p:cNvSpPr>
            <a:spLocks noChangeArrowheads="1" noGrp="1"/>
          </p:cNvSpPr>
          <p:nvPr/>
        </p:nvSpPr>
        <p:spPr>
          <a:xfrm rot="0">
            <a:off x="546100" y="2907665"/>
            <a:ext cx="2073275" cy="1689735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MemberVO</a:t>
            </a:r>
            <a:endParaRPr lang="ko-KR" altLang="en-US" sz="1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ProductVO</a:t>
            </a:r>
            <a:endParaRPr lang="ko-KR" altLang="en-US" sz="1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BidVO</a:t>
            </a: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4"/>
          <p:cNvSpPr>
            <a:spLocks noChangeArrowheads="1" noGrp="1"/>
          </p:cNvSpPr>
          <p:nvPr/>
        </p:nvSpPr>
        <p:spPr>
          <a:xfrm rot="0">
            <a:off x="3001645" y="2908300"/>
            <a:ext cx="2073275" cy="1689735"/>
          </a:xfrm>
          <a:prstGeom prst="rect"/>
          <a:solidFill>
            <a:srgbClr val="36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MemberDao</a:t>
            </a:r>
            <a:endParaRPr lang="ko-KR" altLang="en-US" sz="1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ProductDao</a:t>
            </a:r>
            <a:endParaRPr lang="ko-KR" altLang="en-US" sz="1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BidDao</a:t>
            </a: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도형 5"/>
          <p:cNvSpPr>
            <a:spLocks noChangeArrowheads="1" noGrp="1"/>
          </p:cNvSpPr>
          <p:nvPr/>
        </p:nvSpPr>
        <p:spPr>
          <a:xfrm rot="0">
            <a:off x="5414645" y="2900045"/>
            <a:ext cx="2073275" cy="1689735"/>
          </a:xfrm>
          <a:prstGeom prst="rect"/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MemberService</a:t>
            </a:r>
            <a:endParaRPr lang="ko-KR" altLang="en-US" sz="1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ProductService</a:t>
            </a:r>
            <a:endParaRPr lang="ko-KR" altLang="en-US" sz="1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BidService</a:t>
            </a: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도형 6"/>
          <p:cNvSpPr>
            <a:spLocks noChangeArrowheads="1" noGrp="1"/>
          </p:cNvSpPr>
          <p:nvPr/>
        </p:nvSpPr>
        <p:spPr>
          <a:xfrm rot="0">
            <a:off x="580390" y="2515870"/>
            <a:ext cx="2004694" cy="299720"/>
          </a:xfrm>
          <a:prstGeom prst="rect"/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VO class</a:t>
            </a: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2993390" y="2489200"/>
            <a:ext cx="2047240" cy="300355"/>
          </a:xfrm>
          <a:prstGeom prst="rect"/>
          <a:solidFill>
            <a:srgbClr val="36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VO class</a:t>
            </a: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도형 8"/>
          <p:cNvSpPr>
            <a:spLocks noChangeArrowheads="1" noGrp="1"/>
          </p:cNvSpPr>
          <p:nvPr/>
        </p:nvSpPr>
        <p:spPr>
          <a:xfrm rot="0">
            <a:off x="5414645" y="2506345"/>
            <a:ext cx="2056130" cy="300355"/>
          </a:xfrm>
          <a:prstGeom prst="rect"/>
          <a:solidFill>
            <a:srgbClr val="0611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latin typeface="맑은 고딕" charset="0"/>
                <a:ea typeface="맑은 고딕" charset="0"/>
              </a:rPr>
              <a:t>Service class</a:t>
            </a: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9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7620635" cy="1143635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spc="-100" dirty="0" smtClean="0">
                <a:solidFill>
                  <a:schemeClr val="tx2"/>
                </a:solidFill>
                <a:latin typeface="Cambria" charset="0"/>
                <a:ea typeface="Cambria" charset="0"/>
              </a:rPr>
              <a:t>2.</a:t>
            </a: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프로젝트</a:t>
            </a:r>
            <a:r>
              <a:rPr lang="en-US" altLang="ko-KR" sz="4600" spc="-100" dirty="0" smtClean="0">
                <a:solidFill>
                  <a:schemeClr val="tx2"/>
                </a:solidFill>
                <a:latin typeface="Cambria" charset="0"/>
                <a:ea typeface="Cambria" charset="0"/>
              </a:rPr>
              <a:t> </a:t>
            </a: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설명</a:t>
            </a:r>
            <a:endParaRPr lang="ko-KR" altLang="en-US" sz="4600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ChangeArrowheads="1" noGrp="1"/>
          </p:cNvSpPr>
          <p:nvPr>
            <p:ph type="title"/>
          </p:nvPr>
        </p:nvSpPr>
        <p:spPr>
          <a:xfrm>
            <a:off x="457200" y="274955"/>
            <a:ext cx="7620635" cy="1143635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3.UI구조</a:t>
            </a: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    3-1 회원 메인</a:t>
            </a:r>
            <a:endParaRPr lang="ko-KR" altLang="en-US" sz="2000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3" descr="C:/Users/stu/AppData/Roaming/PolarisOffice/ETemp/7164_7319600/fImage822771005350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 t="396" r="1107" b="1164"/>
          <a:stretch>
            <a:fillRect/>
          </a:stretch>
        </p:blipFill>
        <p:spPr>
          <a:xfrm rot="0">
            <a:off x="689610" y="1619250"/>
            <a:ext cx="7139305" cy="4726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3" descr="C:/Users/stu/AppData/Roaming/PolarisOffice/ETemp/7164_7319600/fImage296111045006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89735" y="1600200"/>
            <a:ext cx="5155565" cy="4801235"/>
          </a:xfrm>
          <a:prstGeom prst="rect"/>
          <a:noFill/>
        </p:spPr>
      </p:pic>
      <p:sp>
        <p:nvSpPr>
          <p:cNvPr id="4" name="텍스트 개체 틀 4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7620635" cy="1143635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3.구조</a:t>
            </a: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    3-2 회원가입</a:t>
            </a:r>
            <a:endParaRPr lang="ko-KR" altLang="en-US" sz="2000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3" descr="C:/Users/stu/AppData/Roaming/PolarisOffice/ETemp/7164_7319600/fImage183991151101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03195" y="1600200"/>
            <a:ext cx="3128645" cy="4801235"/>
          </a:xfrm>
          <a:prstGeom prst="rect"/>
          <a:noFill/>
        </p:spPr>
      </p:pic>
      <p:sp>
        <p:nvSpPr>
          <p:cNvPr id="4" name="텍스트 개체 틀 4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7620635" cy="1143635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3.구조</a:t>
            </a: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    3-3 아이디 비번찾기</a:t>
            </a:r>
            <a:endParaRPr lang="ko-KR" altLang="en-US" sz="2000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ChangeArrowheads="1" noGrp="1"/>
          </p:cNvSpPr>
          <p:nvPr>
            <p:ph type="title"/>
          </p:nvPr>
        </p:nvSpPr>
        <p:spPr>
          <a:xfrm rot="0">
            <a:off x="457200" y="274955"/>
            <a:ext cx="7620635" cy="1143635"/>
          </a:xfrm>
          <a:prstGeom prst="rect"/>
        </p:spPr>
        <p:txBody>
          <a:bodyPr wrap="square" lIns="91440" tIns="45720" rIns="91440" bIns="45720" vert="horz" anchor="ctr"/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3.구조</a:t>
            </a:r>
            <a: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6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 spc="-100" dirty="0" smtClean="0">
                <a:solidFill>
                  <a:schemeClr val="tx2"/>
                </a:solidFill>
                <a:latin typeface="맑은 고딕" charset="0"/>
                <a:ea typeface="맑은 고딕" charset="0"/>
              </a:rPr>
              <a:t>    3-4 카테고리</a:t>
            </a:r>
            <a:endParaRPr lang="ko-KR" altLang="en-US" sz="2000" dirty="0" smtClean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1" descr="C:/Users/stu/AppData/Roaming/PolarisOffice/ETemp/7164_7319600/fImage25707152439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53870" y="1818005"/>
            <a:ext cx="4534535" cy="3001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34</Paragraphs>
  <Words>95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chani</dc:creator>
  <cp:lastModifiedBy>Polaris Office</cp:lastModifiedBy>
  <dc:title>경매나라</dc:title>
  <dcterms:modified xsi:type="dcterms:W3CDTF">2016-10-06T05:31:56Z</dcterms:modified>
</cp:coreProperties>
</file>