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75"/>
    <a:srgbClr val="250234"/>
    <a:srgbClr val="503D67"/>
    <a:srgbClr val="B80000"/>
    <a:srgbClr val="8A0000"/>
    <a:srgbClr val="DE0000"/>
    <a:srgbClr val="D00000"/>
    <a:srgbClr val="E4E4E4"/>
    <a:srgbClr val="FF1515"/>
    <a:srgbClr val="7FB9E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A4D1-120B-4757-9004-6C5838917393}" type="datetimeFigureOut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2DCE-B8BA-4DA4-9B6F-5C92BF5DC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A4D1-120B-4757-9004-6C5838917393}" type="datetimeFigureOut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2DCE-B8BA-4DA4-9B6F-5C92BF5DC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A4D1-120B-4757-9004-6C5838917393}" type="datetimeFigureOut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2DCE-B8BA-4DA4-9B6F-5C92BF5DC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A4D1-120B-4757-9004-6C5838917393}" type="datetimeFigureOut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2DCE-B8BA-4DA4-9B6F-5C92BF5DC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A4D1-120B-4757-9004-6C5838917393}" type="datetimeFigureOut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2DCE-B8BA-4DA4-9B6F-5C92BF5DC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A4D1-120B-4757-9004-6C5838917393}" type="datetimeFigureOut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2DCE-B8BA-4DA4-9B6F-5C92BF5DC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A4D1-120B-4757-9004-6C5838917393}" type="datetimeFigureOut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2DCE-B8BA-4DA4-9B6F-5C92BF5DC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A4D1-120B-4757-9004-6C5838917393}" type="datetimeFigureOut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2DCE-B8BA-4DA4-9B6F-5C92BF5DC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A4D1-120B-4757-9004-6C5838917393}" type="datetimeFigureOut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2DCE-B8BA-4DA4-9B6F-5C92BF5DC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A4D1-120B-4757-9004-6C5838917393}" type="datetimeFigureOut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2DCE-B8BA-4DA4-9B6F-5C92BF5DC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A4D1-120B-4757-9004-6C5838917393}" type="datetimeFigureOut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2DCE-B8BA-4DA4-9B6F-5C92BF5DC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0"/>
              </a:schemeClr>
            </a:gs>
            <a:gs pos="50000">
              <a:srgbClr val="7030A0"/>
            </a:gs>
            <a:gs pos="100000">
              <a:schemeClr val="accent4">
                <a:lumMod val="5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EA4D1-120B-4757-9004-6C5838917393}" type="datetimeFigureOut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2DCE-B8BA-4DA4-9B6F-5C92BF5DC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1894" y="310670"/>
            <a:ext cx="8566386" cy="6261602"/>
          </a:xfrm>
          <a:prstGeom prst="roundRect">
            <a:avLst/>
          </a:prstGeom>
          <a:ln>
            <a:solidFill>
              <a:srgbClr val="250234">
                <a:alpha val="42000"/>
              </a:srgbClr>
            </a:solidFill>
          </a:ln>
          <a:scene3d>
            <a:camera prst="orthographicFront"/>
            <a:lightRig rig="threePt" dir="t"/>
          </a:scene3d>
          <a:sp3d contourW="12700" prstMaterial="matte">
            <a:bevelT w="69850" h="95250"/>
            <a:bevelB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887" y="2130425"/>
            <a:ext cx="7772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b="1" spc="50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호텔 시스템</a:t>
            </a:r>
            <a:endParaRPr lang="ko-KR" altLang="en-US" b="1" spc="50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57356" y="3857628"/>
            <a:ext cx="5755058" cy="92869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cap="all" dirty="0" smtClean="0">
                <a:ln w="9000" cmpd="sng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2</a:t>
            </a:r>
            <a:r>
              <a:rPr lang="ko-KR" altLang="en-US" sz="2800" b="1" cap="all" dirty="0" smtClean="0">
                <a:ln w="9000" cmpd="sng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조</a:t>
            </a:r>
            <a:r>
              <a:rPr lang="en-US" altLang="ko-KR" sz="2800" b="1" cap="all" dirty="0">
                <a:ln w="9000" cmpd="sng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 </a:t>
            </a:r>
            <a:r>
              <a:rPr lang="en-US" altLang="ko-KR" sz="2800" b="1" cap="all" dirty="0" smtClean="0">
                <a:ln w="9000" cmpd="sng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sz="2000" b="1" cap="all" dirty="0" smtClean="0">
                <a:ln w="9000" cmpd="sng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김지연  이우연  서민우  김연희  용훈희</a:t>
            </a:r>
            <a:endParaRPr lang="ko-KR" altLang="en-US" sz="2000" b="1" cap="all" dirty="0">
              <a:ln w="9000" cmpd="sng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HY태백B" pitchFamily="18" charset="-127"/>
              <a:ea typeface="HY태백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291894" y="310670"/>
            <a:ext cx="8566386" cy="6261602"/>
          </a:xfrm>
          <a:prstGeom prst="roundRect">
            <a:avLst/>
          </a:prstGeom>
          <a:ln>
            <a:solidFill>
              <a:srgbClr val="250234">
                <a:alpha val="42000"/>
              </a:srgbClr>
            </a:solidFill>
          </a:ln>
          <a:scene3d>
            <a:camera prst="orthographicFront"/>
            <a:lightRig rig="threePt" dir="t"/>
          </a:scene3d>
          <a:sp3d contourW="12700" prstMaterial="matte">
            <a:bevelT w="69850" h="95250"/>
            <a:bevelB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602143" y="1328536"/>
            <a:ext cx="1398089" cy="86051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sz="2400" b="1" spc="15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UI</a:t>
            </a:r>
            <a:endParaRPr lang="en-US" altLang="ko-KR" sz="2400" b="1" spc="150" dirty="0">
              <a:ln w="1143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6929454" y="1315121"/>
            <a:ext cx="1476261" cy="874821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b="1" spc="150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Room</a:t>
            </a:r>
            <a:endParaRPr lang="en-US" altLang="ko-KR" b="1" spc="150" dirty="0">
              <a:ln w="1143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071670" y="2000240"/>
            <a:ext cx="785818" cy="7143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0800000">
            <a:off x="2143108" y="1857364"/>
            <a:ext cx="857256" cy="78581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353960" y="4345829"/>
            <a:ext cx="50405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6353960" y="4154857"/>
            <a:ext cx="5040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제목 1"/>
          <p:cNvSpPr txBox="1">
            <a:spLocks/>
          </p:cNvSpPr>
          <p:nvPr/>
        </p:nvSpPr>
        <p:spPr>
          <a:xfrm>
            <a:off x="1000100" y="428604"/>
            <a:ext cx="2571767" cy="85725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50" normalizeH="0" baseline="0" noProof="0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Y태백B" pitchFamily="18" charset="-127"/>
                <a:ea typeface="HY태백B" pitchFamily="18" charset="-127"/>
                <a:cs typeface="+mj-cs"/>
              </a:rPr>
              <a:t>클래스 구조</a:t>
            </a:r>
            <a:endParaRPr kumimoji="0" lang="ko-KR" altLang="en-US" sz="3200" b="1" i="0" u="none" strike="noStrike" kern="1200" cap="none" spc="50" normalizeH="0" baseline="0" noProof="0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Y태백B" pitchFamily="18" charset="-127"/>
              <a:ea typeface="HY태백B" pitchFamily="18" charset="-127"/>
              <a:cs typeface="+mj-cs"/>
            </a:endParaRPr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auto">
          <a:xfrm>
            <a:off x="571472" y="2786058"/>
            <a:ext cx="1398089" cy="860517"/>
          </a:xfrm>
          <a:prstGeom prst="roundRect">
            <a:avLst>
              <a:gd name="adj" fmla="val 16667"/>
            </a:avLst>
          </a:prstGeom>
          <a:solidFill>
            <a:srgbClr val="FFDE75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sz="2000" b="1" spc="15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Server</a:t>
            </a:r>
            <a:endParaRPr lang="en-US" altLang="ko-KR" sz="2000" b="1" spc="150" dirty="0">
              <a:ln w="1143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auto">
          <a:xfrm>
            <a:off x="2770028" y="2786058"/>
            <a:ext cx="1398089" cy="86051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b="1" spc="150" dirty="0" smtClean="0">
                <a:ln w="11430"/>
                <a:solidFill>
                  <a:schemeClr val="accent4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Service</a:t>
            </a:r>
            <a:endParaRPr lang="en-US" altLang="ko-KR" b="1" spc="150" dirty="0">
              <a:ln w="11430"/>
              <a:solidFill>
                <a:schemeClr val="accent4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auto">
          <a:xfrm>
            <a:off x="4929190" y="2554179"/>
            <a:ext cx="1398089" cy="860517"/>
          </a:xfrm>
          <a:prstGeom prst="roundRect">
            <a:avLst>
              <a:gd name="adj" fmla="val 16667"/>
            </a:avLst>
          </a:prstGeom>
          <a:solidFill>
            <a:srgbClr val="503D67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ko-KR" sz="1600" b="1" spc="50" dirty="0" err="1" smtClean="0">
                <a:ln w="19050">
                  <a:solidFill>
                    <a:schemeClr val="tx1"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태백B" pitchFamily="18" charset="-127"/>
                <a:ea typeface="HY태백B" pitchFamily="18" charset="-127"/>
              </a:rPr>
              <a:t>StaffDAO</a:t>
            </a:r>
            <a:endParaRPr lang="en-US" altLang="ko-KR" sz="1600" b="1" spc="50" dirty="0">
              <a:ln w="19050">
                <a:solidFill>
                  <a:schemeClr val="tx1"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auto">
          <a:xfrm>
            <a:off x="4929190" y="1285860"/>
            <a:ext cx="1398089" cy="860517"/>
          </a:xfrm>
          <a:prstGeom prst="roundRect">
            <a:avLst>
              <a:gd name="adj" fmla="val 16667"/>
            </a:avLst>
          </a:prstGeom>
          <a:solidFill>
            <a:srgbClr val="503D67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ko-KR" sz="1600" b="1" spc="50" dirty="0" err="1" smtClean="0">
                <a:ln w="19050">
                  <a:solidFill>
                    <a:schemeClr val="tx1"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태백B" pitchFamily="18" charset="-127"/>
                <a:ea typeface="HY태백B" pitchFamily="18" charset="-127"/>
              </a:rPr>
              <a:t>RoomDAO</a:t>
            </a:r>
            <a:endParaRPr lang="en-US" altLang="ko-KR" sz="1600" b="1" spc="50" dirty="0">
              <a:ln w="19050">
                <a:solidFill>
                  <a:schemeClr val="tx1"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59" name="AutoShape 6"/>
          <p:cNvSpPr>
            <a:spLocks noChangeArrowheads="1"/>
          </p:cNvSpPr>
          <p:nvPr/>
        </p:nvSpPr>
        <p:spPr bwMode="auto">
          <a:xfrm>
            <a:off x="4929190" y="3840063"/>
            <a:ext cx="1398089" cy="860517"/>
          </a:xfrm>
          <a:prstGeom prst="roundRect">
            <a:avLst>
              <a:gd name="adj" fmla="val 16667"/>
            </a:avLst>
          </a:prstGeom>
          <a:solidFill>
            <a:srgbClr val="503D67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ko-KR" sz="1600" b="1" spc="50" dirty="0" err="1" smtClean="0">
                <a:ln w="19050">
                  <a:solidFill>
                    <a:schemeClr val="tx1"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태백B" pitchFamily="18" charset="-127"/>
                <a:ea typeface="HY태백B" pitchFamily="18" charset="-127"/>
              </a:rPr>
              <a:t>CustomDAO</a:t>
            </a:r>
            <a:endParaRPr lang="en-US" altLang="ko-KR" sz="1600" b="1" spc="50" dirty="0">
              <a:ln w="19050">
                <a:solidFill>
                  <a:schemeClr val="tx1"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auto">
          <a:xfrm>
            <a:off x="4929190" y="5143512"/>
            <a:ext cx="1398089" cy="860517"/>
          </a:xfrm>
          <a:prstGeom prst="roundRect">
            <a:avLst>
              <a:gd name="adj" fmla="val 16667"/>
            </a:avLst>
          </a:prstGeom>
          <a:solidFill>
            <a:srgbClr val="503D67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ko-KR" sz="1600" b="1" spc="50" dirty="0" smtClean="0">
                <a:ln w="19050">
                  <a:solidFill>
                    <a:schemeClr val="tx1"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태백B" pitchFamily="18" charset="-127"/>
                <a:ea typeface="HY태백B" pitchFamily="18" charset="-127"/>
              </a:rPr>
              <a:t>VIPDAO</a:t>
            </a:r>
            <a:endParaRPr lang="en-US" altLang="ko-KR" sz="1600" b="1" spc="50" dirty="0">
              <a:ln w="19050">
                <a:solidFill>
                  <a:schemeClr val="tx1"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62" name="AutoShape 13"/>
          <p:cNvSpPr>
            <a:spLocks noChangeArrowheads="1"/>
          </p:cNvSpPr>
          <p:nvPr/>
        </p:nvSpPr>
        <p:spPr bwMode="auto">
          <a:xfrm>
            <a:off x="6929454" y="2554179"/>
            <a:ext cx="1476261" cy="874821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b="1" spc="150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Staff</a:t>
            </a:r>
            <a:endParaRPr lang="en-US" altLang="ko-KR" b="1" spc="150" dirty="0">
              <a:ln w="1143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64" name="AutoShape 13"/>
          <p:cNvSpPr>
            <a:spLocks noChangeArrowheads="1"/>
          </p:cNvSpPr>
          <p:nvPr/>
        </p:nvSpPr>
        <p:spPr bwMode="auto">
          <a:xfrm>
            <a:off x="6929454" y="3840063"/>
            <a:ext cx="1476261" cy="874821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b="1" spc="150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Custom</a:t>
            </a:r>
            <a:endParaRPr lang="en-US" altLang="ko-KR" b="1" spc="150" dirty="0">
              <a:ln w="1143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65" name="AutoShape 13"/>
          <p:cNvSpPr>
            <a:spLocks noChangeArrowheads="1"/>
          </p:cNvSpPr>
          <p:nvPr/>
        </p:nvSpPr>
        <p:spPr bwMode="auto">
          <a:xfrm>
            <a:off x="6929454" y="5143512"/>
            <a:ext cx="1476261" cy="874821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b="1" spc="150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VIP</a:t>
            </a:r>
            <a:endParaRPr lang="en-US" altLang="ko-KR" b="1" spc="150" dirty="0">
              <a:ln w="1143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68" name="AutoShape 6"/>
          <p:cNvSpPr>
            <a:spLocks noChangeArrowheads="1"/>
          </p:cNvSpPr>
          <p:nvPr/>
        </p:nvSpPr>
        <p:spPr bwMode="auto">
          <a:xfrm>
            <a:off x="1285852" y="4643446"/>
            <a:ext cx="1398089" cy="860517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b="1" spc="150" dirty="0" smtClean="0">
                <a:ln w="1143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DTO</a:t>
            </a:r>
            <a:endParaRPr lang="en-US" altLang="ko-KR" b="1" spc="150" dirty="0">
              <a:ln w="1143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67" name="AutoShape 6"/>
          <p:cNvSpPr>
            <a:spLocks noChangeArrowheads="1"/>
          </p:cNvSpPr>
          <p:nvPr/>
        </p:nvSpPr>
        <p:spPr bwMode="auto">
          <a:xfrm>
            <a:off x="1428728" y="4786322"/>
            <a:ext cx="1398089" cy="860517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b="1" spc="150" dirty="0" smtClean="0">
                <a:ln w="1143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DTO</a:t>
            </a:r>
            <a:endParaRPr lang="en-US" altLang="ko-KR" b="1" spc="150" dirty="0">
              <a:ln w="1143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auto">
          <a:xfrm>
            <a:off x="1571604" y="4929198"/>
            <a:ext cx="1398089" cy="860517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b="1" spc="150" dirty="0" smtClean="0">
                <a:ln w="1143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DTO</a:t>
            </a:r>
            <a:endParaRPr lang="en-US" altLang="ko-KR" b="1" spc="150" dirty="0">
              <a:ln w="1143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auto">
          <a:xfrm>
            <a:off x="1673713" y="5068813"/>
            <a:ext cx="1398089" cy="860517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b="1" spc="150" dirty="0" smtClean="0">
                <a:ln w="1143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태백B" pitchFamily="18" charset="-127"/>
                <a:ea typeface="HY태백B" pitchFamily="18" charset="-127"/>
              </a:rPr>
              <a:t>DTO</a:t>
            </a:r>
            <a:endParaRPr lang="en-US" altLang="ko-KR" b="1" spc="150" dirty="0">
              <a:ln w="1143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6353960" y="3054245"/>
            <a:ext cx="50405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6353960" y="2863273"/>
            <a:ext cx="5040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6353960" y="1785926"/>
            <a:ext cx="50405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6353960" y="1594954"/>
            <a:ext cx="5040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353960" y="5643578"/>
            <a:ext cx="50405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6353960" y="5452606"/>
            <a:ext cx="5040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99378" y="3286124"/>
            <a:ext cx="50405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2099378" y="3095152"/>
            <a:ext cx="5040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4288698" y="3155841"/>
            <a:ext cx="50405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4288698" y="2964869"/>
            <a:ext cx="5040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4071934" y="2071678"/>
            <a:ext cx="785818" cy="642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10800000" flipV="1">
            <a:off x="3954316" y="1956510"/>
            <a:ext cx="785818" cy="64294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rot="10800000">
            <a:off x="4286249" y="3496613"/>
            <a:ext cx="540363" cy="4863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4214810" y="3635457"/>
            <a:ext cx="612869" cy="56179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rot="16200000" flipV="1">
            <a:off x="3505625" y="3999819"/>
            <a:ext cx="1621000" cy="105988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rot="16200000" flipH="1">
            <a:off x="3325804" y="4094065"/>
            <a:ext cx="1778012" cy="114300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1894" y="310670"/>
            <a:ext cx="8566386" cy="6261602"/>
          </a:xfrm>
          <a:prstGeom prst="roundRect">
            <a:avLst/>
          </a:prstGeom>
          <a:ln>
            <a:solidFill>
              <a:srgbClr val="250234">
                <a:alpha val="42000"/>
              </a:srgbClr>
            </a:solidFill>
          </a:ln>
          <a:scene3d>
            <a:camera prst="orthographicFront"/>
            <a:lightRig rig="threePt" dir="t"/>
          </a:scene3d>
          <a:sp3d contourW="12700" prstMaterial="matte">
            <a:bevelT w="69850" h="95250"/>
            <a:bevelB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40060" y="428604"/>
            <a:ext cx="4147964" cy="85725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50" normalizeH="0" baseline="0" noProof="0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Y태백B" pitchFamily="18" charset="-127"/>
                <a:ea typeface="HY태백B" pitchFamily="18" charset="-127"/>
                <a:cs typeface="+mj-cs"/>
              </a:rPr>
              <a:t>클래스 별 역할</a:t>
            </a:r>
            <a:endParaRPr kumimoji="0" lang="ko-KR" altLang="en-US" sz="3200" b="1" i="0" u="none" strike="noStrike" kern="1200" cap="none" spc="50" normalizeH="0" baseline="0" noProof="0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Y태백B" pitchFamily="18" charset="-127"/>
              <a:ea typeface="HY태백B" pitchFamily="18" charset="-127"/>
              <a:cs typeface="+mj-cs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907704" y="1124744"/>
            <a:ext cx="6459060" cy="51845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b="1" i="0" u="none" strike="noStrike" kern="1200" cap="all" spc="0" normalizeH="0" baseline="0" noProof="0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uLnTx/>
                <a:uFillTx/>
                <a:latin typeface="HY태백B" pitchFamily="18" charset="-127"/>
                <a:ea typeface="HY태백B" pitchFamily="18" charset="-127"/>
              </a:rPr>
              <a:t>UI </a:t>
            </a:r>
            <a:r>
              <a:rPr kumimoji="0" lang="ko-KR" altLang="en-US" b="1" i="0" u="none" strike="noStrike" kern="1200" cap="all" spc="0" normalizeH="0" baseline="0" noProof="0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uLnTx/>
                <a:uFillTx/>
                <a:latin typeface="HY태백B" pitchFamily="18" charset="-127"/>
                <a:ea typeface="HY태백B" pitchFamily="18" charset="-127"/>
              </a:rPr>
              <a:t>화면 </a:t>
            </a:r>
            <a:endParaRPr kumimoji="0" lang="en-US" altLang="ko-KR" b="1" i="0" u="none" strike="noStrike" kern="1200" cap="all" spc="0" normalizeH="0" baseline="0" noProof="0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uLnTx/>
              <a:uFillTx/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b="1" cap="all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SERVICE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 </a:t>
            </a:r>
            <a:r>
              <a:rPr lang="en-US" altLang="ko-KR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    1) </a:t>
            </a:r>
            <a:r>
              <a:rPr lang="ko-KR" altLang="en-US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비즈니스</a:t>
            </a:r>
            <a:endParaRPr lang="en-US" altLang="ko-KR" b="1" cap="all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	</a:t>
            </a:r>
            <a:r>
              <a:rPr lang="en-US" altLang="ko-KR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 2) except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 </a:t>
            </a:r>
            <a:r>
              <a:rPr lang="en-US" altLang="ko-KR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    3) </a:t>
            </a:r>
            <a:r>
              <a:rPr lang="ko-KR" altLang="en-US" b="1" cap="all" dirty="0" err="1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트랜지션</a:t>
            </a:r>
            <a:endParaRPr lang="en-US" altLang="ko-KR" b="1" cap="all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cap="all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Dao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	</a:t>
            </a:r>
            <a:r>
              <a:rPr lang="en-US" altLang="ko-KR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 1) </a:t>
            </a:r>
            <a:r>
              <a:rPr lang="ko-KR" altLang="en-US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파일 </a:t>
            </a:r>
            <a:r>
              <a:rPr lang="en-US" altLang="ko-KR" b="1" cap="all" dirty="0" err="1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input&amp;output</a:t>
            </a:r>
            <a:endParaRPr lang="en-US" altLang="ko-KR" b="1" cap="all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	 </a:t>
            </a:r>
            <a:r>
              <a:rPr lang="en-US" altLang="ko-KR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2) </a:t>
            </a:r>
            <a:r>
              <a:rPr lang="ko-KR" altLang="en-US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데이터베이스</a:t>
            </a:r>
            <a:r>
              <a:rPr lang="en-US" altLang="ko-KR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(crud)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cap="all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="1" cap="all" dirty="0" err="1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Dto</a:t>
            </a:r>
            <a:r>
              <a:rPr lang="en-US" altLang="ko-KR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	</a:t>
            </a:r>
            <a:r>
              <a:rPr lang="en-US" altLang="ko-KR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 </a:t>
            </a:r>
            <a:r>
              <a:rPr lang="ko-KR" altLang="en-US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 데이터를 운반하는 객체</a:t>
            </a:r>
            <a:endParaRPr lang="en-US" altLang="ko-KR" b="1" cap="all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b="1" i="0" u="none" strike="noStrike" kern="1200" cap="all" spc="0" normalizeH="0" baseline="0" noProof="0" dirty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HY태백B" pitchFamily="18" charset="-127"/>
              <a:ea typeface="HY태백B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1894" y="310670"/>
            <a:ext cx="8566386" cy="6261602"/>
          </a:xfrm>
          <a:prstGeom prst="roundRect">
            <a:avLst/>
          </a:prstGeom>
          <a:ln>
            <a:solidFill>
              <a:srgbClr val="250234">
                <a:alpha val="42000"/>
              </a:srgbClr>
            </a:solidFill>
          </a:ln>
          <a:scene3d>
            <a:camera prst="orthographicFront"/>
            <a:lightRig rig="threePt" dir="t"/>
          </a:scene3d>
          <a:sp3d contourW="12700" prstMaterial="matte">
            <a:bevelT w="69850" h="95250"/>
            <a:bevelB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00100" y="428604"/>
            <a:ext cx="2571767" cy="85725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50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태백B" pitchFamily="18" charset="-127"/>
                <a:ea typeface="HY태백B" pitchFamily="18" charset="-127"/>
                <a:cs typeface="+mj-cs"/>
              </a:rPr>
              <a:t>멤버 파트</a:t>
            </a:r>
            <a:endParaRPr kumimoji="0" lang="ko-KR" altLang="en-US" sz="3200" b="1" i="0" u="none" strike="noStrike" kern="1200" cap="none" spc="50" normalizeH="0" baseline="0" noProof="0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Y태백B" pitchFamily="18" charset="-127"/>
              <a:ea typeface="HY태백B" pitchFamily="18" charset="-127"/>
              <a:cs typeface="+mj-cs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964513" y="1643050"/>
            <a:ext cx="5322131" cy="39290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200" b="1" i="0" u="none" strike="noStrike" kern="1200" cap="all" spc="0" normalizeH="0" baseline="0" noProof="0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uLnTx/>
                <a:uFillTx/>
                <a:latin typeface="HY태백B" pitchFamily="18" charset="-127"/>
                <a:ea typeface="HY태백B" pitchFamily="18" charset="-127"/>
              </a:rPr>
              <a:t>조장 </a:t>
            </a:r>
            <a:r>
              <a:rPr kumimoji="0" lang="en-US" altLang="ko-KR" sz="2200" b="1" i="0" u="none" strike="noStrike" kern="1200" cap="all" spc="0" normalizeH="0" baseline="0" noProof="0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uLnTx/>
                <a:uFillTx/>
                <a:latin typeface="HY태백B" pitchFamily="18" charset="-127"/>
                <a:ea typeface="HY태백B" pitchFamily="18" charset="-127"/>
              </a:rPr>
              <a:t>: </a:t>
            </a:r>
            <a:r>
              <a:rPr kumimoji="0" lang="ko-KR" altLang="en-US" sz="2200" b="1" i="0" u="none" strike="noStrike" kern="1200" cap="all" spc="0" normalizeH="0" baseline="0" noProof="0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uLnTx/>
                <a:uFillTx/>
                <a:latin typeface="HY태백B" pitchFamily="18" charset="-127"/>
                <a:ea typeface="HY태백B" pitchFamily="18" charset="-127"/>
              </a:rPr>
              <a:t>김지연</a:t>
            </a:r>
            <a:endParaRPr kumimoji="0" lang="en-US" altLang="ko-KR" sz="2200" b="1" i="0" u="none" strike="noStrike" kern="1200" cap="all" spc="0" normalizeH="0" baseline="0" noProof="0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uLnTx/>
              <a:uFillTx/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b="1" cap="all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UI, Service : </a:t>
            </a:r>
            <a:r>
              <a:rPr lang="ko-KR" altLang="en-US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김연희</a:t>
            </a:r>
            <a:r>
              <a:rPr lang="en-US" altLang="ko-KR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용훈희</a:t>
            </a:r>
            <a:r>
              <a:rPr lang="en-US" altLang="ko-KR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김지연</a:t>
            </a:r>
            <a:endParaRPr lang="en-US" altLang="ko-KR" sz="2200" b="1" cap="all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b="1" cap="all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DAO : </a:t>
            </a:r>
            <a:r>
              <a:rPr lang="ko-KR" altLang="en-US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서민우</a:t>
            </a:r>
            <a:endParaRPr lang="en-US" altLang="ko-KR" sz="2200" b="1" cap="all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b="1" cap="all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구조 설계 및 구현 </a:t>
            </a:r>
            <a:r>
              <a:rPr lang="en-US" altLang="ko-KR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: </a:t>
            </a:r>
            <a:r>
              <a:rPr lang="ko-KR" altLang="en-US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이우연</a:t>
            </a:r>
            <a:endParaRPr lang="en-US" altLang="ko-KR" sz="2200" b="1" cap="all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b="1" cap="all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PPT </a:t>
            </a:r>
            <a:r>
              <a:rPr lang="ko-KR" altLang="en-US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작업</a:t>
            </a:r>
            <a:r>
              <a:rPr lang="en-US" altLang="ko-KR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 : </a:t>
            </a:r>
            <a:r>
              <a:rPr lang="ko-KR" altLang="en-US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김연희</a:t>
            </a:r>
            <a:r>
              <a:rPr lang="en-US" altLang="ko-KR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김지연</a:t>
            </a:r>
            <a:r>
              <a:rPr lang="en-US" altLang="ko-KR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sz="2200" b="1" cap="all" dirty="0" smtClean="0">
                <a:ln w="90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HY태백B" pitchFamily="18" charset="-127"/>
                <a:ea typeface="HY태백B" pitchFamily="18" charset="-127"/>
              </a:rPr>
              <a:t>용훈희</a:t>
            </a:r>
            <a:endParaRPr lang="en-US" altLang="ko-KR" sz="2200" b="1" cap="all" dirty="0" smtClean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HY태백B" pitchFamily="18" charset="-127"/>
              <a:ea typeface="HY태백B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200" b="1" i="0" u="none" strike="noStrike" kern="1200" cap="all" spc="0" normalizeH="0" baseline="0" noProof="0" dirty="0">
              <a:ln w="900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HY태백B" pitchFamily="18" charset="-127"/>
              <a:ea typeface="HY태백B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68</Words>
  <Application>Microsoft Office PowerPoint</Application>
  <PresentationFormat>화면 슬라이드 쇼(4:3)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호텔 시스템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호텔시스템</dc:title>
  <dc:creator>yhKim</dc:creator>
  <cp:lastModifiedBy>yhKim</cp:lastModifiedBy>
  <cp:revision>29</cp:revision>
  <dcterms:created xsi:type="dcterms:W3CDTF">2014-03-08T00:37:58Z</dcterms:created>
  <dcterms:modified xsi:type="dcterms:W3CDTF">2014-03-10T00:41:18Z</dcterms:modified>
</cp:coreProperties>
</file>