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5" r:id="rId3"/>
    <p:sldId id="269" r:id="rId4"/>
    <p:sldId id="276" r:id="rId5"/>
    <p:sldId id="271" r:id="rId6"/>
    <p:sldId id="272" r:id="rId7"/>
    <p:sldId id="273" r:id="rId8"/>
    <p:sldId id="274" r:id="rId9"/>
    <p:sldId id="26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999"/>
    <a:srgbClr val="0D97FF"/>
    <a:srgbClr val="3366FF"/>
    <a:srgbClr val="A8EEFE"/>
    <a:srgbClr val="96EAFE"/>
    <a:srgbClr val="7C5989"/>
    <a:srgbClr val="000066"/>
    <a:srgbClr val="4D6B89"/>
    <a:srgbClr val="384E64"/>
    <a:srgbClr val="274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95" autoAdjust="0"/>
    <p:restoredTop sz="93664" autoAdjust="0"/>
  </p:normalViewPr>
  <p:slideViewPr>
    <p:cSldViewPr>
      <p:cViewPr>
        <p:scale>
          <a:sx n="116" d="100"/>
          <a:sy n="116" d="100"/>
        </p:scale>
        <p:origin x="-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1D9EE-0D0D-454D-873A-87BE861D1EA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0AB35E0-B621-4C21-ABC0-ADF815C0D7E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BookUI</a:t>
          </a:r>
          <a:endParaRPr lang="ko-KR" altLang="en-US" dirty="0"/>
        </a:p>
      </dgm:t>
    </dgm:pt>
    <dgm:pt modelId="{E1D75347-FA9E-46ED-8B4C-45A1FB49CDE5}" type="sibTrans" cxnId="{BC548F72-B5CA-4E97-B96D-71846B1A0B0E}">
      <dgm:prSet/>
      <dgm:spPr/>
      <dgm:t>
        <a:bodyPr/>
        <a:lstStyle/>
        <a:p>
          <a:pPr latinLnBrk="1"/>
          <a:endParaRPr lang="ko-KR" altLang="en-US"/>
        </a:p>
      </dgm:t>
    </dgm:pt>
    <dgm:pt modelId="{A45F0668-D9B0-4B84-AC0D-9E8E2F12DCE3}" type="parTrans" cxnId="{BC548F72-B5CA-4E97-B96D-71846B1A0B0E}">
      <dgm:prSet/>
      <dgm:spPr/>
      <dgm:t>
        <a:bodyPr/>
        <a:lstStyle/>
        <a:p>
          <a:pPr latinLnBrk="1"/>
          <a:endParaRPr lang="ko-KR" altLang="en-US"/>
        </a:p>
      </dgm:t>
    </dgm:pt>
    <dgm:pt modelId="{2487B166-091A-4212-B472-23C9BE55BE1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BookManager</a:t>
          </a:r>
          <a:endParaRPr lang="ko-KR" altLang="en-US" dirty="0"/>
        </a:p>
      </dgm:t>
    </dgm:pt>
    <dgm:pt modelId="{0F12C78A-8640-4FD4-9770-791E035DFACC}" type="sibTrans" cxnId="{7579C2FD-A1CE-4009-B569-A41C7F16D81F}">
      <dgm:prSet/>
      <dgm:spPr/>
      <dgm:t>
        <a:bodyPr/>
        <a:lstStyle/>
        <a:p>
          <a:pPr latinLnBrk="1"/>
          <a:endParaRPr lang="ko-KR" altLang="en-US"/>
        </a:p>
      </dgm:t>
    </dgm:pt>
    <dgm:pt modelId="{A746BF60-AA14-4A50-ADBE-93B39FE3A56A}" type="parTrans" cxnId="{7579C2FD-A1CE-4009-B569-A41C7F16D81F}">
      <dgm:prSet/>
      <dgm:spPr/>
      <dgm:t>
        <a:bodyPr/>
        <a:lstStyle/>
        <a:p>
          <a:pPr latinLnBrk="1"/>
          <a:endParaRPr lang="ko-KR" altLang="en-US"/>
        </a:p>
      </dgm:t>
    </dgm:pt>
    <dgm:pt modelId="{18BE46F9-C393-44EA-873C-006C5DC3048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BookDao</a:t>
          </a:r>
          <a:endParaRPr lang="ko-KR" altLang="en-US" dirty="0"/>
        </a:p>
      </dgm:t>
    </dgm:pt>
    <dgm:pt modelId="{CAE7B1A3-3368-40DD-B083-D21517A0ED3E}" type="sibTrans" cxnId="{17B5BF75-C7DD-4E3F-A6C9-CCA5632790DD}">
      <dgm:prSet/>
      <dgm:spPr/>
      <dgm:t>
        <a:bodyPr/>
        <a:lstStyle/>
        <a:p>
          <a:pPr latinLnBrk="1"/>
          <a:endParaRPr lang="ko-KR" altLang="en-US"/>
        </a:p>
      </dgm:t>
    </dgm:pt>
    <dgm:pt modelId="{CC1218CC-DCB9-4805-A9AA-D68CCBB1F32C}" type="parTrans" cxnId="{17B5BF75-C7DD-4E3F-A6C9-CCA5632790DD}">
      <dgm:prSet/>
      <dgm:spPr/>
      <dgm:t>
        <a:bodyPr/>
        <a:lstStyle/>
        <a:p>
          <a:pPr latinLnBrk="1"/>
          <a:endParaRPr lang="ko-KR" altLang="en-US"/>
        </a:p>
      </dgm:t>
    </dgm:pt>
    <dgm:pt modelId="{24E45F60-C6E7-4C67-ABD3-F528EA3E063D}">
      <dgm:prSet phldrT="[텍스트]"/>
      <dgm:spPr/>
      <dgm:t>
        <a:bodyPr/>
        <a:lstStyle/>
        <a:p>
          <a:pPr latinLnBrk="1"/>
          <a:r>
            <a:rPr lang="en-US" altLang="ko-KR" dirty="0" smtClean="0"/>
            <a:t>Book</a:t>
          </a:r>
          <a:endParaRPr lang="ko-KR" altLang="en-US" dirty="0"/>
        </a:p>
      </dgm:t>
    </dgm:pt>
    <dgm:pt modelId="{DD23C0D7-B83D-4AB4-BA00-AE820B374117}" type="sibTrans" cxnId="{C701E41B-41E1-48C1-80AB-5CFE55360948}">
      <dgm:prSet/>
      <dgm:spPr/>
      <dgm:t>
        <a:bodyPr/>
        <a:lstStyle/>
        <a:p>
          <a:pPr latinLnBrk="1"/>
          <a:endParaRPr lang="ko-KR" altLang="en-US"/>
        </a:p>
      </dgm:t>
    </dgm:pt>
    <dgm:pt modelId="{45D24607-1C46-427E-A6FD-48A7E06E38A4}" type="parTrans" cxnId="{C701E41B-41E1-48C1-80AB-5CFE55360948}">
      <dgm:prSet/>
      <dgm:spPr/>
      <dgm:t>
        <a:bodyPr/>
        <a:lstStyle/>
        <a:p>
          <a:pPr latinLnBrk="1"/>
          <a:endParaRPr lang="ko-KR" altLang="en-US"/>
        </a:p>
      </dgm:t>
    </dgm:pt>
    <dgm:pt modelId="{8D252F1B-D2B6-45B4-A885-997BF52BFC9B}" type="pres">
      <dgm:prSet presAssocID="{F381D9EE-0D0D-454D-873A-87BE861D1EAF}" presName="CompostProcess" presStyleCnt="0">
        <dgm:presLayoutVars>
          <dgm:dir/>
          <dgm:resizeHandles val="exact"/>
        </dgm:presLayoutVars>
      </dgm:prSet>
      <dgm:spPr/>
    </dgm:pt>
    <dgm:pt modelId="{6518C3A4-9A1F-47FD-9FAE-6F8A8EF9DD1C}" type="pres">
      <dgm:prSet presAssocID="{F381D9EE-0D0D-454D-873A-87BE861D1EAF}" presName="arrow" presStyleLbl="bgShp" presStyleIdx="0" presStyleCnt="1"/>
      <dgm:spPr/>
    </dgm:pt>
    <dgm:pt modelId="{8239DD5B-40F7-49FD-A505-EED6B29A30D1}" type="pres">
      <dgm:prSet presAssocID="{F381D9EE-0D0D-454D-873A-87BE861D1EAF}" presName="linearProcess" presStyleCnt="0"/>
      <dgm:spPr/>
    </dgm:pt>
    <dgm:pt modelId="{B9B648B9-F4BC-431B-9B50-F80B9482F2D0}" type="pres">
      <dgm:prSet presAssocID="{24E45F60-C6E7-4C67-ABD3-F528EA3E063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337F0A-222F-418B-A1B7-245D8630F02A}" type="pres">
      <dgm:prSet presAssocID="{DD23C0D7-B83D-4AB4-BA00-AE820B374117}" presName="sibTrans" presStyleCnt="0"/>
      <dgm:spPr/>
    </dgm:pt>
    <dgm:pt modelId="{A268128C-1D53-4D5F-AB3E-836C80BA3C0C}" type="pres">
      <dgm:prSet presAssocID="{18BE46F9-C393-44EA-873C-006C5DC3048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7CED70-AF68-4E2C-A1EE-5301627E2AAB}" type="pres">
      <dgm:prSet presAssocID="{CAE7B1A3-3368-40DD-B083-D21517A0ED3E}" presName="sibTrans" presStyleCnt="0"/>
      <dgm:spPr/>
    </dgm:pt>
    <dgm:pt modelId="{EA71586C-1552-4A43-A173-336275A32C35}" type="pres">
      <dgm:prSet presAssocID="{2487B166-091A-4212-B472-23C9BE55BE1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365C2-232E-414A-99D6-4C4481F97758}" type="pres">
      <dgm:prSet presAssocID="{0F12C78A-8640-4FD4-9770-791E035DFACC}" presName="sibTrans" presStyleCnt="0"/>
      <dgm:spPr/>
    </dgm:pt>
    <dgm:pt modelId="{37C5AE55-65F1-4CFA-AA73-E36C197A1D40}" type="pres">
      <dgm:prSet presAssocID="{C0AB35E0-B621-4C21-ABC0-ADF815C0D7E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701E41B-41E1-48C1-80AB-5CFE55360948}" srcId="{F381D9EE-0D0D-454D-873A-87BE861D1EAF}" destId="{24E45F60-C6E7-4C67-ABD3-F528EA3E063D}" srcOrd="0" destOrd="0" parTransId="{45D24607-1C46-427E-A6FD-48A7E06E38A4}" sibTransId="{DD23C0D7-B83D-4AB4-BA00-AE820B374117}"/>
    <dgm:cxn modelId="{0EB0BE0E-7249-403F-A007-CDA60664DA61}" type="presOf" srcId="{F381D9EE-0D0D-454D-873A-87BE861D1EAF}" destId="{8D252F1B-D2B6-45B4-A885-997BF52BFC9B}" srcOrd="0" destOrd="0" presId="urn:microsoft.com/office/officeart/2005/8/layout/hProcess9"/>
    <dgm:cxn modelId="{7579C2FD-A1CE-4009-B569-A41C7F16D81F}" srcId="{F381D9EE-0D0D-454D-873A-87BE861D1EAF}" destId="{2487B166-091A-4212-B472-23C9BE55BE1F}" srcOrd="2" destOrd="0" parTransId="{A746BF60-AA14-4A50-ADBE-93B39FE3A56A}" sibTransId="{0F12C78A-8640-4FD4-9770-791E035DFACC}"/>
    <dgm:cxn modelId="{17B5BF75-C7DD-4E3F-A6C9-CCA5632790DD}" srcId="{F381D9EE-0D0D-454D-873A-87BE861D1EAF}" destId="{18BE46F9-C393-44EA-873C-006C5DC3048E}" srcOrd="1" destOrd="0" parTransId="{CC1218CC-DCB9-4805-A9AA-D68CCBB1F32C}" sibTransId="{CAE7B1A3-3368-40DD-B083-D21517A0ED3E}"/>
    <dgm:cxn modelId="{521A4212-8F64-4A74-BE04-3E9A0A45AAD3}" type="presOf" srcId="{2487B166-091A-4212-B472-23C9BE55BE1F}" destId="{EA71586C-1552-4A43-A173-336275A32C35}" srcOrd="0" destOrd="0" presId="urn:microsoft.com/office/officeart/2005/8/layout/hProcess9"/>
    <dgm:cxn modelId="{2A243FAD-F213-4363-81D3-6F9A7519D746}" type="presOf" srcId="{C0AB35E0-B621-4C21-ABC0-ADF815C0D7E3}" destId="{37C5AE55-65F1-4CFA-AA73-E36C197A1D40}" srcOrd="0" destOrd="0" presId="urn:microsoft.com/office/officeart/2005/8/layout/hProcess9"/>
    <dgm:cxn modelId="{353D2B28-2968-42E8-A4AD-2115BEF3D717}" type="presOf" srcId="{18BE46F9-C393-44EA-873C-006C5DC3048E}" destId="{A268128C-1D53-4D5F-AB3E-836C80BA3C0C}" srcOrd="0" destOrd="0" presId="urn:microsoft.com/office/officeart/2005/8/layout/hProcess9"/>
    <dgm:cxn modelId="{5BF3E826-FFB9-47B6-BA00-48CAF5783D99}" type="presOf" srcId="{24E45F60-C6E7-4C67-ABD3-F528EA3E063D}" destId="{B9B648B9-F4BC-431B-9B50-F80B9482F2D0}" srcOrd="0" destOrd="0" presId="urn:microsoft.com/office/officeart/2005/8/layout/hProcess9"/>
    <dgm:cxn modelId="{BC548F72-B5CA-4E97-B96D-71846B1A0B0E}" srcId="{F381D9EE-0D0D-454D-873A-87BE861D1EAF}" destId="{C0AB35E0-B621-4C21-ABC0-ADF815C0D7E3}" srcOrd="3" destOrd="0" parTransId="{A45F0668-D9B0-4B84-AC0D-9E8E2F12DCE3}" sibTransId="{E1D75347-FA9E-46ED-8B4C-45A1FB49CDE5}"/>
    <dgm:cxn modelId="{48D4BCD7-2F97-4324-90C1-95EEB058C567}" type="presParOf" srcId="{8D252F1B-D2B6-45B4-A885-997BF52BFC9B}" destId="{6518C3A4-9A1F-47FD-9FAE-6F8A8EF9DD1C}" srcOrd="0" destOrd="0" presId="urn:microsoft.com/office/officeart/2005/8/layout/hProcess9"/>
    <dgm:cxn modelId="{F6795550-8236-41E4-8819-7276506E264C}" type="presParOf" srcId="{8D252F1B-D2B6-45B4-A885-997BF52BFC9B}" destId="{8239DD5B-40F7-49FD-A505-EED6B29A30D1}" srcOrd="1" destOrd="0" presId="urn:microsoft.com/office/officeart/2005/8/layout/hProcess9"/>
    <dgm:cxn modelId="{D22D9EC1-EACF-44BF-90A7-D0508E0F19CB}" type="presParOf" srcId="{8239DD5B-40F7-49FD-A505-EED6B29A30D1}" destId="{B9B648B9-F4BC-431B-9B50-F80B9482F2D0}" srcOrd="0" destOrd="0" presId="urn:microsoft.com/office/officeart/2005/8/layout/hProcess9"/>
    <dgm:cxn modelId="{70EEA1D7-738F-4A89-9D39-DB48CE96A069}" type="presParOf" srcId="{8239DD5B-40F7-49FD-A505-EED6B29A30D1}" destId="{3A337F0A-222F-418B-A1B7-245D8630F02A}" srcOrd="1" destOrd="0" presId="urn:microsoft.com/office/officeart/2005/8/layout/hProcess9"/>
    <dgm:cxn modelId="{5CF8A516-F715-463C-A683-361FA70DC45C}" type="presParOf" srcId="{8239DD5B-40F7-49FD-A505-EED6B29A30D1}" destId="{A268128C-1D53-4D5F-AB3E-836C80BA3C0C}" srcOrd="2" destOrd="0" presId="urn:microsoft.com/office/officeart/2005/8/layout/hProcess9"/>
    <dgm:cxn modelId="{C1D6D11C-1D0B-4339-897A-F4D88EB90357}" type="presParOf" srcId="{8239DD5B-40F7-49FD-A505-EED6B29A30D1}" destId="{DD7CED70-AF68-4E2C-A1EE-5301627E2AAB}" srcOrd="3" destOrd="0" presId="urn:microsoft.com/office/officeart/2005/8/layout/hProcess9"/>
    <dgm:cxn modelId="{8CBD67BB-B3D0-4AC3-B08E-6E3794FAA4FA}" type="presParOf" srcId="{8239DD5B-40F7-49FD-A505-EED6B29A30D1}" destId="{EA71586C-1552-4A43-A173-336275A32C35}" srcOrd="4" destOrd="0" presId="urn:microsoft.com/office/officeart/2005/8/layout/hProcess9"/>
    <dgm:cxn modelId="{CAAF5A6F-4D72-4CE2-90E4-577E435F4C56}" type="presParOf" srcId="{8239DD5B-40F7-49FD-A505-EED6B29A30D1}" destId="{CC7365C2-232E-414A-99D6-4C4481F97758}" srcOrd="5" destOrd="0" presId="urn:microsoft.com/office/officeart/2005/8/layout/hProcess9"/>
    <dgm:cxn modelId="{2D359382-46B0-4538-A279-7402565DD3CF}" type="presParOf" srcId="{8239DD5B-40F7-49FD-A505-EED6B29A30D1}" destId="{37C5AE55-65F1-4CFA-AA73-E36C197A1D40}" srcOrd="6" destOrd="0" presId="urn:microsoft.com/office/officeart/2005/8/layout/hProcess9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1D9EE-0D0D-454D-873A-87BE861D1EA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4E45F60-C6E7-4C67-ABD3-F528EA3E063D}">
      <dgm:prSet phldrT="[텍스트]"/>
      <dgm:spPr/>
      <dgm:t>
        <a:bodyPr/>
        <a:lstStyle/>
        <a:p>
          <a:pPr latinLnBrk="1"/>
          <a:r>
            <a:rPr lang="en-US" altLang="ko-KR" dirty="0" smtClean="0"/>
            <a:t>Member</a:t>
          </a:r>
          <a:endParaRPr lang="ko-KR" altLang="en-US" dirty="0"/>
        </a:p>
      </dgm:t>
    </dgm:pt>
    <dgm:pt modelId="{45D24607-1C46-427E-A6FD-48A7E06E38A4}" type="parTrans" cxnId="{C701E41B-41E1-48C1-80AB-5CFE55360948}">
      <dgm:prSet/>
      <dgm:spPr/>
      <dgm:t>
        <a:bodyPr/>
        <a:lstStyle/>
        <a:p>
          <a:pPr latinLnBrk="1"/>
          <a:endParaRPr lang="ko-KR" altLang="en-US"/>
        </a:p>
      </dgm:t>
    </dgm:pt>
    <dgm:pt modelId="{DD23C0D7-B83D-4AB4-BA00-AE820B374117}" type="sibTrans" cxnId="{C701E41B-41E1-48C1-80AB-5CFE55360948}">
      <dgm:prSet/>
      <dgm:spPr/>
      <dgm:t>
        <a:bodyPr/>
        <a:lstStyle/>
        <a:p>
          <a:pPr latinLnBrk="1"/>
          <a:endParaRPr lang="ko-KR" altLang="en-US"/>
        </a:p>
      </dgm:t>
    </dgm:pt>
    <dgm:pt modelId="{18BE46F9-C393-44EA-873C-006C5DC3048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MemberDao</a:t>
          </a:r>
          <a:endParaRPr lang="ko-KR" altLang="en-US" dirty="0"/>
        </a:p>
      </dgm:t>
    </dgm:pt>
    <dgm:pt modelId="{CC1218CC-DCB9-4805-A9AA-D68CCBB1F32C}" type="parTrans" cxnId="{17B5BF75-C7DD-4E3F-A6C9-CCA5632790DD}">
      <dgm:prSet/>
      <dgm:spPr/>
      <dgm:t>
        <a:bodyPr/>
        <a:lstStyle/>
        <a:p>
          <a:pPr latinLnBrk="1"/>
          <a:endParaRPr lang="ko-KR" altLang="en-US"/>
        </a:p>
      </dgm:t>
    </dgm:pt>
    <dgm:pt modelId="{CAE7B1A3-3368-40DD-B083-D21517A0ED3E}" type="sibTrans" cxnId="{17B5BF75-C7DD-4E3F-A6C9-CCA5632790DD}">
      <dgm:prSet/>
      <dgm:spPr/>
      <dgm:t>
        <a:bodyPr/>
        <a:lstStyle/>
        <a:p>
          <a:pPr latinLnBrk="1"/>
          <a:endParaRPr lang="ko-KR" altLang="en-US"/>
        </a:p>
      </dgm:t>
    </dgm:pt>
    <dgm:pt modelId="{2487B166-091A-4212-B472-23C9BE55BE1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MemberManager</a:t>
          </a:r>
          <a:endParaRPr lang="ko-KR" altLang="en-US" dirty="0"/>
        </a:p>
      </dgm:t>
    </dgm:pt>
    <dgm:pt modelId="{A746BF60-AA14-4A50-ADBE-93B39FE3A56A}" type="parTrans" cxnId="{7579C2FD-A1CE-4009-B569-A41C7F16D81F}">
      <dgm:prSet/>
      <dgm:spPr/>
      <dgm:t>
        <a:bodyPr/>
        <a:lstStyle/>
        <a:p>
          <a:pPr latinLnBrk="1"/>
          <a:endParaRPr lang="ko-KR" altLang="en-US"/>
        </a:p>
      </dgm:t>
    </dgm:pt>
    <dgm:pt modelId="{0F12C78A-8640-4FD4-9770-791E035DFACC}" type="sibTrans" cxnId="{7579C2FD-A1CE-4009-B569-A41C7F16D81F}">
      <dgm:prSet/>
      <dgm:spPr/>
      <dgm:t>
        <a:bodyPr/>
        <a:lstStyle/>
        <a:p>
          <a:pPr latinLnBrk="1"/>
          <a:endParaRPr lang="ko-KR" altLang="en-US"/>
        </a:p>
      </dgm:t>
    </dgm:pt>
    <dgm:pt modelId="{C0AB35E0-B621-4C21-ABC0-ADF815C0D7E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MemberUI</a:t>
          </a:r>
          <a:endParaRPr lang="ko-KR" altLang="en-US" dirty="0"/>
        </a:p>
      </dgm:t>
    </dgm:pt>
    <dgm:pt modelId="{A45F0668-D9B0-4B84-AC0D-9E8E2F12DCE3}" type="parTrans" cxnId="{BC548F72-B5CA-4E97-B96D-71846B1A0B0E}">
      <dgm:prSet/>
      <dgm:spPr/>
      <dgm:t>
        <a:bodyPr/>
        <a:lstStyle/>
        <a:p>
          <a:pPr latinLnBrk="1"/>
          <a:endParaRPr lang="ko-KR" altLang="en-US"/>
        </a:p>
      </dgm:t>
    </dgm:pt>
    <dgm:pt modelId="{E1D75347-FA9E-46ED-8B4C-45A1FB49CDE5}" type="sibTrans" cxnId="{BC548F72-B5CA-4E97-B96D-71846B1A0B0E}">
      <dgm:prSet/>
      <dgm:spPr/>
      <dgm:t>
        <a:bodyPr/>
        <a:lstStyle/>
        <a:p>
          <a:pPr latinLnBrk="1"/>
          <a:endParaRPr lang="ko-KR" altLang="en-US"/>
        </a:p>
      </dgm:t>
    </dgm:pt>
    <dgm:pt modelId="{8D252F1B-D2B6-45B4-A885-997BF52BFC9B}" type="pres">
      <dgm:prSet presAssocID="{F381D9EE-0D0D-454D-873A-87BE861D1EAF}" presName="CompostProcess" presStyleCnt="0">
        <dgm:presLayoutVars>
          <dgm:dir/>
          <dgm:resizeHandles val="exact"/>
        </dgm:presLayoutVars>
      </dgm:prSet>
      <dgm:spPr/>
    </dgm:pt>
    <dgm:pt modelId="{6518C3A4-9A1F-47FD-9FAE-6F8A8EF9DD1C}" type="pres">
      <dgm:prSet presAssocID="{F381D9EE-0D0D-454D-873A-87BE861D1EAF}" presName="arrow" presStyleLbl="bgShp" presStyleIdx="0" presStyleCnt="1"/>
      <dgm:spPr/>
    </dgm:pt>
    <dgm:pt modelId="{8239DD5B-40F7-49FD-A505-EED6B29A30D1}" type="pres">
      <dgm:prSet presAssocID="{F381D9EE-0D0D-454D-873A-87BE861D1EAF}" presName="linearProcess" presStyleCnt="0"/>
      <dgm:spPr/>
    </dgm:pt>
    <dgm:pt modelId="{B9B648B9-F4BC-431B-9B50-F80B9482F2D0}" type="pres">
      <dgm:prSet presAssocID="{24E45F60-C6E7-4C67-ABD3-F528EA3E063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337F0A-222F-418B-A1B7-245D8630F02A}" type="pres">
      <dgm:prSet presAssocID="{DD23C0D7-B83D-4AB4-BA00-AE820B374117}" presName="sibTrans" presStyleCnt="0"/>
      <dgm:spPr/>
    </dgm:pt>
    <dgm:pt modelId="{A268128C-1D53-4D5F-AB3E-836C80BA3C0C}" type="pres">
      <dgm:prSet presAssocID="{18BE46F9-C393-44EA-873C-006C5DC3048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7CED70-AF68-4E2C-A1EE-5301627E2AAB}" type="pres">
      <dgm:prSet presAssocID="{CAE7B1A3-3368-40DD-B083-D21517A0ED3E}" presName="sibTrans" presStyleCnt="0"/>
      <dgm:spPr/>
    </dgm:pt>
    <dgm:pt modelId="{EA71586C-1552-4A43-A173-336275A32C35}" type="pres">
      <dgm:prSet presAssocID="{2487B166-091A-4212-B472-23C9BE55BE1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365C2-232E-414A-99D6-4C4481F97758}" type="pres">
      <dgm:prSet presAssocID="{0F12C78A-8640-4FD4-9770-791E035DFACC}" presName="sibTrans" presStyleCnt="0"/>
      <dgm:spPr/>
    </dgm:pt>
    <dgm:pt modelId="{37C5AE55-65F1-4CFA-AA73-E36C197A1D40}" type="pres">
      <dgm:prSet presAssocID="{C0AB35E0-B621-4C21-ABC0-ADF815C0D7E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4AD881-E35E-4F17-9CEC-36D0C74E9AA1}" type="presOf" srcId="{18BE46F9-C393-44EA-873C-006C5DC3048E}" destId="{A268128C-1D53-4D5F-AB3E-836C80BA3C0C}" srcOrd="0" destOrd="0" presId="urn:microsoft.com/office/officeart/2005/8/layout/hProcess9"/>
    <dgm:cxn modelId="{C701E41B-41E1-48C1-80AB-5CFE55360948}" srcId="{F381D9EE-0D0D-454D-873A-87BE861D1EAF}" destId="{24E45F60-C6E7-4C67-ABD3-F528EA3E063D}" srcOrd="0" destOrd="0" parTransId="{45D24607-1C46-427E-A6FD-48A7E06E38A4}" sibTransId="{DD23C0D7-B83D-4AB4-BA00-AE820B374117}"/>
    <dgm:cxn modelId="{7579C2FD-A1CE-4009-B569-A41C7F16D81F}" srcId="{F381D9EE-0D0D-454D-873A-87BE861D1EAF}" destId="{2487B166-091A-4212-B472-23C9BE55BE1F}" srcOrd="2" destOrd="0" parTransId="{A746BF60-AA14-4A50-ADBE-93B39FE3A56A}" sibTransId="{0F12C78A-8640-4FD4-9770-791E035DFACC}"/>
    <dgm:cxn modelId="{17B5BF75-C7DD-4E3F-A6C9-CCA5632790DD}" srcId="{F381D9EE-0D0D-454D-873A-87BE861D1EAF}" destId="{18BE46F9-C393-44EA-873C-006C5DC3048E}" srcOrd="1" destOrd="0" parTransId="{CC1218CC-DCB9-4805-A9AA-D68CCBB1F32C}" sibTransId="{CAE7B1A3-3368-40DD-B083-D21517A0ED3E}"/>
    <dgm:cxn modelId="{6D22EBEE-8341-44BA-A8A1-6D6C20D2419F}" type="presOf" srcId="{C0AB35E0-B621-4C21-ABC0-ADF815C0D7E3}" destId="{37C5AE55-65F1-4CFA-AA73-E36C197A1D40}" srcOrd="0" destOrd="0" presId="urn:microsoft.com/office/officeart/2005/8/layout/hProcess9"/>
    <dgm:cxn modelId="{BC548F72-B5CA-4E97-B96D-71846B1A0B0E}" srcId="{F381D9EE-0D0D-454D-873A-87BE861D1EAF}" destId="{C0AB35E0-B621-4C21-ABC0-ADF815C0D7E3}" srcOrd="3" destOrd="0" parTransId="{A45F0668-D9B0-4B84-AC0D-9E8E2F12DCE3}" sibTransId="{E1D75347-FA9E-46ED-8B4C-45A1FB49CDE5}"/>
    <dgm:cxn modelId="{B62FEF98-47C5-4A24-9F6E-FEDFD49398A1}" type="presOf" srcId="{F381D9EE-0D0D-454D-873A-87BE861D1EAF}" destId="{8D252F1B-D2B6-45B4-A885-997BF52BFC9B}" srcOrd="0" destOrd="0" presId="urn:microsoft.com/office/officeart/2005/8/layout/hProcess9"/>
    <dgm:cxn modelId="{F339AD7E-38F8-491F-854A-5BD31F3F6F05}" type="presOf" srcId="{24E45F60-C6E7-4C67-ABD3-F528EA3E063D}" destId="{B9B648B9-F4BC-431B-9B50-F80B9482F2D0}" srcOrd="0" destOrd="0" presId="urn:microsoft.com/office/officeart/2005/8/layout/hProcess9"/>
    <dgm:cxn modelId="{40AE04D2-B138-4317-ACC8-A2FF3DE6A6BB}" type="presOf" srcId="{2487B166-091A-4212-B472-23C9BE55BE1F}" destId="{EA71586C-1552-4A43-A173-336275A32C35}" srcOrd="0" destOrd="0" presId="urn:microsoft.com/office/officeart/2005/8/layout/hProcess9"/>
    <dgm:cxn modelId="{485B647F-3E91-4484-B1B0-7F687D96B91E}" type="presParOf" srcId="{8D252F1B-D2B6-45B4-A885-997BF52BFC9B}" destId="{6518C3A4-9A1F-47FD-9FAE-6F8A8EF9DD1C}" srcOrd="0" destOrd="0" presId="urn:microsoft.com/office/officeart/2005/8/layout/hProcess9"/>
    <dgm:cxn modelId="{A3AB6F31-0DA6-4E13-AB39-17ED166F1838}" type="presParOf" srcId="{8D252F1B-D2B6-45B4-A885-997BF52BFC9B}" destId="{8239DD5B-40F7-49FD-A505-EED6B29A30D1}" srcOrd="1" destOrd="0" presId="urn:microsoft.com/office/officeart/2005/8/layout/hProcess9"/>
    <dgm:cxn modelId="{B1C38B85-2877-488A-9079-0BEBEC4CA551}" type="presParOf" srcId="{8239DD5B-40F7-49FD-A505-EED6B29A30D1}" destId="{B9B648B9-F4BC-431B-9B50-F80B9482F2D0}" srcOrd="0" destOrd="0" presId="urn:microsoft.com/office/officeart/2005/8/layout/hProcess9"/>
    <dgm:cxn modelId="{1FFD6C36-E813-4427-8C04-7F023EF2170A}" type="presParOf" srcId="{8239DD5B-40F7-49FD-A505-EED6B29A30D1}" destId="{3A337F0A-222F-418B-A1B7-245D8630F02A}" srcOrd="1" destOrd="0" presId="urn:microsoft.com/office/officeart/2005/8/layout/hProcess9"/>
    <dgm:cxn modelId="{70EDB684-062C-4921-BB3D-F1E2F14D19D4}" type="presParOf" srcId="{8239DD5B-40F7-49FD-A505-EED6B29A30D1}" destId="{A268128C-1D53-4D5F-AB3E-836C80BA3C0C}" srcOrd="2" destOrd="0" presId="urn:microsoft.com/office/officeart/2005/8/layout/hProcess9"/>
    <dgm:cxn modelId="{473E5DD8-F34E-4A6C-BAF9-E3FD624AC33E}" type="presParOf" srcId="{8239DD5B-40F7-49FD-A505-EED6B29A30D1}" destId="{DD7CED70-AF68-4E2C-A1EE-5301627E2AAB}" srcOrd="3" destOrd="0" presId="urn:microsoft.com/office/officeart/2005/8/layout/hProcess9"/>
    <dgm:cxn modelId="{B9871A7C-CE7D-4117-8485-89ACAA6A69A7}" type="presParOf" srcId="{8239DD5B-40F7-49FD-A505-EED6B29A30D1}" destId="{EA71586C-1552-4A43-A173-336275A32C35}" srcOrd="4" destOrd="0" presId="urn:microsoft.com/office/officeart/2005/8/layout/hProcess9"/>
    <dgm:cxn modelId="{331BE0A4-AAA4-420D-A0C4-CE088A0E3CBF}" type="presParOf" srcId="{8239DD5B-40F7-49FD-A505-EED6B29A30D1}" destId="{CC7365C2-232E-414A-99D6-4C4481F97758}" srcOrd="5" destOrd="0" presId="urn:microsoft.com/office/officeart/2005/8/layout/hProcess9"/>
    <dgm:cxn modelId="{CFFCF852-1730-45AD-AFCE-2755952BE31E}" type="presParOf" srcId="{8239DD5B-40F7-49FD-A505-EED6B29A30D1}" destId="{37C5AE55-65F1-4CFA-AA73-E36C197A1D4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1D9EE-0D0D-454D-873A-87BE861D1EA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4E45F60-C6E7-4C67-ABD3-F528EA3E063D}">
      <dgm:prSet phldrT="[텍스트]"/>
      <dgm:spPr/>
      <dgm:t>
        <a:bodyPr/>
        <a:lstStyle/>
        <a:p>
          <a:pPr latinLnBrk="1"/>
          <a:r>
            <a:rPr lang="en-US" altLang="ko-KR" dirty="0" smtClean="0"/>
            <a:t>Rental</a:t>
          </a:r>
          <a:endParaRPr lang="ko-KR" altLang="en-US" dirty="0"/>
        </a:p>
      </dgm:t>
    </dgm:pt>
    <dgm:pt modelId="{45D24607-1C46-427E-A6FD-48A7E06E38A4}" type="parTrans" cxnId="{C701E41B-41E1-48C1-80AB-5CFE55360948}">
      <dgm:prSet/>
      <dgm:spPr/>
      <dgm:t>
        <a:bodyPr/>
        <a:lstStyle/>
        <a:p>
          <a:pPr latinLnBrk="1"/>
          <a:endParaRPr lang="ko-KR" altLang="en-US"/>
        </a:p>
      </dgm:t>
    </dgm:pt>
    <dgm:pt modelId="{DD23C0D7-B83D-4AB4-BA00-AE820B374117}" type="sibTrans" cxnId="{C701E41B-41E1-48C1-80AB-5CFE55360948}">
      <dgm:prSet/>
      <dgm:spPr/>
      <dgm:t>
        <a:bodyPr/>
        <a:lstStyle/>
        <a:p>
          <a:pPr latinLnBrk="1"/>
          <a:endParaRPr lang="ko-KR" altLang="en-US"/>
        </a:p>
      </dgm:t>
    </dgm:pt>
    <dgm:pt modelId="{18BE46F9-C393-44EA-873C-006C5DC3048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RentalDao</a:t>
          </a:r>
          <a:endParaRPr lang="ko-KR" altLang="en-US" dirty="0"/>
        </a:p>
      </dgm:t>
    </dgm:pt>
    <dgm:pt modelId="{CC1218CC-DCB9-4805-A9AA-D68CCBB1F32C}" type="parTrans" cxnId="{17B5BF75-C7DD-4E3F-A6C9-CCA5632790DD}">
      <dgm:prSet/>
      <dgm:spPr/>
      <dgm:t>
        <a:bodyPr/>
        <a:lstStyle/>
        <a:p>
          <a:pPr latinLnBrk="1"/>
          <a:endParaRPr lang="ko-KR" altLang="en-US"/>
        </a:p>
      </dgm:t>
    </dgm:pt>
    <dgm:pt modelId="{CAE7B1A3-3368-40DD-B083-D21517A0ED3E}" type="sibTrans" cxnId="{17B5BF75-C7DD-4E3F-A6C9-CCA5632790DD}">
      <dgm:prSet/>
      <dgm:spPr/>
      <dgm:t>
        <a:bodyPr/>
        <a:lstStyle/>
        <a:p>
          <a:pPr latinLnBrk="1"/>
          <a:endParaRPr lang="ko-KR" altLang="en-US"/>
        </a:p>
      </dgm:t>
    </dgm:pt>
    <dgm:pt modelId="{2487B166-091A-4212-B472-23C9BE55BE1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RentalManager</a:t>
          </a:r>
          <a:endParaRPr lang="ko-KR" altLang="en-US" dirty="0"/>
        </a:p>
      </dgm:t>
    </dgm:pt>
    <dgm:pt modelId="{A746BF60-AA14-4A50-ADBE-93B39FE3A56A}" type="parTrans" cxnId="{7579C2FD-A1CE-4009-B569-A41C7F16D81F}">
      <dgm:prSet/>
      <dgm:spPr/>
      <dgm:t>
        <a:bodyPr/>
        <a:lstStyle/>
        <a:p>
          <a:pPr latinLnBrk="1"/>
          <a:endParaRPr lang="ko-KR" altLang="en-US"/>
        </a:p>
      </dgm:t>
    </dgm:pt>
    <dgm:pt modelId="{0F12C78A-8640-4FD4-9770-791E035DFACC}" type="sibTrans" cxnId="{7579C2FD-A1CE-4009-B569-A41C7F16D81F}">
      <dgm:prSet/>
      <dgm:spPr/>
      <dgm:t>
        <a:bodyPr/>
        <a:lstStyle/>
        <a:p>
          <a:pPr latinLnBrk="1"/>
          <a:endParaRPr lang="ko-KR" altLang="en-US"/>
        </a:p>
      </dgm:t>
    </dgm:pt>
    <dgm:pt modelId="{C0AB35E0-B621-4C21-ABC0-ADF815C0D7E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RentalUI</a:t>
          </a:r>
          <a:endParaRPr lang="ko-KR" altLang="en-US" dirty="0"/>
        </a:p>
      </dgm:t>
    </dgm:pt>
    <dgm:pt modelId="{A45F0668-D9B0-4B84-AC0D-9E8E2F12DCE3}" type="parTrans" cxnId="{BC548F72-B5CA-4E97-B96D-71846B1A0B0E}">
      <dgm:prSet/>
      <dgm:spPr/>
      <dgm:t>
        <a:bodyPr/>
        <a:lstStyle/>
        <a:p>
          <a:pPr latinLnBrk="1"/>
          <a:endParaRPr lang="ko-KR" altLang="en-US"/>
        </a:p>
      </dgm:t>
    </dgm:pt>
    <dgm:pt modelId="{E1D75347-FA9E-46ED-8B4C-45A1FB49CDE5}" type="sibTrans" cxnId="{BC548F72-B5CA-4E97-B96D-71846B1A0B0E}">
      <dgm:prSet/>
      <dgm:spPr/>
      <dgm:t>
        <a:bodyPr/>
        <a:lstStyle/>
        <a:p>
          <a:pPr latinLnBrk="1"/>
          <a:endParaRPr lang="ko-KR" altLang="en-US"/>
        </a:p>
      </dgm:t>
    </dgm:pt>
    <dgm:pt modelId="{8D252F1B-D2B6-45B4-A885-997BF52BFC9B}" type="pres">
      <dgm:prSet presAssocID="{F381D9EE-0D0D-454D-873A-87BE861D1EAF}" presName="CompostProcess" presStyleCnt="0">
        <dgm:presLayoutVars>
          <dgm:dir/>
          <dgm:resizeHandles val="exact"/>
        </dgm:presLayoutVars>
      </dgm:prSet>
      <dgm:spPr/>
    </dgm:pt>
    <dgm:pt modelId="{6518C3A4-9A1F-47FD-9FAE-6F8A8EF9DD1C}" type="pres">
      <dgm:prSet presAssocID="{F381D9EE-0D0D-454D-873A-87BE861D1EAF}" presName="arrow" presStyleLbl="bgShp" presStyleIdx="0" presStyleCnt="1" custLinFactNeighborX="-285"/>
      <dgm:spPr/>
    </dgm:pt>
    <dgm:pt modelId="{8239DD5B-40F7-49FD-A505-EED6B29A30D1}" type="pres">
      <dgm:prSet presAssocID="{F381D9EE-0D0D-454D-873A-87BE861D1EAF}" presName="linearProcess" presStyleCnt="0"/>
      <dgm:spPr/>
    </dgm:pt>
    <dgm:pt modelId="{B9B648B9-F4BC-431B-9B50-F80B9482F2D0}" type="pres">
      <dgm:prSet presAssocID="{24E45F60-C6E7-4C67-ABD3-F528EA3E063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337F0A-222F-418B-A1B7-245D8630F02A}" type="pres">
      <dgm:prSet presAssocID="{DD23C0D7-B83D-4AB4-BA00-AE820B374117}" presName="sibTrans" presStyleCnt="0"/>
      <dgm:spPr/>
    </dgm:pt>
    <dgm:pt modelId="{A268128C-1D53-4D5F-AB3E-836C80BA3C0C}" type="pres">
      <dgm:prSet presAssocID="{18BE46F9-C393-44EA-873C-006C5DC3048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7CED70-AF68-4E2C-A1EE-5301627E2AAB}" type="pres">
      <dgm:prSet presAssocID="{CAE7B1A3-3368-40DD-B083-D21517A0ED3E}" presName="sibTrans" presStyleCnt="0"/>
      <dgm:spPr/>
    </dgm:pt>
    <dgm:pt modelId="{EA71586C-1552-4A43-A173-336275A32C35}" type="pres">
      <dgm:prSet presAssocID="{2487B166-091A-4212-B472-23C9BE55BE1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365C2-232E-414A-99D6-4C4481F97758}" type="pres">
      <dgm:prSet presAssocID="{0F12C78A-8640-4FD4-9770-791E035DFACC}" presName="sibTrans" presStyleCnt="0"/>
      <dgm:spPr/>
    </dgm:pt>
    <dgm:pt modelId="{37C5AE55-65F1-4CFA-AA73-E36C197A1D40}" type="pres">
      <dgm:prSet presAssocID="{C0AB35E0-B621-4C21-ABC0-ADF815C0D7E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7B5BF75-C7DD-4E3F-A6C9-CCA5632790DD}" srcId="{F381D9EE-0D0D-454D-873A-87BE861D1EAF}" destId="{18BE46F9-C393-44EA-873C-006C5DC3048E}" srcOrd="1" destOrd="0" parTransId="{CC1218CC-DCB9-4805-A9AA-D68CCBB1F32C}" sibTransId="{CAE7B1A3-3368-40DD-B083-D21517A0ED3E}"/>
    <dgm:cxn modelId="{4C17705C-B123-4C8A-9870-7CFD6A5BFEE8}" type="presOf" srcId="{2487B166-091A-4212-B472-23C9BE55BE1F}" destId="{EA71586C-1552-4A43-A173-336275A32C35}" srcOrd="0" destOrd="0" presId="urn:microsoft.com/office/officeart/2005/8/layout/hProcess9"/>
    <dgm:cxn modelId="{7579C2FD-A1CE-4009-B569-A41C7F16D81F}" srcId="{F381D9EE-0D0D-454D-873A-87BE861D1EAF}" destId="{2487B166-091A-4212-B472-23C9BE55BE1F}" srcOrd="2" destOrd="0" parTransId="{A746BF60-AA14-4A50-ADBE-93B39FE3A56A}" sibTransId="{0F12C78A-8640-4FD4-9770-791E035DFACC}"/>
    <dgm:cxn modelId="{1EEB1617-9323-4BDB-8A48-5335A6C54797}" type="presOf" srcId="{C0AB35E0-B621-4C21-ABC0-ADF815C0D7E3}" destId="{37C5AE55-65F1-4CFA-AA73-E36C197A1D40}" srcOrd="0" destOrd="0" presId="urn:microsoft.com/office/officeart/2005/8/layout/hProcess9"/>
    <dgm:cxn modelId="{BC548F72-B5CA-4E97-B96D-71846B1A0B0E}" srcId="{F381D9EE-0D0D-454D-873A-87BE861D1EAF}" destId="{C0AB35E0-B621-4C21-ABC0-ADF815C0D7E3}" srcOrd="3" destOrd="0" parTransId="{A45F0668-D9B0-4B84-AC0D-9E8E2F12DCE3}" sibTransId="{E1D75347-FA9E-46ED-8B4C-45A1FB49CDE5}"/>
    <dgm:cxn modelId="{85587F38-49B5-4B4E-BABC-921AB0CCBD34}" type="presOf" srcId="{18BE46F9-C393-44EA-873C-006C5DC3048E}" destId="{A268128C-1D53-4D5F-AB3E-836C80BA3C0C}" srcOrd="0" destOrd="0" presId="urn:microsoft.com/office/officeart/2005/8/layout/hProcess9"/>
    <dgm:cxn modelId="{74F16C82-8039-421F-8836-C1223A866742}" type="presOf" srcId="{F381D9EE-0D0D-454D-873A-87BE861D1EAF}" destId="{8D252F1B-D2B6-45B4-A885-997BF52BFC9B}" srcOrd="0" destOrd="0" presId="urn:microsoft.com/office/officeart/2005/8/layout/hProcess9"/>
    <dgm:cxn modelId="{E8086476-87B2-4678-87CE-651A0E130E4B}" type="presOf" srcId="{24E45F60-C6E7-4C67-ABD3-F528EA3E063D}" destId="{B9B648B9-F4BC-431B-9B50-F80B9482F2D0}" srcOrd="0" destOrd="0" presId="urn:microsoft.com/office/officeart/2005/8/layout/hProcess9"/>
    <dgm:cxn modelId="{C701E41B-41E1-48C1-80AB-5CFE55360948}" srcId="{F381D9EE-0D0D-454D-873A-87BE861D1EAF}" destId="{24E45F60-C6E7-4C67-ABD3-F528EA3E063D}" srcOrd="0" destOrd="0" parTransId="{45D24607-1C46-427E-A6FD-48A7E06E38A4}" sibTransId="{DD23C0D7-B83D-4AB4-BA00-AE820B374117}"/>
    <dgm:cxn modelId="{19713A26-D70A-4E5E-A1E3-9E61335CFE0D}" type="presParOf" srcId="{8D252F1B-D2B6-45B4-A885-997BF52BFC9B}" destId="{6518C3A4-9A1F-47FD-9FAE-6F8A8EF9DD1C}" srcOrd="0" destOrd="0" presId="urn:microsoft.com/office/officeart/2005/8/layout/hProcess9"/>
    <dgm:cxn modelId="{3E57447D-8114-4CC0-AEE0-E806B8993363}" type="presParOf" srcId="{8D252F1B-D2B6-45B4-A885-997BF52BFC9B}" destId="{8239DD5B-40F7-49FD-A505-EED6B29A30D1}" srcOrd="1" destOrd="0" presId="urn:microsoft.com/office/officeart/2005/8/layout/hProcess9"/>
    <dgm:cxn modelId="{FD969CB9-799B-4154-BF76-08D99422C7A6}" type="presParOf" srcId="{8239DD5B-40F7-49FD-A505-EED6B29A30D1}" destId="{B9B648B9-F4BC-431B-9B50-F80B9482F2D0}" srcOrd="0" destOrd="0" presId="urn:microsoft.com/office/officeart/2005/8/layout/hProcess9"/>
    <dgm:cxn modelId="{E493A56F-07F1-40C8-8E17-888B3895099B}" type="presParOf" srcId="{8239DD5B-40F7-49FD-A505-EED6B29A30D1}" destId="{3A337F0A-222F-418B-A1B7-245D8630F02A}" srcOrd="1" destOrd="0" presId="urn:microsoft.com/office/officeart/2005/8/layout/hProcess9"/>
    <dgm:cxn modelId="{A2BCED48-24B0-4657-B000-98F912846DEB}" type="presParOf" srcId="{8239DD5B-40F7-49FD-A505-EED6B29A30D1}" destId="{A268128C-1D53-4D5F-AB3E-836C80BA3C0C}" srcOrd="2" destOrd="0" presId="urn:microsoft.com/office/officeart/2005/8/layout/hProcess9"/>
    <dgm:cxn modelId="{97E4DC39-6F07-40EE-83F4-4F9E40CFAD0A}" type="presParOf" srcId="{8239DD5B-40F7-49FD-A505-EED6B29A30D1}" destId="{DD7CED70-AF68-4E2C-A1EE-5301627E2AAB}" srcOrd="3" destOrd="0" presId="urn:microsoft.com/office/officeart/2005/8/layout/hProcess9"/>
    <dgm:cxn modelId="{F7A298A2-2D00-4820-806B-B10FA206F345}" type="presParOf" srcId="{8239DD5B-40F7-49FD-A505-EED6B29A30D1}" destId="{EA71586C-1552-4A43-A173-336275A32C35}" srcOrd="4" destOrd="0" presId="urn:microsoft.com/office/officeart/2005/8/layout/hProcess9"/>
    <dgm:cxn modelId="{4D75B8AB-B19E-41DE-B220-B7227F09DCA4}" type="presParOf" srcId="{8239DD5B-40F7-49FD-A505-EED6B29A30D1}" destId="{CC7365C2-232E-414A-99D6-4C4481F97758}" srcOrd="5" destOrd="0" presId="urn:microsoft.com/office/officeart/2005/8/layout/hProcess9"/>
    <dgm:cxn modelId="{F58BE6FE-9200-4351-90C8-EA901F11A018}" type="presParOf" srcId="{8239DD5B-40F7-49FD-A505-EED6B29A30D1}" destId="{37C5AE55-65F1-4CFA-AA73-E36C197A1D4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8C3A4-9A1F-47FD-9FAE-6F8A8EF9DD1C}">
      <dsp:nvSpPr>
        <dsp:cNvPr id="0" name=""/>
        <dsp:cNvSpPr/>
      </dsp:nvSpPr>
      <dsp:spPr>
        <a:xfrm>
          <a:off x="669674" y="0"/>
          <a:ext cx="7589643" cy="12961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648B9-F4BC-431B-9B50-F80B9482F2D0}">
      <dsp:nvSpPr>
        <dsp:cNvPr id="0" name=""/>
        <dsp:cNvSpPr/>
      </dsp:nvSpPr>
      <dsp:spPr>
        <a:xfrm>
          <a:off x="3051" y="388843"/>
          <a:ext cx="1982864" cy="51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Book</a:t>
          </a:r>
          <a:endParaRPr lang="ko-KR" altLang="en-US" sz="2100" kern="1200" dirty="0"/>
        </a:p>
      </dsp:txBody>
      <dsp:txXfrm>
        <a:off x="28360" y="414152"/>
        <a:ext cx="1932246" cy="467839"/>
      </dsp:txXfrm>
    </dsp:sp>
    <dsp:sp modelId="{A268128C-1D53-4D5F-AB3E-836C80BA3C0C}">
      <dsp:nvSpPr>
        <dsp:cNvPr id="0" name=""/>
        <dsp:cNvSpPr/>
      </dsp:nvSpPr>
      <dsp:spPr>
        <a:xfrm>
          <a:off x="2316393" y="388843"/>
          <a:ext cx="1982864" cy="51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BookDao</a:t>
          </a:r>
          <a:endParaRPr lang="ko-KR" altLang="en-US" sz="2100" kern="1200" dirty="0"/>
        </a:p>
      </dsp:txBody>
      <dsp:txXfrm>
        <a:off x="2341702" y="414152"/>
        <a:ext cx="1932246" cy="467839"/>
      </dsp:txXfrm>
    </dsp:sp>
    <dsp:sp modelId="{EA71586C-1552-4A43-A173-336275A32C35}">
      <dsp:nvSpPr>
        <dsp:cNvPr id="0" name=""/>
        <dsp:cNvSpPr/>
      </dsp:nvSpPr>
      <dsp:spPr>
        <a:xfrm>
          <a:off x="4629734" y="388843"/>
          <a:ext cx="1982864" cy="51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BookManager</a:t>
          </a:r>
          <a:endParaRPr lang="ko-KR" altLang="en-US" sz="2100" kern="1200" dirty="0"/>
        </a:p>
      </dsp:txBody>
      <dsp:txXfrm>
        <a:off x="4655043" y="414152"/>
        <a:ext cx="1932246" cy="467839"/>
      </dsp:txXfrm>
    </dsp:sp>
    <dsp:sp modelId="{37C5AE55-65F1-4CFA-AA73-E36C197A1D40}">
      <dsp:nvSpPr>
        <dsp:cNvPr id="0" name=""/>
        <dsp:cNvSpPr/>
      </dsp:nvSpPr>
      <dsp:spPr>
        <a:xfrm>
          <a:off x="6943076" y="388843"/>
          <a:ext cx="1982864" cy="51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BookUI</a:t>
          </a:r>
          <a:endParaRPr lang="ko-KR" altLang="en-US" sz="2100" kern="1200" dirty="0"/>
        </a:p>
      </dsp:txBody>
      <dsp:txXfrm>
        <a:off x="6968385" y="414152"/>
        <a:ext cx="1932246" cy="467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8C3A4-9A1F-47FD-9FAE-6F8A8EF9DD1C}">
      <dsp:nvSpPr>
        <dsp:cNvPr id="0" name=""/>
        <dsp:cNvSpPr/>
      </dsp:nvSpPr>
      <dsp:spPr>
        <a:xfrm>
          <a:off x="669674" y="0"/>
          <a:ext cx="7589643" cy="12961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648B9-F4BC-431B-9B50-F80B9482F2D0}">
      <dsp:nvSpPr>
        <dsp:cNvPr id="0" name=""/>
        <dsp:cNvSpPr/>
      </dsp:nvSpPr>
      <dsp:spPr>
        <a:xfrm>
          <a:off x="6757" y="388843"/>
          <a:ext cx="2041831" cy="51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Member</a:t>
          </a:r>
          <a:endParaRPr lang="ko-KR" altLang="en-US" sz="1800" kern="1200" dirty="0"/>
        </a:p>
      </dsp:txBody>
      <dsp:txXfrm>
        <a:off x="32066" y="414152"/>
        <a:ext cx="1991213" cy="467839"/>
      </dsp:txXfrm>
    </dsp:sp>
    <dsp:sp modelId="{A268128C-1D53-4D5F-AB3E-836C80BA3C0C}">
      <dsp:nvSpPr>
        <dsp:cNvPr id="0" name=""/>
        <dsp:cNvSpPr/>
      </dsp:nvSpPr>
      <dsp:spPr>
        <a:xfrm>
          <a:off x="2297972" y="388843"/>
          <a:ext cx="2041831" cy="51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MemberDao</a:t>
          </a:r>
          <a:endParaRPr lang="ko-KR" altLang="en-US" sz="1800" kern="1200" dirty="0"/>
        </a:p>
      </dsp:txBody>
      <dsp:txXfrm>
        <a:off x="2323281" y="414152"/>
        <a:ext cx="1991213" cy="467839"/>
      </dsp:txXfrm>
    </dsp:sp>
    <dsp:sp modelId="{EA71586C-1552-4A43-A173-336275A32C35}">
      <dsp:nvSpPr>
        <dsp:cNvPr id="0" name=""/>
        <dsp:cNvSpPr/>
      </dsp:nvSpPr>
      <dsp:spPr>
        <a:xfrm>
          <a:off x="4589187" y="388843"/>
          <a:ext cx="2041831" cy="51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MemberManager</a:t>
          </a:r>
          <a:endParaRPr lang="ko-KR" altLang="en-US" sz="1800" kern="1200" dirty="0"/>
        </a:p>
      </dsp:txBody>
      <dsp:txXfrm>
        <a:off x="4614496" y="414152"/>
        <a:ext cx="1991213" cy="467839"/>
      </dsp:txXfrm>
    </dsp:sp>
    <dsp:sp modelId="{37C5AE55-65F1-4CFA-AA73-E36C197A1D40}">
      <dsp:nvSpPr>
        <dsp:cNvPr id="0" name=""/>
        <dsp:cNvSpPr/>
      </dsp:nvSpPr>
      <dsp:spPr>
        <a:xfrm>
          <a:off x="6880403" y="388843"/>
          <a:ext cx="2041831" cy="51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MemberUI</a:t>
          </a:r>
          <a:endParaRPr lang="ko-KR" altLang="en-US" sz="1800" kern="1200" dirty="0"/>
        </a:p>
      </dsp:txBody>
      <dsp:txXfrm>
        <a:off x="6905712" y="414152"/>
        <a:ext cx="1991213" cy="467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8C3A4-9A1F-47FD-9FAE-6F8A8EF9DD1C}">
      <dsp:nvSpPr>
        <dsp:cNvPr id="0" name=""/>
        <dsp:cNvSpPr/>
      </dsp:nvSpPr>
      <dsp:spPr>
        <a:xfrm>
          <a:off x="648043" y="0"/>
          <a:ext cx="7589643" cy="12961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648B9-F4BC-431B-9B50-F80B9482F2D0}">
      <dsp:nvSpPr>
        <dsp:cNvPr id="0" name=""/>
        <dsp:cNvSpPr/>
      </dsp:nvSpPr>
      <dsp:spPr>
        <a:xfrm>
          <a:off x="3160" y="388843"/>
          <a:ext cx="2011257" cy="51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Rental</a:t>
          </a:r>
          <a:endParaRPr lang="ko-KR" altLang="en-US" sz="2000" kern="1200" dirty="0"/>
        </a:p>
      </dsp:txBody>
      <dsp:txXfrm>
        <a:off x="28469" y="414152"/>
        <a:ext cx="1960639" cy="467839"/>
      </dsp:txXfrm>
    </dsp:sp>
    <dsp:sp modelId="{A268128C-1D53-4D5F-AB3E-836C80BA3C0C}">
      <dsp:nvSpPr>
        <dsp:cNvPr id="0" name=""/>
        <dsp:cNvSpPr/>
      </dsp:nvSpPr>
      <dsp:spPr>
        <a:xfrm>
          <a:off x="2306965" y="388843"/>
          <a:ext cx="2011257" cy="51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RentalDao</a:t>
          </a:r>
          <a:endParaRPr lang="ko-KR" altLang="en-US" sz="2000" kern="1200" dirty="0"/>
        </a:p>
      </dsp:txBody>
      <dsp:txXfrm>
        <a:off x="2332274" y="414152"/>
        <a:ext cx="1960639" cy="467839"/>
      </dsp:txXfrm>
    </dsp:sp>
    <dsp:sp modelId="{EA71586C-1552-4A43-A173-336275A32C35}">
      <dsp:nvSpPr>
        <dsp:cNvPr id="0" name=""/>
        <dsp:cNvSpPr/>
      </dsp:nvSpPr>
      <dsp:spPr>
        <a:xfrm>
          <a:off x="4610769" y="388843"/>
          <a:ext cx="2011257" cy="51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RentalManager</a:t>
          </a:r>
          <a:endParaRPr lang="ko-KR" altLang="en-US" sz="2000" kern="1200" dirty="0"/>
        </a:p>
      </dsp:txBody>
      <dsp:txXfrm>
        <a:off x="4636078" y="414152"/>
        <a:ext cx="1960639" cy="467839"/>
      </dsp:txXfrm>
    </dsp:sp>
    <dsp:sp modelId="{37C5AE55-65F1-4CFA-AA73-E36C197A1D40}">
      <dsp:nvSpPr>
        <dsp:cNvPr id="0" name=""/>
        <dsp:cNvSpPr/>
      </dsp:nvSpPr>
      <dsp:spPr>
        <a:xfrm>
          <a:off x="6914573" y="388843"/>
          <a:ext cx="2011257" cy="51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RentalUI</a:t>
          </a:r>
          <a:endParaRPr lang="ko-KR" altLang="en-US" sz="2000" kern="1200" dirty="0"/>
        </a:p>
      </dsp:txBody>
      <dsp:txXfrm>
        <a:off x="6939882" y="414152"/>
        <a:ext cx="1960639" cy="46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B0431-BBAC-4FC0-AFB2-BE4782AE22D6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90D06-D1DE-45E1-BF5B-0C2795577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8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90D06-D1DE-45E1-BF5B-0C2795577D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7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19400"/>
            <a:ext cx="9144000" cy="6096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352800"/>
            <a:ext cx="9144000" cy="3048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DAB30D7-5663-406A-9E37-A02F93DFDE6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80245-D6BB-43A1-B4AF-C4468FA4B4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6422456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4C689-8243-4F06-AA91-9DBAB6DACE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33437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1246B-E41E-40CA-BF4C-B59DB39286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315228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6F53F-9309-4FBB-BCF5-4B6593A281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67255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40DA1-09BE-46E8-BF07-74653904D2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496458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929A3-3A7D-4CA1-A927-27ACA47348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964388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5CF0-BA96-4D87-AD07-07BA7A564E1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33541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BF63B-7DC6-4289-A232-BE52DDC189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9162955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A8EBA-2E34-4B4B-8685-D297B37EAE3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4758228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3B1F7-2589-4B6E-8E70-D3E5B18C3A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951156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762000"/>
            <a:ext cx="777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  <a:ea typeface="굴림" charset="-127"/>
              </a:defRPr>
            </a:lvl1pPr>
          </a:lstStyle>
          <a:p>
            <a:fld id="{EE927E09-BF66-490D-9DA7-597241DFD0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84784"/>
            <a:ext cx="9144000" cy="609600"/>
          </a:xfrm>
        </p:spPr>
        <p:txBody>
          <a:bodyPr/>
          <a:lstStyle/>
          <a:p>
            <a:r>
              <a:rPr lang="ko-KR" altLang="en-US" sz="5400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도서관리 프로그램</a:t>
            </a:r>
            <a:r>
              <a:rPr lang="en-US" altLang="ko-KR" sz="5400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5400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5400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(3</a:t>
            </a:r>
            <a:r>
              <a:rPr lang="ko-KR" altLang="en-US" sz="5400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조</a:t>
            </a:r>
            <a:r>
              <a:rPr lang="en-US" altLang="ko-KR" sz="5400" dirty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717032"/>
            <a:ext cx="9144000" cy="2016224"/>
          </a:xfrm>
        </p:spPr>
        <p:txBody>
          <a:bodyPr/>
          <a:lstStyle/>
          <a:p>
            <a:r>
              <a:rPr lang="ko-KR" altLang="en-US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팀원 </a:t>
            </a:r>
            <a:r>
              <a:rPr lang="en-US" altLang="ko-KR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:  </a:t>
            </a:r>
            <a:r>
              <a:rPr lang="ko-KR" altLang="en-US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송영준</a:t>
            </a:r>
            <a:r>
              <a:rPr lang="en-US" altLang="ko-KR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조장</a:t>
            </a:r>
            <a:r>
              <a:rPr lang="en-US" altLang="ko-KR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   </a:t>
            </a:r>
          </a:p>
          <a:p>
            <a:r>
              <a:rPr lang="ko-KR" altLang="en-US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이슬기</a:t>
            </a:r>
            <a:r>
              <a:rPr lang="en-US" altLang="ko-KR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ko-KR" altLang="en-US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송성재</a:t>
            </a:r>
            <a:r>
              <a:rPr lang="en-US" altLang="ko-KR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r>
              <a:rPr lang="ko-KR" altLang="en-US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이현우</a:t>
            </a:r>
            <a:r>
              <a:rPr lang="en-US" altLang="ko-KR" sz="3200" b="0" i="1" spc="300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3200" b="0" i="1" spc="300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심상일</a:t>
            </a:r>
            <a:endParaRPr lang="en-US" altLang="ko-KR" sz="3200" b="0" i="1" spc="300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2448272" cy="108012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순</a:t>
            </a:r>
            <a:r>
              <a:rPr lang="ko-KR" altLang="en-US" dirty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서</a:t>
            </a:r>
            <a:endParaRPr lang="en-US" altLang="ko-KR" dirty="0">
              <a:solidFill>
                <a:srgbClr val="0D97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2420888"/>
            <a:ext cx="2880320" cy="2376264"/>
          </a:xfrm>
        </p:spPr>
        <p:txBody>
          <a:bodyPr/>
          <a:lstStyle/>
          <a:p>
            <a:pPr marL="0" indent="0">
              <a:spcBef>
                <a:spcPts val="2400"/>
              </a:spcBef>
            </a:pPr>
            <a:r>
              <a:rPr lang="en-US" altLang="ko-KR" b="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b="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주요기능 </a:t>
            </a:r>
            <a:endParaRPr lang="en-US" altLang="ko-KR" b="0" i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spcBef>
                <a:spcPts val="2400"/>
              </a:spcBef>
            </a:pPr>
            <a:r>
              <a:rPr lang="en-US" altLang="ko-KR" b="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2.  </a:t>
            </a:r>
            <a:r>
              <a:rPr lang="ko-KR" altLang="en-US" b="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클래스 소개</a:t>
            </a:r>
            <a:endParaRPr lang="en-US" altLang="ko-KR" b="0" i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spcBef>
                <a:spcPts val="2400"/>
              </a:spcBef>
            </a:pPr>
            <a:r>
              <a:rPr lang="en-US" altLang="ko-KR" b="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3.  UI </a:t>
            </a:r>
            <a:r>
              <a:rPr lang="ko-KR" altLang="en-US" b="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및 기능 설명</a:t>
            </a:r>
            <a:endParaRPr lang="en-US" altLang="ko-KR" b="0" i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00808"/>
            <a:ext cx="3672408" cy="1008112"/>
          </a:xfrm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ko-KR" altLang="en-US" sz="2000" b="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□메인 화면</a:t>
            </a:r>
            <a:endParaRPr lang="en-US" altLang="ko-KR" sz="2000" b="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spcBef>
                <a:spcPts val="600"/>
              </a:spcBef>
            </a:pPr>
            <a:r>
              <a:rPr lang="ko-KR" altLang="en-US" sz="1400" b="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b="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b="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▶ 도서관리</a:t>
            </a:r>
            <a:r>
              <a:rPr lang="en-US" altLang="ko-KR" sz="1400" b="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b="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회원관리</a:t>
            </a:r>
            <a:r>
              <a:rPr lang="en-US" altLang="ko-KR" sz="1400" b="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b="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대여</a:t>
            </a:r>
            <a:r>
              <a:rPr lang="en-US" altLang="ko-KR" sz="1400" b="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b="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반납 관리</a:t>
            </a:r>
            <a:endParaRPr lang="en-US" altLang="ko-KR" sz="1400" b="0" i="1" dirty="0" smtClean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spcBef>
                <a:spcPts val="600"/>
              </a:spcBef>
            </a:pPr>
            <a:endParaRPr lang="en-US" altLang="ko-KR" sz="2000" b="0" i="1" dirty="0" smtClean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324036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9pPr>
          </a:lstStyle>
          <a:p>
            <a:r>
              <a:rPr lang="ko-KR" altLang="en-US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주요 기능</a:t>
            </a:r>
            <a:endParaRPr lang="en-US" altLang="ko-KR" dirty="0">
              <a:solidFill>
                <a:srgbClr val="0D97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2636912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600"/>
              </a:spcBef>
            </a:pPr>
            <a:r>
              <a:rPr lang="ko-KR" altLang="en-US" sz="2000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□도서 관리</a:t>
            </a:r>
            <a:endParaRPr lang="en-US" altLang="ko-KR" sz="20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spcBef>
                <a:spcPts val="600"/>
              </a:spcBef>
            </a:pPr>
            <a:r>
              <a:rPr lang="ko-KR" altLang="en-US" sz="16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▶ 도서 데이터를 추가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찾기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수정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삭제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취소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뒤로 가기</a:t>
            </a:r>
            <a:endParaRPr lang="en-US" altLang="ko-KR" sz="1400" i="1" dirty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spcBef>
                <a:spcPts val="600"/>
              </a:spcBef>
            </a:pP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▶ 전체 도서목록 검색 및 상세정보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번호 및 제목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로 검색</a:t>
            </a:r>
            <a:endParaRPr lang="en-US" altLang="ko-KR" sz="1400" i="1" dirty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31840" y="3933056"/>
            <a:ext cx="5400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600"/>
              </a:spcBef>
            </a:pPr>
            <a:r>
              <a:rPr lang="ko-KR" altLang="en-US" sz="2000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□회원 관리</a:t>
            </a:r>
            <a:endParaRPr lang="en-US" altLang="ko-KR" sz="20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spcBef>
                <a:spcPts val="600"/>
              </a:spcBef>
            </a:pP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▶ 회원데이터를 추가 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찾기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수정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삭제 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취소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뒤로 가기</a:t>
            </a:r>
            <a:endParaRPr lang="en-US" altLang="ko-KR" sz="1400" i="1" dirty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spcBef>
                <a:spcPts val="600"/>
              </a:spcBef>
            </a:pP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▶ 전체 회원정보 검색 및 상세 정보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번호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이름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로 검색</a:t>
            </a:r>
            <a:endParaRPr lang="en-US" altLang="ko-KR" sz="1400" i="1" dirty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5157192"/>
            <a:ext cx="47525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600"/>
              </a:spcBef>
            </a:pPr>
            <a:r>
              <a:rPr lang="ko-KR" altLang="en-US" sz="2000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□대여</a:t>
            </a:r>
            <a:r>
              <a:rPr lang="en-US" altLang="ko-KR" sz="2000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000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반납 관리</a:t>
            </a:r>
            <a:endParaRPr lang="en-US" altLang="ko-KR" sz="20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spcBef>
                <a:spcPts val="600"/>
              </a:spcBef>
            </a:pP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▶ </a:t>
            </a:r>
            <a:r>
              <a:rPr lang="ko-KR" altLang="en-US" sz="1400" i="1" dirty="0" err="1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렌탈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정보관리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대여 및 반납 기능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8902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2952328" cy="108012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클래스 소개</a:t>
            </a:r>
            <a:endParaRPr lang="en-US" altLang="ko-KR" dirty="0">
              <a:solidFill>
                <a:srgbClr val="0D97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670064992"/>
              </p:ext>
            </p:extLst>
          </p:nvPr>
        </p:nvGraphicFramePr>
        <p:xfrm>
          <a:off x="107504" y="1700808"/>
          <a:ext cx="8928992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2391598466"/>
              </p:ext>
            </p:extLst>
          </p:nvPr>
        </p:nvGraphicFramePr>
        <p:xfrm>
          <a:off x="143508" y="3252789"/>
          <a:ext cx="8928992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286140692"/>
              </p:ext>
            </p:extLst>
          </p:nvPr>
        </p:nvGraphicFramePr>
        <p:xfrm>
          <a:off x="143508" y="4780602"/>
          <a:ext cx="8928992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4609" y="279112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도서 정보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도서 정보 반환</a:t>
            </a:r>
            <a:endParaRPr lang="ko-KR" altLang="en-US" sz="12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94288" y="2638018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도서 추가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도서 찾기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도서 수정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도서 삭제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12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99707" y="2708920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en-US" altLang="ko-KR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Dao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에 의한 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200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기능 구현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예외 처리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중복 체크</a:t>
            </a:r>
            <a:endParaRPr lang="ko-KR" altLang="en-US" sz="12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8304" y="2791124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메인 화면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en-US" altLang="ko-KR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Manager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에</a:t>
            </a:r>
            <a:endParaRPr lang="en-US" altLang="ko-KR" sz="12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의한 기능구현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8760" y="429309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회원 정보 변경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회원 정보 반환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12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4288" y="4195375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회원 추가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회원 찾기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회원 수정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회원 삭제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12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8304" y="429309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메인 화면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en-US" altLang="ko-KR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Manager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에</a:t>
            </a:r>
            <a:endParaRPr lang="en-US" altLang="ko-KR" sz="12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의한 기능구현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5867550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메인 화면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en-US" altLang="ko-KR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Manager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에</a:t>
            </a:r>
            <a:endParaRPr lang="en-US" altLang="ko-KR" sz="12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의한 기능구현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9707" y="4221088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en-US" altLang="ko-KR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Dao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에 의한 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200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기능 구현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예외 처리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중복 체크</a:t>
            </a:r>
            <a:endParaRPr lang="ko-KR" altLang="en-US" sz="12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9707" y="5805264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en-US" altLang="ko-KR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Dao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에 의한 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200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기능 구현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예외 처리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중복 체크</a:t>
            </a:r>
            <a:endParaRPr lang="ko-KR" altLang="en-US" sz="12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9792" y="5775216"/>
            <a:ext cx="1692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200" i="1" dirty="0" err="1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렌탈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정보 추가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200" i="1" dirty="0" err="1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렌탈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정보 찾기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200" i="1" dirty="0" err="1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렌탈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정보 수정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200" i="1" dirty="0" err="1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렌탈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정보 삭제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12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609" y="586755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200" i="1" dirty="0" err="1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렌탈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정보</a:t>
            </a:r>
            <a:endParaRPr lang="en-US" altLang="ko-KR" sz="1200" i="1" dirty="0" smtClean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200" i="1" dirty="0" err="1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렌탈</a:t>
            </a:r>
            <a:r>
              <a:rPr lang="ko-KR" altLang="en-US" sz="1200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정보 반환</a:t>
            </a:r>
            <a:endParaRPr lang="ko-KR" altLang="en-US" sz="1200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2527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18" y="1481180"/>
            <a:ext cx="304294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6" y="3573016"/>
            <a:ext cx="246027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 flipH="1">
            <a:off x="2051720" y="2492896"/>
            <a:ext cx="1080120" cy="10441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4572000" y="2492896"/>
            <a:ext cx="0" cy="10441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5796136" y="2492896"/>
            <a:ext cx="1224136" cy="10387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70" y="3573016"/>
            <a:ext cx="246027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10" y="3537012"/>
            <a:ext cx="252028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79512" y="260648"/>
            <a:ext cx="561662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9pPr>
          </a:lstStyle>
          <a:p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및 기능설명</a:t>
            </a:r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메인</a:t>
            </a:r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dirty="0">
              <a:solidFill>
                <a:srgbClr val="0D97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8902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18" y="1293377"/>
            <a:ext cx="4088999" cy="471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827585" y="1484784"/>
            <a:ext cx="3960440" cy="5605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01850" y="5733256"/>
            <a:ext cx="3986175" cy="23570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520" y="260648"/>
            <a:ext cx="630846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9pPr>
          </a:lstStyle>
          <a:p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및 기능설명</a:t>
            </a:r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도서관</a:t>
            </a:r>
            <a:r>
              <a:rPr lang="ko-KR" altLang="en-US" dirty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리</a:t>
            </a:r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dirty="0">
              <a:solidFill>
                <a:srgbClr val="0D97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92080" y="1628800"/>
            <a:ext cx="3600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ko-KR" altLang="en-US" b="1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□</a:t>
            </a:r>
            <a:r>
              <a:rPr lang="ko-KR" altLang="en-US" b="1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텍스트 </a:t>
            </a:r>
            <a:r>
              <a:rPr lang="ko-KR" altLang="en-US" b="1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필드 </a:t>
            </a:r>
            <a:endParaRPr lang="en-US" altLang="ko-KR" b="1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lvl="0">
              <a:spcBef>
                <a:spcPts val="600"/>
              </a:spcBef>
            </a:pP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▶ 도서번호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도서이름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저자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출판사</a:t>
            </a:r>
            <a:endParaRPr lang="en-US" altLang="ko-KR" sz="1400" i="1" dirty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  <a:p>
            <a:pPr lvl="0">
              <a:spcBef>
                <a:spcPts val="600"/>
              </a:spcBef>
            </a:pP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    장르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대출가능으로 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구성</a:t>
            </a:r>
            <a:endParaRPr lang="en-US" altLang="ko-KR" sz="1400" i="1" dirty="0" smtClean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  <a:p>
            <a:pPr lvl="0">
              <a:spcBef>
                <a:spcPts val="600"/>
              </a:spcBef>
            </a:pP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▶ 도서번호는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추가 순서대로 저장</a:t>
            </a:r>
            <a:endParaRPr lang="en-US" altLang="ko-KR" sz="1400" i="1" dirty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  <a:p>
            <a:pPr lvl="0"/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4653136"/>
            <a:ext cx="33843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ko-KR" altLang="en-US" b="1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□버튼 </a:t>
            </a:r>
            <a:endParaRPr lang="en-US" altLang="ko-KR" b="1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lvl="0">
              <a:spcBef>
                <a:spcPts val="600"/>
              </a:spcBef>
            </a:pP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추가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수정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찾기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취소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뒤로 버튼</a:t>
            </a:r>
            <a:endParaRPr lang="en-US" altLang="ko-KR" sz="1400" i="1" dirty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  <a:p>
            <a:pPr lvl="0">
              <a:spcBef>
                <a:spcPts val="600"/>
              </a:spcBef>
            </a:pP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으로 구성</a:t>
            </a:r>
            <a:endParaRPr lang="en-US" altLang="ko-KR" sz="1400" i="1" dirty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8902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02228"/>
            <a:ext cx="4064251" cy="47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827584" y="1484784"/>
            <a:ext cx="388843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852154" y="5769260"/>
            <a:ext cx="3863862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260648"/>
            <a:ext cx="561662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9pPr>
          </a:lstStyle>
          <a:p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및 기능설명</a:t>
            </a:r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회원관</a:t>
            </a:r>
            <a:r>
              <a:rPr lang="ko-KR" altLang="en-US" dirty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리</a:t>
            </a:r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dirty="0">
              <a:solidFill>
                <a:srgbClr val="0D97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01560" y="1682647"/>
            <a:ext cx="345638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□텍스트 </a:t>
            </a:r>
            <a:r>
              <a:rPr lang="ko-KR" altLang="en-US" b="1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필드 </a:t>
            </a:r>
            <a:endParaRPr lang="en-US" altLang="ko-KR" b="1" dirty="0" smtClean="0">
              <a:solidFill>
                <a:srgbClr val="0D97FF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400" b="1" i="1" dirty="0">
                <a:solidFill>
                  <a:srgbClr val="0D97F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b="1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번호</a:t>
            </a: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이름</a:t>
            </a: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주소</a:t>
            </a: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전화번호로 구성</a:t>
            </a:r>
            <a:endParaRPr lang="en-US" altLang="ko-KR" sz="1400" b="1" i="1" dirty="0" smtClean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400" b="1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b="1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▶ 회원번호추가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는 가입순서대로</a:t>
            </a: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저장</a:t>
            </a:r>
            <a:endParaRPr lang="en-US" altLang="ko-KR" sz="1400" i="1" dirty="0" smtClean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200" b="1" dirty="0" smtClean="0">
              <a:solidFill>
                <a:srgbClr val="0D97FF"/>
              </a:solidFill>
              <a:latin typeface="HY헤드라인M" pitchFamily="18" charset="-127"/>
              <a:ea typeface="HY헤드라인M" pitchFamily="18" charset="-127"/>
            </a:endParaRPr>
          </a:p>
          <a:p>
            <a:pPr lvl="0"/>
            <a:endParaRPr lang="ko-KR" altLang="en-US" sz="12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1560" y="4615388"/>
            <a:ext cx="31683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□버튼 </a:t>
            </a:r>
            <a:endParaRPr lang="en-US" altLang="ko-KR" b="1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400" b="1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전체</a:t>
            </a: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추가</a:t>
            </a: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검색</a:t>
            </a: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수정</a:t>
            </a: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삭제</a:t>
            </a: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취소</a:t>
            </a:r>
            <a:endParaRPr lang="en-US" altLang="ko-KR" sz="1400" i="1" dirty="0" smtClean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버튼으로 구성 </a:t>
            </a:r>
            <a:endParaRPr lang="en-US" altLang="ko-KR" sz="1400" b="1" i="1" dirty="0" smtClean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400" b="1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버튼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클릭 시 텍스트 필드 활성화</a:t>
            </a:r>
            <a:endParaRPr lang="en-US" altLang="ko-KR" sz="1400" i="1" dirty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0214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18" y="1316148"/>
            <a:ext cx="3984998" cy="474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827584" y="5812596"/>
            <a:ext cx="3816424" cy="2423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27584" y="1537982"/>
            <a:ext cx="3816424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14115" y="251459"/>
            <a:ext cx="561662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74E75"/>
                </a:solidFill>
                <a:latin typeface="Impact" pitchFamily="34" charset="0"/>
              </a:defRPr>
            </a:lvl9pPr>
          </a:lstStyle>
          <a:p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및 기능설명</a:t>
            </a:r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대여</a:t>
            </a:r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반납</a:t>
            </a:r>
            <a:r>
              <a:rPr lang="en-US" altLang="ko-KR" dirty="0" smtClean="0">
                <a:solidFill>
                  <a:srgbClr val="0D9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dirty="0">
              <a:solidFill>
                <a:srgbClr val="0D97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4845" y="1898022"/>
            <a:ext cx="367240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□</a:t>
            </a:r>
            <a:r>
              <a:rPr lang="ko-KR" altLang="en-US" b="1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텍스트 </a:t>
            </a:r>
            <a:r>
              <a:rPr lang="ko-KR" altLang="en-US" b="1" i="1" dirty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필드 </a:t>
            </a:r>
            <a:endParaRPr lang="en-US" altLang="ko-KR" b="1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400" b="1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▶</a:t>
            </a: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책 번호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회원 번호로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구성</a:t>
            </a:r>
            <a:endParaRPr lang="en-US" altLang="ko-KR" sz="1400" i="1" dirty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4845" y="4653136"/>
            <a:ext cx="295232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i="1" dirty="0" smtClean="0">
                <a:solidFill>
                  <a:srgbClr val="0B5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□버튼 </a:t>
            </a:r>
            <a:endParaRPr lang="en-US" altLang="ko-KR" b="1" i="1" dirty="0">
              <a:solidFill>
                <a:srgbClr val="0B5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▶</a:t>
            </a:r>
            <a:r>
              <a:rPr lang="en-US" altLang="ko-KR" sz="1400" i="1" dirty="0" smtClean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대출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반납</a:t>
            </a:r>
            <a:r>
              <a:rPr lang="en-US" altLang="ko-KR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400" i="1" dirty="0">
                <a:solidFill>
                  <a:srgbClr val="0B5999"/>
                </a:solidFill>
                <a:latin typeface="HY헤드라인M" pitchFamily="18" charset="-127"/>
                <a:ea typeface="HY헤드라인M" pitchFamily="18" charset="-127"/>
              </a:rPr>
              <a:t>뒤로 버튼으로 구성</a:t>
            </a:r>
            <a:endParaRPr lang="en-US" altLang="ko-KR" sz="1400" i="1" dirty="0">
              <a:solidFill>
                <a:srgbClr val="0B5999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8574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70617" y="321160"/>
            <a:ext cx="2759407" cy="825624"/>
          </a:xfrm>
        </p:spPr>
        <p:txBody>
          <a:bodyPr/>
          <a:lstStyle/>
          <a:p>
            <a:r>
              <a:rPr lang="en-US" altLang="ko-KR" sz="3200" dirty="0" smtClean="0">
                <a:solidFill>
                  <a:srgbClr val="FF0000"/>
                </a:solidFill>
                <a:ea typeface="굴림" charset="-127"/>
              </a:rPr>
              <a:t>Thank  you</a:t>
            </a:r>
            <a:endParaRPr lang="en-US" altLang="ko-KR" sz="3200" dirty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2" name="타원형 설명선 1"/>
          <p:cNvSpPr/>
          <p:nvPr/>
        </p:nvSpPr>
        <p:spPr bwMode="auto">
          <a:xfrm>
            <a:off x="4932040" y="229916"/>
            <a:ext cx="2636562" cy="1008112"/>
          </a:xfrm>
          <a:prstGeom prst="wedgeEllipse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6136" y="5589240"/>
            <a:ext cx="2592288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지금부터 프로그램을 시연하겠습니다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_skipper">
  <a:themeElements>
    <a:clrScheme name="Office 테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Impact"/>
        <a:ea typeface=""/>
        <a:cs typeface=""/>
      </a:majorFont>
      <a:minorFont>
        <a:latin typeface="Eurostile"/>
        <a:ea typeface=""/>
        <a:cs typeface="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cloud_skipper</Template>
  <TotalTime>332</TotalTime>
  <Words>400</Words>
  <Application>Microsoft Office PowerPoint</Application>
  <PresentationFormat>화면 슬라이드 쇼(4:3)</PresentationFormat>
  <Paragraphs>96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cloud_skipper</vt:lpstr>
      <vt:lpstr>도서관리 프로그램 (3조)</vt:lpstr>
      <vt:lpstr>순서</vt:lpstr>
      <vt:lpstr>PowerPoint 프레젠테이션</vt:lpstr>
      <vt:lpstr>클래스 소개</vt:lpstr>
      <vt:lpstr>PowerPoint 프레젠테이션</vt:lpstr>
      <vt:lpstr>PowerPoint 프레젠테이션</vt:lpstr>
      <vt:lpstr>PowerPoint 프레젠테이션</vt:lpstr>
      <vt:lpstr>PowerPoint 프레젠테이션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도서관리 프로그램</dc:title>
  <dc:creator>user</dc:creator>
  <cp:lastModifiedBy>user</cp:lastModifiedBy>
  <cp:revision>30</cp:revision>
  <dcterms:created xsi:type="dcterms:W3CDTF">2015-09-22T07:11:21Z</dcterms:created>
  <dcterms:modified xsi:type="dcterms:W3CDTF">2015-09-23T02:09:45Z</dcterms:modified>
</cp:coreProperties>
</file>