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embeddedFontLst>
    <p:embeddedFont>
      <p:font typeface="나눔고딕" charset="-127"/>
      <p:regular r:id="rId13"/>
      <p:bold r:id="rId14"/>
    </p:embeddedFont>
    <p:embeddedFont>
      <p:font typeface="맑은 고딕" pitchFamily="50" charset="-127"/>
      <p:regular r:id="rId15"/>
      <p:bold r:id="rId16"/>
    </p:embeddedFont>
    <p:embeddedFont>
      <p:font typeface="나눔고딕 ExtraBold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DFDFD"/>
    <a:srgbClr val="62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62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1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3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4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6678-E591-4327-8344-9F2246AAD2E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338" y="1342436"/>
            <a:ext cx="8171110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784312"/>
            <a:ext cx="47468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음식점 단말기 </a:t>
            </a:r>
            <a:r>
              <a:rPr lang="ko-KR" altLang="en-US" sz="3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포스프로그램</a:t>
            </a:r>
            <a:endParaRPr lang="en-US" altLang="ko-KR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152" y="4941168"/>
            <a:ext cx="2838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이대웅 김은지 박래성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고석주  박성민 이지은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이기정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65317" y="416396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50541" y="3462425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Food Terminal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Pos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8" name="Picture 4" descr="C:\포스기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00" y="1876218"/>
            <a:ext cx="3251597" cy="26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3/5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Guest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회원관리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찌르레기\회원관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" y="1628800"/>
            <a:ext cx="5028820" cy="37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찌르레기\회원관리추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7466"/>
            <a:ext cx="4320480" cy="324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도넛 6"/>
          <p:cNvSpPr/>
          <p:nvPr/>
        </p:nvSpPr>
        <p:spPr>
          <a:xfrm flipH="1" flipV="1">
            <a:off x="3203848" y="2896066"/>
            <a:ext cx="252028" cy="21602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55876" y="2060848"/>
            <a:ext cx="2772308" cy="92429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338" y="1342436"/>
            <a:ext cx="8171110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7704" y="2204864"/>
            <a:ext cx="511256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QnA</a:t>
            </a:r>
            <a:endParaRPr lang="en-US" altLang="ko-KR" sz="16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65317" y="416396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목차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3000"/>
                    </a14:imgEffect>
                    <a14:imgEffect>
                      <a14:brightnessContrast brigh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94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12168" y="1287015"/>
            <a:ext cx="246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1.</a:t>
            </a:r>
            <a:endParaRPr lang="en-US" altLang="ko-KR" sz="2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65317" y="416396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292730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프로그램 소개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145" y="386663"/>
            <a:ext cx="2123728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5400000">
            <a:off x="-93279" y="3686556"/>
            <a:ext cx="4806281" cy="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133442" y="1484784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101" y="404663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Content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10583" y="3510136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32777" y="5504021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2168" y="3286860"/>
            <a:ext cx="2557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프로그램 세부내용</a:t>
            </a:r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1141" y="3736185"/>
            <a:ext cx="3168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프로그램 세부기능 및 사용방법</a:t>
            </a:r>
            <a:endParaRPr lang="ko-KR" altLang="en-US" sz="1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12168" y="5400639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QnA</a:t>
            </a:r>
            <a:endParaRPr lang="en-US" altLang="ko-KR" sz="2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7292" y="1714019"/>
            <a:ext cx="3168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프로그램 간략한 소개 및 장점</a:t>
            </a:r>
            <a:endParaRPr lang="ko-KR" altLang="en-US" sz="1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8206" y="620688"/>
            <a:ext cx="6882189" cy="1462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소개하는 말</a:t>
            </a:r>
            <a:endParaRPr lang="en-US" altLang="ko-KR" sz="6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2218619"/>
            <a:ext cx="6694038" cy="900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metal">
            <a:bevelT w="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232" y="2664655"/>
            <a:ext cx="502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포스단말기</a:t>
            </a: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포스프로그램</a:t>
            </a:r>
            <a:r>
              <a:rPr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99993" y="3734110"/>
            <a:ext cx="5529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 음식점에서 흔히 볼 수 있는 프로그램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제품을 주문 및 결제하는 기능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 외 재고와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수발주관리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매출정산의 기능을 포함하는 스마트한 기능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5487" y="4907303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60033" y="4450206"/>
            <a:ext cx="3324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차별화를 두기 위한 간단한 기능 및 패턴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505" y="2666607"/>
            <a:ext cx="70745" cy="467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metal">
            <a:bevelT w="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Pictures\로그인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554480" cy="37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/1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965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Login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487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로그인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2047" y="5949280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lang="ko-KR" alt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초기화면</a:t>
            </a:r>
            <a:endParaRPr lang="en-US" altLang="ko-KR" sz="1400" b="1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5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2/2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Join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회원가</a:t>
            </a:r>
            <a:r>
              <a:rPr lang="ko-KR" alt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입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60221" y="5811911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lang="ko-KR" alt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회원가입</a:t>
            </a:r>
            <a:endParaRPr lang="en-US" altLang="ko-KR" sz="1400" b="1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Administrator\Desktop\제목 없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68" y="1628800"/>
            <a:ext cx="711980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3/1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91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</a:t>
            </a:r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</a:t>
            </a:r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메인화</a:t>
            </a:r>
            <a:r>
              <a:rPr lang="ko-KR" alt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면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Administrator\Desktop\찌르레기\메인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889696" cy="424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찌르레기\회원관리 다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10685"/>
            <a:ext cx="2218788" cy="1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찌르레기\회원관리 다른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2" y="4141431"/>
            <a:ext cx="2175387" cy="16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910887" y="2112601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906800" y="2739156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883642" y="3436310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875015" y="4076006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883642" y="4753387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894086" y="5397533"/>
            <a:ext cx="144016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1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568"/>
            <a:ext cx="2218788" cy="17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123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0" y="1958524"/>
            <a:ext cx="2007957" cy="16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3/2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921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Table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616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 관리 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Desktop\KakaoTalk_20171102_101135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2" y="1700809"/>
            <a:ext cx="6840000" cy="42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3/3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Item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486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아이템 관리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2" y="1700808"/>
            <a:ext cx="6840000" cy="427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6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3/4</a:t>
            </a:r>
            <a:endParaRPr lang="en-US" altLang="ko-KR" sz="80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Sales</a:t>
            </a:r>
            <a:endParaRPr lang="en-US" altLang="ko-KR" sz="24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매출관리</a:t>
            </a:r>
            <a:endParaRPr lang="en-US" altLang="ko-KR" sz="36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찌르레기\매출관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2" y="1740123"/>
            <a:ext cx="6840000" cy="42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99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나눔고딕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93</cp:revision>
  <dcterms:created xsi:type="dcterms:W3CDTF">2012-11-13T11:27:53Z</dcterms:created>
  <dcterms:modified xsi:type="dcterms:W3CDTF">2017-11-02T01:14:30Z</dcterms:modified>
</cp:coreProperties>
</file>