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62" r:id="rId2"/>
    <p:sldId id="352" r:id="rId3"/>
    <p:sldId id="351" r:id="rId4"/>
    <p:sldId id="363" r:id="rId5"/>
    <p:sldId id="354" r:id="rId6"/>
    <p:sldId id="365" r:id="rId7"/>
    <p:sldId id="369" r:id="rId8"/>
    <p:sldId id="366" r:id="rId9"/>
    <p:sldId id="367" r:id="rId10"/>
    <p:sldId id="368" r:id="rId11"/>
    <p:sldId id="360" r:id="rId12"/>
  </p:sldIdLst>
  <p:sldSz cx="9144000" cy="6858000" type="screen4x3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나눔고딕" charset="-127"/>
      <p:regular r:id="rId19"/>
      <p:bold r:id="rId20"/>
    </p:embeddedFont>
    <p:embeddedFont>
      <p:font typeface="맑은 고딕" pitchFamily="50" charset="-127"/>
      <p:regular r:id="rId21"/>
      <p:bold r:id="rId22"/>
    </p:embeddedFont>
    <p:embeddedFont>
      <p:font typeface="함초롬바탕" pitchFamily="18" charset="-127"/>
      <p:regular r:id="rId23"/>
      <p:bold r:id="rId24"/>
    </p:embeddedFont>
  </p:embeddedFontLst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C5E"/>
    <a:srgbClr val="7E858E"/>
    <a:srgbClr val="68727E"/>
    <a:srgbClr val="4C535C"/>
    <a:srgbClr val="FFE05B"/>
    <a:srgbClr val="7D62F0"/>
    <a:srgbClr val="FEEA54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8" autoAdjust="0"/>
    <p:restoredTop sz="98090" autoAdjust="0"/>
  </p:normalViewPr>
  <p:slideViewPr>
    <p:cSldViewPr>
      <p:cViewPr varScale="1">
        <p:scale>
          <a:sx n="74" d="100"/>
          <a:sy n="74" d="100"/>
        </p:scale>
        <p:origin x="-1800" y="-96"/>
      </p:cViewPr>
      <p:guideLst>
        <p:guide orient="horz" pos="1207"/>
        <p:guide orient="horz" pos="2713"/>
        <p:guide orient="horz" pos="2647"/>
        <p:guide orient="horz" pos="4166"/>
        <p:guide pos="158"/>
        <p:guide pos="1997"/>
        <p:guide pos="3771"/>
        <p:guide pos="3843"/>
        <p:guide pos="5604"/>
        <p:guide pos="19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68F88C59-319B-4332-9A1D-2A62CFCB00D8}" type="datetimeFigureOut">
              <a:rPr lang="en-US" altLang="ko-KR" smtClean="0"/>
              <a:pPr latinLnBrk="1"/>
              <a:t>3/23/2015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69875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8079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10</a:t>
            </a:fld>
            <a:endParaRPr 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11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</a:t>
            </a:fld>
            <a:endParaRPr 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3</a:t>
            </a:fld>
            <a:endParaRPr 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7</a:t>
            </a:fld>
            <a:endParaRPr 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8</a:t>
            </a:fld>
            <a:endParaRPr 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9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en-US" altLang="ko-KR" smtClean="0"/>
              <a:pPr/>
              <a:t>3/23/2015</a:t>
            </a:fld>
            <a:endParaRPr kumimoji="0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9700" y="260648"/>
            <a:ext cx="8752780" cy="79695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3/23/2015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0462" y="2204864"/>
            <a:ext cx="8732018" cy="936104"/>
          </a:xfrm>
        </p:spPr>
        <p:txBody>
          <a:bodyPr anchor="t">
            <a:normAutofit/>
          </a:bodyPr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내용 입력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14184" y="3459480"/>
            <a:ext cx="8678296" cy="1553696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텍스트를 입력하시오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3/23/2015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3/23/2015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23791" y="6488397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179512" y="6237312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en-US" altLang="ko-KR" sz="700" u="sng" dirty="0" smtClean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3/23/2015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3/23/2015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3/23/2015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3/23/2015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</p:spPr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3/23/2015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</p:spPr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</p:spPr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연결선 1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3/23/2015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04912" y="3452168"/>
            <a:ext cx="4318322" cy="351730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목차를 입력하십시오</a:t>
            </a:r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98562" y="4182989"/>
            <a:ext cx="1728192" cy="1872207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1. </a:t>
            </a:r>
            <a:r>
              <a:rPr lang="ko-KR" altLang="en-US" smtClean="0"/>
              <a:t>꼭지 제목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30C84A2-23CF-44F5-B813-5187ED5C7D1C}" type="datetimeFigureOut">
              <a:rPr lang="en-US" altLang="ko-KR" smtClean="0">
                <a:solidFill>
                  <a:schemeClr val="tx2"/>
                </a:solidFill>
              </a:rPr>
              <a:pPr/>
              <a:t>3/23/2015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endParaRPr lang="ko-KR" altLang="en-US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6" r:id="rId8"/>
    <p:sldLayoutId id="2147483697" r:id="rId9"/>
    <p:sldLayoutId id="2147483690" r:id="rId10"/>
    <p:sldLayoutId id="2147483689" r:id="rId11"/>
    <p:sldLayoutId id="2147483683" r:id="rId12"/>
    <p:sldLayoutId id="2147483672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9512" y="357301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ITWILL JAVA Project</a:t>
            </a:r>
          </a:p>
          <a:p>
            <a:r>
              <a:rPr lang="en-US" altLang="ko-KR" sz="3600" spc="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					</a:t>
            </a:r>
            <a:r>
              <a:rPr lang="ko-KR" altLang="en-US" sz="3600" spc="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첫 번째 </a:t>
            </a:r>
            <a:endParaRPr lang="en-US" altLang="ko-KR" sz="3600" spc="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6296" y="3573016"/>
            <a:ext cx="18722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March 23 2015</a:t>
            </a: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3572" y="43733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60826" y="4722113"/>
            <a:ext cx="99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김민성</a:t>
            </a:r>
            <a:endParaRPr lang="en-US" altLang="ko-KR" dirty="0" smtClean="0"/>
          </a:p>
          <a:p>
            <a:r>
              <a:rPr lang="ko-KR" altLang="en-US" dirty="0" smtClean="0"/>
              <a:t>박준혁</a:t>
            </a:r>
            <a:endParaRPr lang="en-US" altLang="ko-KR" dirty="0" smtClean="0"/>
          </a:p>
          <a:p>
            <a:r>
              <a:rPr lang="ko-KR" altLang="en-US" dirty="0" smtClean="0"/>
              <a:t>한재규</a:t>
            </a:r>
            <a:endParaRPr lang="en-US" altLang="ko-KR" dirty="0" smtClean="0"/>
          </a:p>
          <a:p>
            <a:r>
              <a:rPr lang="ko-KR" altLang="en-US" dirty="0" smtClean="0"/>
              <a:t>박민석</a:t>
            </a:r>
            <a:endParaRPr lang="en-US" altLang="ko-KR" dirty="0" smtClean="0"/>
          </a:p>
          <a:p>
            <a:r>
              <a:rPr lang="ko-KR" altLang="en-US" dirty="0" smtClean="0"/>
              <a:t>오연선</a:t>
            </a:r>
            <a:endParaRPr lang="en-US" altLang="ko-KR" dirty="0" smtClean="0"/>
          </a:p>
          <a:p>
            <a:r>
              <a:rPr lang="ko-KR" altLang="en-US" dirty="0" smtClean="0"/>
              <a:t>임소</a:t>
            </a:r>
            <a:r>
              <a:rPr lang="ko-KR" altLang="en-US" dirty="0"/>
              <a:t>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0629" y="6211669"/>
            <a:ext cx="8136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Ticket Sale System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0" y="-2"/>
            <a:ext cx="3995936" cy="3427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081" y="-2"/>
            <a:ext cx="4648200" cy="342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주요 기능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748828" y="370459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IT Will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JAVA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Project</a:t>
            </a:r>
            <a:endParaRPr lang="ko-KR" altLang="en-US" sz="16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648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First Project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10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831137"/>
            <a:ext cx="28803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5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마이 페이지</a:t>
            </a:r>
            <a:r>
              <a:rPr lang="en-US" altLang="ko-KR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정보 수정</a:t>
            </a:r>
            <a:r>
              <a:rPr lang="en-US" altLang="ko-KR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5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8" y="2339355"/>
            <a:ext cx="39624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39" y="2339355"/>
            <a:ext cx="39147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163472" y="4125689"/>
            <a:ext cx="627968" cy="6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80312" y="3619904"/>
            <a:ext cx="59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0312" y="3989236"/>
            <a:ext cx="59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4363898"/>
            <a:ext cx="59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80312" y="5057455"/>
            <a:ext cx="59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88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3173487"/>
            <a:ext cx="655272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감사합니다 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85000"/>
              </a:lnSpc>
            </a:pPr>
            <a:endParaRPr lang="en-US" altLang="ko-KR" sz="3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85000"/>
              </a:lnSpc>
            </a:pP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잠시 후 시연이 이어집니다</a:t>
            </a:r>
            <a:endParaRPr lang="ko-KR" altLang="en-US" sz="3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5310" y="890479"/>
            <a:ext cx="392664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3000" spc="-1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목</a:t>
            </a:r>
            <a:r>
              <a:rPr lang="ko-KR" altLang="en-US" sz="3000" spc="-1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차</a:t>
            </a:r>
            <a:r>
              <a:rPr lang="ko-KR" altLang="en-US" sz="3000" spc="-1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000" spc="-1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(Contents)</a:t>
            </a:r>
            <a:endParaRPr lang="ko-KR" altLang="en-US" sz="3000" spc="-15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51520" y="836712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92106" y="2192213"/>
            <a:ext cx="4320480" cy="368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85000"/>
              </a:lnSpc>
              <a:buAutoNum type="arabicPeriod"/>
            </a:pPr>
            <a:r>
              <a:rPr lang="ko-KR" altLang="en-US" sz="25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25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개</a:t>
            </a:r>
            <a:r>
              <a:rPr lang="ko-KR" altLang="en-US" sz="25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요</a:t>
            </a:r>
            <a:endParaRPr lang="en-US" altLang="ko-KR" sz="25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sz="25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85000"/>
              </a:lnSpc>
            </a:pPr>
            <a:r>
              <a:rPr lang="en-US" altLang="ko-KR" sz="25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2.   </a:t>
            </a:r>
            <a:r>
              <a:rPr lang="ko-KR" altLang="en-US" sz="25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클래스 소개</a:t>
            </a:r>
            <a:endParaRPr lang="en-US" altLang="ko-KR" sz="25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85000"/>
              </a:lnSpc>
            </a:pPr>
            <a:endParaRPr lang="en-US" altLang="ko-KR" sz="25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85000"/>
              </a:lnSpc>
            </a:pPr>
            <a:r>
              <a:rPr lang="en-US" altLang="ko-KR" sz="25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3.   </a:t>
            </a:r>
            <a:r>
              <a:rPr lang="ko-KR" altLang="en-US" sz="25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파일 구조</a:t>
            </a:r>
            <a:endParaRPr lang="en-US" altLang="ko-KR" sz="25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sz="25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85000"/>
              </a:lnSpc>
            </a:pPr>
            <a:r>
              <a:rPr lang="en-US" altLang="ko-KR" sz="25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4.   </a:t>
            </a:r>
            <a:r>
              <a:rPr lang="ko-KR" altLang="en-US" sz="25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주요 기능</a:t>
            </a:r>
            <a:endParaRPr lang="en-US" altLang="ko-KR" sz="25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sz="25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85000"/>
              </a:lnSpc>
            </a:pPr>
            <a:r>
              <a:rPr lang="en-US" altLang="ko-KR" sz="25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25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    -UI </a:t>
            </a:r>
            <a:r>
              <a:rPr lang="ko-KR" altLang="en-US" sz="25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캡쳐</a:t>
            </a:r>
            <a:r>
              <a:rPr lang="ko-KR" altLang="en-US" sz="25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5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5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화면</a:t>
            </a:r>
            <a:endParaRPr lang="en-US" altLang="ko-KR" sz="25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sz="25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85000"/>
              </a:lnSpc>
            </a:pPr>
            <a:r>
              <a:rPr lang="en-US" altLang="ko-KR" sz="25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25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   </a:t>
            </a:r>
            <a:r>
              <a:rPr lang="ko-KR" altLang="en-US" sz="25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시</a:t>
            </a:r>
            <a:r>
              <a:rPr lang="ko-KR" altLang="en-US" sz="25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연</a:t>
            </a:r>
            <a:endParaRPr lang="en-US" altLang="ko-KR" sz="25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1352801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763068" y="446731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IT Will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JAVA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Project</a:t>
            </a:r>
            <a:endParaRPr lang="ko-KR" altLang="en-US" sz="1600" spc="8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개요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2104458"/>
            <a:ext cx="8712968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공연 예매  시스템</a:t>
            </a:r>
            <a:endParaRPr lang="en-US" altLang="ko-KR" sz="2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ko-KR" altLang="en-US" sz="2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회원 가입</a:t>
            </a:r>
            <a:r>
              <a:rPr lang="en-US" altLang="ko-KR" sz="2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및 로그인 후 예매</a:t>
            </a:r>
            <a:endParaRPr lang="en-US" altLang="ko-KR" sz="2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2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여러 공연들을 추가 삭제</a:t>
            </a:r>
            <a:endParaRPr lang="en-US" altLang="ko-KR" sz="2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2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공연선택 후 회원의 결제 계산</a:t>
            </a:r>
            <a:endParaRPr lang="en-US" altLang="ko-KR" sz="2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2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주문확인  및 회원 정보 수정 확인 </a:t>
            </a:r>
            <a:r>
              <a:rPr lang="en-US" altLang="ko-KR" sz="2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부가 정보 확인</a:t>
            </a:r>
            <a:r>
              <a:rPr lang="en-US" altLang="ko-KR" sz="2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8" name="타원 17"/>
          <p:cNvSpPr/>
          <p:nvPr/>
        </p:nvSpPr>
        <p:spPr>
          <a:xfrm>
            <a:off x="6748828" y="370459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IT Will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JAVA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Project</a:t>
            </a:r>
            <a:endParaRPr lang="ko-KR" altLang="en-US" sz="16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648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First Project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3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클래스 소개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763068" y="446731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IT Will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JAVA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Project</a:t>
            </a:r>
            <a:endParaRPr lang="ko-KR" altLang="en-US" sz="16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648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First Project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4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823656"/>
              </p:ext>
            </p:extLst>
          </p:nvPr>
        </p:nvGraphicFramePr>
        <p:xfrm>
          <a:off x="279626" y="2204864"/>
          <a:ext cx="8434176" cy="395262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/>
                <a:gridCol w="7308930"/>
              </a:tblGrid>
              <a:tr h="789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Package</a:t>
                      </a:r>
                      <a:endParaRPr lang="ko-KR" altLang="en-US" sz="13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30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Class</a:t>
                      </a:r>
                      <a:endParaRPr lang="ko-KR" altLang="en-US" sz="130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30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endParaRPr lang="ko-KR" altLang="en-US" sz="13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7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Concert</a:t>
                      </a: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공연</a:t>
                      </a:r>
                      <a:r>
                        <a:rPr lang="en-US" altLang="ko-KR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3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Concert, </a:t>
                      </a:r>
                      <a:r>
                        <a:rPr lang="en-US" altLang="ko-KR" sz="1300" b="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ConcertDao</a:t>
                      </a:r>
                      <a:r>
                        <a:rPr lang="en-US" altLang="ko-KR" sz="13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ConcertInterface,ConcertManager</a:t>
                      </a:r>
                      <a:endParaRPr lang="ko-KR" altLang="en-US" sz="13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8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Member</a:t>
                      </a: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회원</a:t>
                      </a:r>
                      <a:r>
                        <a:rPr lang="en-US" altLang="ko-KR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3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Member,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MemberDao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MemberInterface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MemberManager</a:t>
                      </a:r>
                      <a:endParaRPr lang="ko-KR" altLang="en-US" sz="13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78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Order(</a:t>
                      </a:r>
                      <a:r>
                        <a:rPr lang="ko-KR" altLang="en-US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주문</a:t>
                      </a:r>
                      <a:r>
                        <a:rPr lang="en-US" altLang="ko-KR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3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Order,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OderDao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OrderInterface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OrderManager</a:t>
                      </a:r>
                      <a:endParaRPr lang="ko-KR" altLang="en-US" sz="13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4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Pay(</a:t>
                      </a:r>
                      <a:r>
                        <a:rPr lang="ko-KR" altLang="en-US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결제</a:t>
                      </a:r>
                      <a:r>
                        <a:rPr lang="en-US" altLang="ko-KR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3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Discount,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Pay,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PayDao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PayInterface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Paymanager</a:t>
                      </a:r>
                      <a:endParaRPr lang="ko-KR" altLang="en-US" sz="13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74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User Interface</a:t>
                      </a:r>
                      <a:endParaRPr lang="ko-KR" altLang="en-US" sz="13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ConcertList</a:t>
                      </a:r>
                      <a:r>
                        <a:rPr lang="en-US" altLang="ko-KR" sz="13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300" b="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ConcertRecord</a:t>
                      </a:r>
                      <a:r>
                        <a:rPr lang="en-US" altLang="ko-KR" sz="13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300" b="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JoinPanel</a:t>
                      </a:r>
                      <a:r>
                        <a:rPr lang="en-US" altLang="ko-KR" sz="13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300" b="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LoginPanel</a:t>
                      </a:r>
                      <a:r>
                        <a:rPr lang="en-US" altLang="ko-KR" sz="13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LogoutLabel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MainFrame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MyOrderPanel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MyPagePanel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OrderPanel</a:t>
                      </a:r>
                      <a:r>
                        <a:rPr lang="en-US" altLang="ko-KR" sz="13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13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OrderRecord</a:t>
                      </a:r>
                      <a:endParaRPr lang="ko-KR" altLang="en-US" sz="13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686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파일 구조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5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748828" y="370459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IT Will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JAVA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Project</a:t>
            </a:r>
            <a:endParaRPr lang="ko-KR" altLang="en-US" sz="1600" spc="8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55220"/>
              </p:ext>
            </p:extLst>
          </p:nvPr>
        </p:nvGraphicFramePr>
        <p:xfrm>
          <a:off x="179512" y="2101967"/>
          <a:ext cx="5328666" cy="2362581"/>
        </p:xfrm>
        <a:graphic>
          <a:graphicData uri="http://schemas.openxmlformats.org/drawingml/2006/table">
            <a:tbl>
              <a:tblPr/>
              <a:tblGrid>
                <a:gridCol w="761238"/>
                <a:gridCol w="761238"/>
                <a:gridCol w="761238"/>
                <a:gridCol w="761238"/>
                <a:gridCol w="761238"/>
                <a:gridCol w="761238"/>
                <a:gridCol w="761238"/>
              </a:tblGrid>
              <a:tr h="682625">
                <a:tc grid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회원정보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(100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byte)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98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name)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나이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age)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주소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address)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전화번호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phone)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password(</a:t>
                      </a: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passwd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이메일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email)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(id)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7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26byte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16byte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32byte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16byte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8175" y="268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0046"/>
              </p:ext>
            </p:extLst>
          </p:nvPr>
        </p:nvGraphicFramePr>
        <p:xfrm>
          <a:off x="179512" y="4581128"/>
          <a:ext cx="5327650" cy="1874520"/>
        </p:xfrm>
        <a:graphic>
          <a:graphicData uri="http://schemas.openxmlformats.org/drawingml/2006/table">
            <a:tbl>
              <a:tblPr/>
              <a:tblGrid>
                <a:gridCol w="1065530"/>
                <a:gridCol w="1065530"/>
                <a:gridCol w="1065530"/>
                <a:gridCol w="1065530"/>
                <a:gridCol w="1065530"/>
              </a:tblGrid>
              <a:tr h="450342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공연정보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(60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byte)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0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공연제목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공연날짜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출연진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artist)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price)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4byte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8175" y="2925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31112"/>
              </p:ext>
            </p:extLst>
          </p:nvPr>
        </p:nvGraphicFramePr>
        <p:xfrm>
          <a:off x="5580112" y="2102061"/>
          <a:ext cx="3420096" cy="2328465"/>
        </p:xfrm>
        <a:graphic>
          <a:graphicData uri="http://schemas.openxmlformats.org/drawingml/2006/table">
            <a:tbl>
              <a:tblPr/>
              <a:tblGrid>
                <a:gridCol w="1140032"/>
                <a:gridCol w="1140032"/>
                <a:gridCol w="1140032"/>
              </a:tblGrid>
              <a:tr h="600962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주문정보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(24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byte)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88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member)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공연정보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coninfo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결제정보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pay)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16byte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4byte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4byte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8175" y="297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33740"/>
              </p:ext>
            </p:extLst>
          </p:nvPr>
        </p:nvGraphicFramePr>
        <p:xfrm>
          <a:off x="5580112" y="4581128"/>
          <a:ext cx="3420096" cy="1872208"/>
        </p:xfrm>
        <a:graphic>
          <a:graphicData uri="http://schemas.openxmlformats.org/drawingml/2006/table">
            <a:tbl>
              <a:tblPr/>
              <a:tblGrid>
                <a:gridCol w="855024"/>
                <a:gridCol w="855024"/>
                <a:gridCol w="855024"/>
                <a:gridCol w="855024"/>
              </a:tblGrid>
              <a:tr h="430323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결제정보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(16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byte)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13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결제수단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할인정보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disconut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결제가격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price)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4byte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8175" y="3021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5648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First Project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주요 기능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748828" y="370459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IT Will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JAVA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Project</a:t>
            </a:r>
            <a:endParaRPr lang="ko-KR" altLang="en-US" sz="16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648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First Project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6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831137"/>
            <a:ext cx="28803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ko-KR" altLang="en-US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회원 가입 및 로그인</a:t>
            </a:r>
            <a:endParaRPr lang="ko-KR" altLang="en-US" sz="15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1" y="2254597"/>
            <a:ext cx="387667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16" y="2245072"/>
            <a:ext cx="38576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52502" y="5401700"/>
            <a:ext cx="59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258016" y="4125689"/>
            <a:ext cx="627968" cy="6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99828" y="2708920"/>
            <a:ext cx="5926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solidFill>
                  <a:srgbClr val="FF0000"/>
                </a:solidFill>
              </a:rPr>
              <a:t>}</a:t>
            </a:r>
            <a:endParaRPr lang="ko-KR" altLang="en-US" sz="1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63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주요 기능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748828" y="370459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IT Will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JAVA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Project</a:t>
            </a:r>
            <a:endParaRPr lang="ko-KR" altLang="en-US" sz="16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648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First Project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7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831137"/>
            <a:ext cx="28803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2-1.</a:t>
            </a:r>
            <a:r>
              <a:rPr lang="ko-KR" altLang="en-US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공연의 선택</a:t>
            </a:r>
            <a:endParaRPr lang="ko-KR" altLang="en-US" sz="15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6202"/>
            <a:ext cx="364692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391" y="3081655"/>
            <a:ext cx="3812874" cy="279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48702" y="5085184"/>
            <a:ext cx="59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163472" y="4125689"/>
            <a:ext cx="627968" cy="6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32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주요 기능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748828" y="370459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IT Will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JAVA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Project</a:t>
            </a:r>
            <a:endParaRPr lang="ko-KR" altLang="en-US" sz="16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648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First Project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8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831137"/>
            <a:ext cx="32403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500" spc="30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2-2.</a:t>
            </a:r>
            <a:r>
              <a:rPr lang="ko-KR" altLang="en-US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공연의 예매</a:t>
            </a:r>
            <a:r>
              <a:rPr lang="en-US" altLang="ko-KR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할인 선택</a:t>
            </a:r>
            <a:r>
              <a:rPr lang="en-US" altLang="ko-KR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5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2" y="2348880"/>
            <a:ext cx="39147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53" y="2348880"/>
            <a:ext cx="39433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408462" y="40050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2280" y="47251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55876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5676" y="46531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76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주요 기능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748828" y="370459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IT Will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JAVA</a:t>
            </a:r>
          </a:p>
          <a:p>
            <a:pPr algn="ctr"/>
            <a:r>
              <a:rPr lang="en-US" altLang="ko-KR" sz="1600" spc="80" dirty="0" smtClean="0">
                <a:latin typeface="나눔고딕" pitchFamily="50" charset="-127"/>
                <a:ea typeface="나눔고딕" pitchFamily="50" charset="-127"/>
              </a:rPr>
              <a:t>Project</a:t>
            </a:r>
            <a:endParaRPr lang="ko-KR" altLang="en-US" sz="16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648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First Project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9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831137"/>
            <a:ext cx="28803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5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주문 내역 조회</a:t>
            </a:r>
            <a:endParaRPr lang="ko-KR" altLang="en-US" sz="15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984" y="2276872"/>
            <a:ext cx="40100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" y="2269323"/>
            <a:ext cx="398145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830220" y="5137077"/>
            <a:ext cx="59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258016" y="4125688"/>
            <a:ext cx="627968" cy="6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70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01_밝은나눔">
  <a:themeElements>
    <a:clrScheme name="사용자 지정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나눔고딕">
      <a:majorFont>
        <a:latin typeface="나눔 고딕"/>
        <a:ea typeface="나눔 고딕"/>
        <a:cs typeface=""/>
      </a:majorFont>
      <a:minorFont>
        <a:latin typeface="나눔 고딕"/>
        <a:ea typeface="나눔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424</Words>
  <Application>Microsoft Office PowerPoint</Application>
  <PresentationFormat>화면 슬라이드 쇼(4:3)</PresentationFormat>
  <Paragraphs>209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Arial</vt:lpstr>
      <vt:lpstr>Calibri</vt:lpstr>
      <vt:lpstr>나눔고딕</vt:lpstr>
      <vt:lpstr>맑은 고딕</vt:lpstr>
      <vt:lpstr>함초롬바탕</vt:lpstr>
      <vt:lpstr>나눔 고딕</vt:lpstr>
      <vt:lpstr>d01_밝은나눔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2011-08-14T07:11:32Z</dcterms:created>
  <dcterms:modified xsi:type="dcterms:W3CDTF">2015-03-23T06:15:02Z</dcterms:modified>
</cp:coreProperties>
</file>