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3"/>
  </p:sldMasterIdLst>
  <p:notesMasterIdLst>
    <p:notesMasterId r:id="rId15"/>
  </p:notesMasterIdLst>
  <p:sldIdLst>
    <p:sldId id="278" r:id="rId17"/>
    <p:sldId id="279" r:id="rId18"/>
    <p:sldId id="288" r:id="rId19"/>
    <p:sldId id="300" r:id="rId20"/>
    <p:sldId id="289" r:id="rId21"/>
    <p:sldId id="302" r:id="rId22"/>
    <p:sldId id="295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03" r:id="rId39"/>
    <p:sldId id="304" r:id="rId40"/>
  </p:sldIdLst>
  <p:sldSz cx="9004300" cy="6362700"/>
  <p:notesSz cx="6858000" cy="9144000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002" userDrawn="1">
          <p15:clr>
            <a:srgbClr val="A4A3A4"/>
          </p15:clr>
        </p15:guide>
        <p15:guide id="1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3300"/>
    <a:srgbClr val="FDCC6B"/>
    <a:srgbClr val="FFC269"/>
    <a:srgbClr val="E8E8E8"/>
    <a:srgbClr val="ECECEC"/>
    <a:srgbClr val="F5F5F5"/>
    <a:srgbClr val="D7D7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91534" autoAdjust="0"/>
  </p:normalViewPr>
  <p:slideViewPr>
    <p:cSldViewPr snapToGrid="1" snapToObjects="1">
      <p:cViewPr>
        <p:scale>
          <a:sx n="86" d="100"/>
          <a:sy n="86" d="100"/>
        </p:scale>
        <p:origin x="-720" y="-162"/>
      </p:cViewPr>
      <p:guideLst>
        <p:guide orient="horz" pos="2002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3514-2CD9-4110-A407-D42F56B77B4C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A572-8B08-4099-B721-9D02DCAC4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6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1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EA572-8B08-4099-B721-9D02DCAC4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ChangeArrowheads="1" noGrp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/>
        </p:spPr>
        <p:txBody>
          <a:bodyPr wrap="square" lIns="91440" tIns="45720" rIns="91440" bIns="45720" vert="horz" anchor="t"/>
          <a:lstStyle/>
          <a:p>
            <a:pPr marL="329565" indent="-329565" algn="l" fontAlgn="auto" defTabSz="87820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0243-927F-47C0-96F3-F5A29039F6C4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26873985537.png"></Relationship><Relationship Id="rId4" Type="http://schemas.openxmlformats.org/officeDocument/2006/relationships/notesSlide" Target="../notesSlides/notesSlide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64683991538.png"></Relationship><Relationship Id="rId4" Type="http://schemas.openxmlformats.org/officeDocument/2006/relationships/notesSlide" Target="../notesSlides/notesSlide8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370754016118.png"></Relationship><Relationship Id="rId4" Type="http://schemas.openxmlformats.org/officeDocument/2006/relationships/notesSlide" Target="../notesSlides/notesSlide9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769104022082.png"></Relationship><Relationship Id="rId4" Type="http://schemas.openxmlformats.org/officeDocument/2006/relationships/notesSlide" Target="../notesSlides/notesSlide10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86634032929.png"></Relationship><Relationship Id="rId4" Type="http://schemas.openxmlformats.org/officeDocument/2006/relationships/notesSlide" Target="../notesSlides/notesSlide1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57704046541.png"></Relationship><Relationship Id="rId4" Type="http://schemas.openxmlformats.org/officeDocument/2006/relationships/notesSlide" Target="../notesSlides/notesSlide1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64804054833.png"></Relationship><Relationship Id="rId4" Type="http://schemas.openxmlformats.org/officeDocument/2006/relationships/notesSlide" Target="../notesSlides/notesSlide1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88484101115.png"></Relationship><Relationship Id="rId4" Type="http://schemas.openxmlformats.org/officeDocument/2006/relationships/notesSlide" Target="../notesSlides/notesSlide14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46614114639.png"></Relationship><Relationship Id="rId4" Type="http://schemas.openxmlformats.org/officeDocument/2006/relationships/notesSlide" Target="../notesSlides/notesSlide15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87694129658.png"></Relationship><Relationship Id="rId4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89694132704.png"></Relationship><Relationship Id="rId4" Type="http://schemas.openxmlformats.org/officeDocument/2006/relationships/notesSlide" Target="../notesSlides/notesSlide17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25184209930.png"></Relationship><Relationship Id="rId4" Type="http://schemas.openxmlformats.org/officeDocument/2006/relationships/notesSlide" Target="../notesSlides/notesSlide18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86704143977.png"></Relationship><Relationship Id="rId4" Type="http://schemas.openxmlformats.org/officeDocument/2006/relationships/notesSlide" Target="../notesSlides/notesSlide19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fImage481523036500.jpe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3.xml"></Relationship><Relationship Id="rId4" Type="http://schemas.openxmlformats.org/officeDocument/2006/relationships/image" Target="../media/image2.png"></Relationship><Relationship Id="rId5" Type="http://schemas.openxmlformats.org/officeDocument/2006/relationships/image" Target="../media/fImage76363952439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61063964626.png"></Relationship><Relationship Id="rId4" Type="http://schemas.openxmlformats.org/officeDocument/2006/relationships/notesSlide" Target="../notesSlides/notesSlide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fImage127043971323.png"></Relationship><Relationship Id="rId4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rrowheads="1" noGrp="1"/>
          </p:cNvSpPr>
          <p:nvPr/>
        </p:nvSpPr>
        <p:spPr>
          <a:xfrm rot="0">
            <a:off x="1101725" y="958850"/>
            <a:ext cx="6769100" cy="4307205"/>
          </a:xfrm>
          <a:prstGeom prst="rect"/>
          <a:solidFill>
            <a:srgbClr val="FFC000">
              <a:alpha val="750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 noChangeArrowheads="1" noGrp="1"/>
          </p:cNvSpPr>
          <p:nvPr/>
        </p:nvSpPr>
        <p:spPr>
          <a:xfrm>
            <a:off x="1631315" y="1668780"/>
            <a:ext cx="5868670" cy="70929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작전명 방구함</a:t>
            </a:r>
            <a:endParaRPr lang="ko-KR" altLang="en-US" sz="46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6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6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 noChangeArrowheads="1" noGrp="1"/>
          </p:cNvSpPr>
          <p:nvPr/>
        </p:nvSpPr>
        <p:spPr>
          <a:xfrm>
            <a:off x="2159635" y="2620645"/>
            <a:ext cx="4685665" cy="64071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/>
                </a:gra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3조</a:t>
            </a:r>
            <a:endParaRPr lang="ko-KR" altLang="en-US" sz="22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/>
              </a:gra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 noChangeArrowheads="1" noGrp="1"/>
          </p:cNvSpPr>
          <p:nvPr/>
        </p:nvSpPr>
        <p:spPr>
          <a:xfrm rot="0">
            <a:off x="4430395" y="4621530"/>
            <a:ext cx="3348990" cy="689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조장 박만우♥</a:t>
            </a:r>
            <a:endParaRPr lang="ko-KR" altLang="en-US" sz="15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조원 이기호, 오유겸, 양승환, 남상규 </a:t>
            </a:r>
            <a:r>
              <a:rPr lang="en-US" altLang="ko-KR" sz="9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굴림" charset="0"/>
                <a:ea typeface="굴림" charset="0"/>
              </a:rPr>
              <a:t>❤❤</a:t>
            </a:r>
            <a:endParaRPr lang="ko-KR" altLang="en-US" sz="9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000000"/>
              </a:solidFill>
              <a:latin typeface="굴림" charset="0"/>
              <a:ea typeface="굴림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3758" y="877094"/>
            <a:ext cx="7056784" cy="458118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9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09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42887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멤버 에딧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2687398553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2815" y="788035"/>
            <a:ext cx="4415790" cy="5346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10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1800860" cy="3219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커스텀 메인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646839915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600" y="854075"/>
            <a:ext cx="8195310" cy="4816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11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184400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패널 커스텀 서치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3707540161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1640" y="721360"/>
            <a:ext cx="7750810" cy="5373370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424180" y="5302250"/>
            <a:ext cx="5097780" cy="79311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7"/>
          <p:cNvSpPr>
            <a:spLocks noChangeArrowheads="1" noGrp="1"/>
          </p:cNvSpPr>
          <p:nvPr/>
        </p:nvSpPr>
        <p:spPr>
          <a:xfrm rot="0">
            <a:off x="550545" y="1572260"/>
            <a:ext cx="1880870" cy="292608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8"/>
          <p:cNvSpPr>
            <a:spLocks noChangeArrowheads="1" noGrp="1"/>
          </p:cNvSpPr>
          <p:nvPr/>
        </p:nvSpPr>
        <p:spPr>
          <a:xfrm rot="0">
            <a:off x="2861945" y="933450"/>
            <a:ext cx="5202555" cy="60134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12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55079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룸 디테일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76910402208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6980" y="843280"/>
            <a:ext cx="3600450" cy="5287010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2545080" y="5527675"/>
            <a:ext cx="3524885" cy="58166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13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307276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리퀘스트 레지스트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866340329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29180" y="843280"/>
            <a:ext cx="4189730" cy="5255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14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1800860" cy="3219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커스텀 찜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577040465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150" y="920750"/>
            <a:ext cx="8228330" cy="4841875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2837180" y="1013460"/>
            <a:ext cx="5586730" cy="58229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15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373630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커스텀 리퀘스트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648040548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720" y="1009650"/>
            <a:ext cx="8272780" cy="4851400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2886710" y="1106805"/>
            <a:ext cx="5527040" cy="58293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17360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에이전트 메인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884841011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195" y="720725"/>
            <a:ext cx="7962265" cy="5271135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551180" y="5289550"/>
            <a:ext cx="2635885" cy="70231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17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851150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에이전트 룸 매니저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466141146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250" y="854710"/>
            <a:ext cx="8395335" cy="4946015"/>
          </a:xfrm>
          <a:prstGeom prst="rect"/>
          <a:noFill/>
        </p:spPr>
      </p:pic>
      <p:sp>
        <p:nvSpPr>
          <p:cNvPr id="16" name="직사각형 16"/>
          <p:cNvSpPr>
            <a:spLocks noChangeArrowheads="1" noGrp="1"/>
          </p:cNvSpPr>
          <p:nvPr/>
        </p:nvSpPr>
        <p:spPr>
          <a:xfrm rot="0">
            <a:off x="2792730" y="939165"/>
            <a:ext cx="5746115" cy="58356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18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839720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룸 레지스트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876941296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4600" y="767715"/>
            <a:ext cx="3953510" cy="5382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7694" y="394884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038" y="397192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주요 기능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5766" y="4039714"/>
            <a:ext cx="0" cy="6198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678" y="2833504"/>
            <a:ext cx="230425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2700000" algn="tl" rotWithShape="0">
                    <a:prstClr val="black">
                      <a:alpha val="34000"/>
                    </a:prstClr>
                  </a:outerShdw>
                </a:effectLst>
              </a:rPr>
              <a:t>Index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2700000" algn="tl" rotWithShape="0">
                  <a:prstClr val="black">
                    <a:alpha val="34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1990" y="395457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53334" y="3977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클래스 구성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710062" y="4045446"/>
            <a:ext cx="0" cy="6140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70302" y="3954573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61646" y="3977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실제화면 구성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4" name="직선 연결선 54"/>
          <p:cNvCxnSpPr/>
          <p:nvPr/>
        </p:nvCxnSpPr>
        <p:spPr>
          <a:xfrm rot="0">
            <a:off x="6529705" y="4074795"/>
            <a:ext cx="635" cy="614680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55" name="TextBox 55"/>
          <p:cNvSpPr txBox="1">
            <a:spLocks noChangeArrowheads="1" noGrp="1"/>
          </p:cNvSpPr>
          <p:nvPr/>
        </p:nvSpPr>
        <p:spPr>
          <a:xfrm rot="0">
            <a:off x="2449195" y="3147695"/>
            <a:ext cx="1800860" cy="3981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1부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9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19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25107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룸 에딧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896941327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71725" y="736600"/>
            <a:ext cx="3934460" cy="5372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20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317309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페널 에이전트 리퀘스트 매니저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251842099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944880"/>
            <a:ext cx="8405495" cy="4921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21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961640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리퀘스트 디테일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867041439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6180" y="758190"/>
            <a:ext cx="3982085" cy="5401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01725" y="958850"/>
            <a:ext cx="6769100" cy="4307205"/>
          </a:xfrm>
          <a:prstGeom prst="rect"/>
          <a:solidFill>
            <a:srgbClr val="FFC000">
              <a:alpha val="750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8"/>
          <p:cNvSpPr txBox="1">
            <a:spLocks noChangeArrowheads="1" noGrp="1"/>
          </p:cNvSpPr>
          <p:nvPr/>
        </p:nvSpPr>
        <p:spPr>
          <a:xfrm rot="0">
            <a:off x="1060450" y="1562100"/>
            <a:ext cx="6978015" cy="3380740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NEXT</a:t>
            </a:r>
            <a:endParaRPr lang="ko-KR" altLang="en-US" sz="6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2부. 프로그램 시연</a:t>
            </a:r>
            <a:endParaRPr lang="ko-KR" altLang="en-US" sz="6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3부. Q &amp; A</a:t>
            </a:r>
            <a:endParaRPr lang="ko-KR" altLang="en-US" sz="6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6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1"/>
          <p:cNvSpPr>
            <a:spLocks noChangeArrowheads="1" noGrp="1"/>
          </p:cNvSpPr>
          <p:nvPr/>
        </p:nvSpPr>
        <p:spPr>
          <a:xfrm rot="0">
            <a:off x="973455" y="876935"/>
            <a:ext cx="7057390" cy="4581525"/>
          </a:xfrm>
          <a:prstGeom prst="rect"/>
          <a:noFill/>
          <a:ln w="12700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>
            <a:spLocks noChangeArrowheads="1" noGrp="1"/>
          </p:cNvSpPr>
          <p:nvPr/>
        </p:nvSpPr>
        <p:spPr>
          <a:xfrm rot="0">
            <a:off x="1101725" y="958850"/>
            <a:ext cx="6769100" cy="4307205"/>
          </a:xfrm>
          <a:prstGeom prst="rect"/>
          <a:solidFill>
            <a:srgbClr val="FFC000">
              <a:alpha val="750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1"/>
          <p:cNvSpPr>
            <a:spLocks noChangeArrowheads="1" noGrp="1"/>
          </p:cNvSpPr>
          <p:nvPr/>
        </p:nvSpPr>
        <p:spPr>
          <a:xfrm rot="0">
            <a:off x="973455" y="876935"/>
            <a:ext cx="7057390" cy="4581525"/>
          </a:xfrm>
          <a:prstGeom prst="rect"/>
          <a:noFill/>
          <a:ln w="12700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2"/>
          <p:cNvSpPr txBox="1">
            <a:spLocks noChangeArrowheads="1" noGrp="1"/>
          </p:cNvSpPr>
          <p:nvPr/>
        </p:nvSpPr>
        <p:spPr>
          <a:xfrm rot="0">
            <a:off x="1495425" y="1922780"/>
            <a:ext cx="6028055" cy="261429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Tesekkur </a:t>
            </a:r>
            <a:r>
              <a:rPr lang="en-US" altLang="ko-KR" sz="6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50800" dist="25400" dir="2700000" rotWithShape="0" algn="tl">
                    <a:srgbClr val="000000">
                      <a:alpha val="33755"/>
                    </a:srgbClr>
                  </a:outerShdw>
                </a:effectLst>
                <a:latin typeface="맑은 고딕" charset="0"/>
                <a:ea typeface="맑은 고딕" charset="0"/>
              </a:rPr>
              <a:t>Ederim</a:t>
            </a:r>
            <a:endParaRPr lang="ko-KR" altLang="en-US" sz="6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94" y="6000694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주요 기능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/>
          <p:cNvSpPr/>
          <p:nvPr/>
        </p:nvSpPr>
        <p:spPr>
          <a:xfrm rot="4632180">
            <a:off x="3600259" y="3469743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4760" y="4229735"/>
            <a:ext cx="1620520" cy="45847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문의하기</a:t>
            </a:r>
            <a:endParaRPr lang="ko-KR" altLang="en-US" sz="24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2989982" y="1221445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69285" y="2013585"/>
            <a:ext cx="1620520" cy="45847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매물검색</a:t>
            </a:r>
            <a:endParaRPr lang="ko-KR" altLang="en-US" sz="24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원호 22"/>
          <p:cNvSpPr/>
          <p:nvPr/>
        </p:nvSpPr>
        <p:spPr>
          <a:xfrm rot="7516087">
            <a:off x="1333798" y="2805621"/>
            <a:ext cx="1943855" cy="1943855"/>
          </a:xfrm>
          <a:prstGeom prst="arc">
            <a:avLst>
              <a:gd name="adj1" fmla="val 114468"/>
              <a:gd name="adj2" fmla="val 104943"/>
            </a:avLst>
          </a:prstGeom>
          <a:noFill/>
          <a:ln w="254000">
            <a:gradFill>
              <a:gsLst>
                <a:gs pos="0">
                  <a:srgbClr val="FFC000"/>
                </a:gs>
                <a:gs pos="100000">
                  <a:srgbClr val="92D050"/>
                </a:gs>
              </a:gsLst>
              <a:lin ang="5400000" scaled="0"/>
            </a:gra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13205" y="3597910"/>
            <a:ext cx="1620520" cy="45847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찜하기</a:t>
            </a:r>
            <a:endParaRPr lang="ko-KR" altLang="en-US" sz="24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>
            <a:spLocks noChangeArrowheads="1" noGrp="1"/>
          </p:cNvSpPr>
          <p:nvPr/>
        </p:nvSpPr>
        <p:spPr>
          <a:xfrm rot="0">
            <a:off x="4739005" y="2633345"/>
            <a:ext cx="4352290" cy="7042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부동산중개인과 방을 찾는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소비자를 연결시켜 주는 프로그램!!!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10" y="6000750"/>
            <a:ext cx="1259840" cy="27495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365" y="248285"/>
            <a:ext cx="791845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1950" y="2865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역할분담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5846" y="1262177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33074" y="1262177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0586" y="3685406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93110" y="3674110"/>
            <a:ext cx="2361565" cy="179959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 rot="10800000">
            <a:off x="2182503" y="1093119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8" name="TextBox 37"/>
          <p:cNvSpPr txBox="1"/>
          <p:nvPr/>
        </p:nvSpPr>
        <p:spPr>
          <a:xfrm>
            <a:off x="2311400" y="1116330"/>
            <a:ext cx="1257300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박 만 우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5149731" y="1093119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5241925" y="1116330"/>
            <a:ext cx="1313815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이 기 호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772158" y="3515914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2" name="TextBox 41"/>
          <p:cNvSpPr txBox="1">
            <a:spLocks noChangeArrowheads="1" noGrp="1"/>
          </p:cNvSpPr>
          <p:nvPr/>
        </p:nvSpPr>
        <p:spPr>
          <a:xfrm rot="0">
            <a:off x="869315" y="3538855"/>
            <a:ext cx="1283970" cy="3981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양 승 환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양쪽 모서리가 둥근 사각형 42"/>
          <p:cNvSpPr/>
          <p:nvPr/>
        </p:nvSpPr>
        <p:spPr>
          <a:xfrm rot="10800000">
            <a:off x="3724486" y="3504458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4" name="TextBox 43"/>
          <p:cNvSpPr txBox="1">
            <a:spLocks noChangeArrowheads="1" noGrp="1"/>
          </p:cNvSpPr>
          <p:nvPr/>
        </p:nvSpPr>
        <p:spPr>
          <a:xfrm rot="0">
            <a:off x="3546475" y="3519170"/>
            <a:ext cx="1708785" cy="3981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 오 유 겸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 noChangeArrowheads="1" noGrp="1"/>
          </p:cNvSpPr>
          <p:nvPr/>
        </p:nvSpPr>
        <p:spPr>
          <a:xfrm rot="0">
            <a:off x="3215005" y="4036695"/>
            <a:ext cx="2442210" cy="82740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프로젝트 방향성 제시 및 </a:t>
            </a: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부동산중계 파트 담당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TextBox 46"/>
          <p:cNvSpPr txBox="1">
            <a:spLocks noChangeArrowheads="1" noGrp="1"/>
          </p:cNvSpPr>
          <p:nvPr/>
        </p:nvSpPr>
        <p:spPr>
          <a:xfrm rot="0">
            <a:off x="277495" y="4184015"/>
            <a:ext cx="2523490" cy="82740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프레임, 페널, 다이얼로그 </a:t>
            </a: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액션리스너 담당 및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전체적 업무 보조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TextBox 47"/>
          <p:cNvSpPr txBox="1">
            <a:spLocks noChangeArrowheads="1" noGrp="1"/>
          </p:cNvSpPr>
          <p:nvPr/>
        </p:nvSpPr>
        <p:spPr>
          <a:xfrm rot="0">
            <a:off x="1814195" y="1732915"/>
            <a:ext cx="2246630" cy="5822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프로젝트 전영역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하드캐리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17250" y="3685840"/>
            <a:ext cx="2361364" cy="179976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6748822" y="3515914"/>
            <a:ext cx="1472976" cy="438348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4" name="TextBox 53"/>
          <p:cNvSpPr txBox="1"/>
          <p:nvPr/>
        </p:nvSpPr>
        <p:spPr>
          <a:xfrm>
            <a:off x="6642735" y="3538855"/>
            <a:ext cx="1708150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 남 상 규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TextBox 54"/>
          <p:cNvSpPr txBox="1">
            <a:spLocks noChangeArrowheads="1" noGrp="1"/>
          </p:cNvSpPr>
          <p:nvPr/>
        </p:nvSpPr>
        <p:spPr>
          <a:xfrm rot="0">
            <a:off x="6594475" y="4191635"/>
            <a:ext cx="1712595" cy="3371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ㅠㅠ 힝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TextBox 58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주요 기능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9"/>
          <p:cNvSpPr txBox="1">
            <a:spLocks noChangeArrowheads="1" noGrp="1"/>
          </p:cNvSpPr>
          <p:nvPr/>
        </p:nvSpPr>
        <p:spPr>
          <a:xfrm rot="0">
            <a:off x="4782185" y="1724025"/>
            <a:ext cx="2246630" cy="5822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프로젝트 전영역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하드캐리</a:t>
            </a: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>
            <a:spLocks noChangeArrowheads="1" noGrp="1"/>
          </p:cNvSpPr>
          <p:nvPr/>
        </p:nvSpPr>
        <p:spPr>
          <a:xfrm rot="0">
            <a:off x="829945" y="1118235"/>
            <a:ext cx="3347720" cy="4506595"/>
          </a:xfrm>
          <a:prstGeom prst="roundRect"/>
          <a:solidFill>
            <a:schemeClr val="accent3">
              <a:lumMod val="40000"/>
              <a:lumOff val="60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56248" y="1118161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56248" y="3541824"/>
            <a:ext cx="3346302" cy="208779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60310" y="6000750"/>
            <a:ext cx="1259840" cy="30543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04</a:t>
            </a:r>
            <a:endParaRPr lang="ko-KR" altLang="en-US" sz="1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클래스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양쪽 모서리가 둥근 사각형 33"/>
          <p:cNvSpPr/>
          <p:nvPr/>
        </p:nvSpPr>
        <p:spPr>
          <a:xfrm rot="10800000">
            <a:off x="1431675" y="1058043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7" name="TextBox 36"/>
          <p:cNvSpPr txBox="1"/>
          <p:nvPr/>
        </p:nvSpPr>
        <p:spPr>
          <a:xfrm>
            <a:off x="1605280" y="1088390"/>
            <a:ext cx="1781810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Member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5358181" y="1058043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8" name="TextBox 47"/>
          <p:cNvSpPr txBox="1"/>
          <p:nvPr/>
        </p:nvSpPr>
        <p:spPr>
          <a:xfrm>
            <a:off x="5483225" y="1088390"/>
            <a:ext cx="1861820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Request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 rot="10800000">
            <a:off x="5373096" y="3480838"/>
            <a:ext cx="2087362" cy="508500"/>
          </a:xfrm>
          <a:prstGeom prst="round2SameRect">
            <a:avLst>
              <a:gd name="adj1" fmla="val 39343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5217795" y="3511550"/>
            <a:ext cx="2420620" cy="3975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sx="100000" sy="100000" blurRad="38100" dist="38100" dir="2700000" rotWithShape="1" algn="tl">
                    <a:srgbClr val="000000">
                      <a:alpha val="22765"/>
                    </a:srgbClr>
                  </a:outerShdw>
                </a:effectLst>
                <a:latin typeface="맑은 고딕" charset="0"/>
                <a:ea typeface="맑은 고딕" charset="0"/>
              </a:rPr>
              <a:t> Room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TextBox 56"/>
          <p:cNvSpPr txBox="1">
            <a:spLocks noChangeArrowheads="1" noGrp="1"/>
          </p:cNvSpPr>
          <p:nvPr/>
        </p:nvSpPr>
        <p:spPr>
          <a:xfrm rot="0">
            <a:off x="5228590" y="4142105"/>
            <a:ext cx="2426970" cy="1284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Room VO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RoomService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Room DAO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 noChangeArrowheads="1" noGrp="1"/>
          </p:cNvSpPr>
          <p:nvPr/>
        </p:nvSpPr>
        <p:spPr>
          <a:xfrm rot="0">
            <a:off x="5175885" y="1725295"/>
            <a:ext cx="2981960" cy="13150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Request VO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RequestService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Request DAO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TextBox 62"/>
          <p:cNvSpPr txBox="1">
            <a:spLocks noChangeArrowheads="1" noGrp="1"/>
          </p:cNvSpPr>
          <p:nvPr/>
        </p:nvSpPr>
        <p:spPr>
          <a:xfrm rot="0">
            <a:off x="1080770" y="1880235"/>
            <a:ext cx="3183890" cy="30283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Member VO (상속)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MemberCustom VO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MemberAgent VO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MemberService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Member DAO</a:t>
            </a:r>
            <a:endParaRPr lang="ko-KR" altLang="en-US" sz="2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직사각형 64"/>
          <p:cNvSpPr>
            <a:spLocks noChangeArrowheads="1" noGrp="1"/>
          </p:cNvSpPr>
          <p:nvPr/>
        </p:nvSpPr>
        <p:spPr>
          <a:xfrm rot="0">
            <a:off x="956945" y="1759585"/>
            <a:ext cx="3120390" cy="153543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60310" y="6000750"/>
            <a:ext cx="1260475" cy="3060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06</a:t>
            </a:r>
            <a:endParaRPr lang="ko-KR" altLang="en-US" sz="14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클래스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85" name="그림 1" descr="C:/Users/stu/AppData/Roaming/PolarisOffice/ETemp/5368_5672440/fImage48152303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8890" y="737870"/>
            <a:ext cx="9037320" cy="5680710"/>
          </a:xfrm>
          <a:prstGeom prst="rect"/>
          <a:noFill/>
        </p:spPr>
      </p:pic>
      <p:sp>
        <p:nvSpPr>
          <p:cNvPr id="86" name="TextBox 86"/>
          <p:cNvSpPr txBox="1">
            <a:spLocks noChangeArrowheads="1" noGrp="1"/>
          </p:cNvSpPr>
          <p:nvPr/>
        </p:nvSpPr>
        <p:spPr>
          <a:xfrm rot="0">
            <a:off x="2701925" y="286385"/>
            <a:ext cx="226123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Frame, Panel, Dialog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 rot="5400000">
            <a:off x="264678" y="-16641"/>
            <a:ext cx="400112" cy="929472"/>
          </a:xfrm>
          <a:prstGeom prst="round2Same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8410" y="6000750"/>
            <a:ext cx="1259840" cy="274955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06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78" y="24803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469" y="2634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실제화면 구성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925" y="286385"/>
            <a:ext cx="1800225" cy="321310"/>
          </a:xfrm>
          <a:prstGeom prst="rect">
            <a:avLst/>
          </a:prstGeom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프레임 메인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85653" y="368681"/>
            <a:ext cx="0" cy="1588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" descr="C:/Users/stu/AppData/Roaming/PolarisOffice/ETemp/5368_5672440/fImage7636395243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975" y="927100"/>
            <a:ext cx="7947025" cy="50977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7477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07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47459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멤버 로그인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610639646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9355" y="1122680"/>
            <a:ext cx="6287770" cy="4414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-3000" r="0" b="-3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6"/>
          <p:cNvSpPr>
            <a:spLocks noChangeArrowheads="1" noGrp="1"/>
          </p:cNvSpPr>
          <p:nvPr/>
        </p:nvSpPr>
        <p:spPr>
          <a:xfrm rot="5400000">
            <a:off x="264795" y="-16510"/>
            <a:ext cx="400685" cy="930275"/>
          </a:xfrm>
          <a:prstGeom prst="round2SameRect"/>
          <a:solidFill>
            <a:schemeClr val="tx1">
              <a:lumMod val="85000"/>
              <a:lumOff val="15000"/>
              <a:alpha val="7182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7"/>
          <p:cNvSpPr txBox="1">
            <a:spLocks noChangeArrowheads="1" noGrp="1"/>
          </p:cNvSpPr>
          <p:nvPr/>
        </p:nvSpPr>
        <p:spPr>
          <a:xfrm rot="0">
            <a:off x="7598410" y="6000750"/>
            <a:ext cx="1260475" cy="2755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08</a:t>
            </a:r>
            <a:endParaRPr lang="ko-KR" altLang="en-US" sz="12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9"/>
          <p:cNvSpPr txBox="1">
            <a:spLocks noChangeArrowheads="1" noGrp="1"/>
          </p:cNvSpPr>
          <p:nvPr/>
        </p:nvSpPr>
        <p:spPr>
          <a:xfrm rot="0">
            <a:off x="253365" y="248285"/>
            <a:ext cx="792480" cy="4006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0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10"/>
          <p:cNvSpPr txBox="1">
            <a:spLocks noChangeArrowheads="1" noGrp="1"/>
          </p:cNvSpPr>
          <p:nvPr/>
        </p:nvSpPr>
        <p:spPr>
          <a:xfrm rot="0">
            <a:off x="929640" y="263525"/>
            <a:ext cx="180086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맑은 고딕" charset="0"/>
                <a:ea typeface="맑은 고딕" charset="0"/>
              </a:rPr>
              <a:t>실제화면 구성</a:t>
            </a:r>
            <a:endParaRPr lang="ko-KR" altLang="en-US" sz="1800" dirty="0" smtClean="0" b="1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1"/>
          <p:cNvSpPr txBox="1">
            <a:spLocks noChangeArrowheads="1" noGrp="1"/>
          </p:cNvSpPr>
          <p:nvPr/>
        </p:nvSpPr>
        <p:spPr>
          <a:xfrm rot="0">
            <a:off x="2701925" y="286385"/>
            <a:ext cx="2394585" cy="321945"/>
          </a:xfrm>
          <a:prstGeom prst="rect"/>
          <a:noFill/>
        </p:spPr>
        <p:txBody>
          <a:bodyPr wrap="square" lIns="91440" tIns="45720" rIns="91440" bIns="45720" vert="horz" anchor="t"/>
          <a:lstStyle/>
          <a:p>
            <a:pPr marL="0" indent="0" algn="l" fontAlgn="auto" defTabSz="87820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smtClean="0">
                <a:ln w="9525" cap="flat" cmpd="sng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latin typeface="맑은 고딕" charset="0"/>
                <a:ea typeface="맑은 고딕" charset="0"/>
              </a:rPr>
              <a:t>다이얼로그 멤버 조인</a:t>
            </a:r>
            <a:endParaRPr lang="ko-KR" altLang="en-US" sz="1500" dirty="0" smtClean="0">
              <a:ln w="9525" cap="flat" cmpd="sng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3"/>
          <p:cNvCxnSpPr/>
          <p:nvPr/>
        </p:nvCxnSpPr>
        <p:spPr>
          <a:xfrm rot="0">
            <a:off x="2585720" y="368935"/>
            <a:ext cx="635" cy="159385"/>
          </a:xfrm>
          <a:prstGeom prst="line"/>
          <a:ln w="952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5" name="그림 1" descr="C:/Users/stu/AppData/Roaming/PolarisOffice/ETemp/5368_5672440/fImage1270439713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19325" y="854710"/>
            <a:ext cx="4365625" cy="527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157</Paragraphs>
  <Words>433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sunyoung4</dc:creator>
  <cp:lastModifiedBy>Polaris Office</cp:lastModifiedBy>
  <dc:title>PowerPoint 프레젠테이션</dc:title>
  <dcterms:modified xsi:type="dcterms:W3CDTF">2015-09-23T02:14:16Z</dcterms:modified>
</cp:coreProperties>
</file>