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71" r:id="rId5"/>
    <p:sldId id="261" r:id="rId6"/>
    <p:sldId id="262" r:id="rId7"/>
    <p:sldId id="264" r:id="rId8"/>
    <p:sldId id="266" r:id="rId9"/>
    <p:sldId id="269" r:id="rId10"/>
    <p:sldId id="290" r:id="rId11"/>
    <p:sldId id="287" r:id="rId12"/>
    <p:sldId id="288" r:id="rId13"/>
    <p:sldId id="289" r:id="rId14"/>
    <p:sldId id="270" r:id="rId15"/>
    <p:sldId id="272" r:id="rId16"/>
    <p:sldId id="273" r:id="rId17"/>
    <p:sldId id="286" r:id="rId18"/>
    <p:sldId id="274" r:id="rId19"/>
    <p:sldId id="285" r:id="rId20"/>
    <p:sldId id="276" r:id="rId21"/>
    <p:sldId id="277" r:id="rId22"/>
    <p:sldId id="278" r:id="rId23"/>
    <p:sldId id="293" r:id="rId24"/>
    <p:sldId id="291" r:id="rId25"/>
    <p:sldId id="292" r:id="rId26"/>
    <p:sldId id="294" r:id="rId27"/>
    <p:sldId id="295" r:id="rId28"/>
    <p:sldId id="267" r:id="rId2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503D67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1EB7DE-ACCC-4C8C-AB62-83B7544FC374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1B3947F8-0D23-4AC1-9275-348719F05264}">
      <dgm:prSet phldrT="[텍스트]" custT="1"/>
      <dgm:spPr/>
      <dgm:t>
        <a:bodyPr/>
        <a:lstStyle/>
        <a:p>
          <a:pPr latinLnBrk="1"/>
          <a:r>
            <a:rPr lang="en-US" altLang="ko-KR" sz="2000" b="1" dirty="0" smtClean="0">
              <a:latin typeface="HY나무B" pitchFamily="18" charset="-127"/>
              <a:ea typeface="HY나무B" pitchFamily="18" charset="-127"/>
            </a:rPr>
            <a:t>Shop</a:t>
          </a:r>
          <a:endParaRPr lang="ko-KR" altLang="en-US" sz="2000" b="1" dirty="0">
            <a:latin typeface="HY나무B" pitchFamily="18" charset="-127"/>
            <a:ea typeface="HY나무B" pitchFamily="18" charset="-127"/>
          </a:endParaRPr>
        </a:p>
      </dgm:t>
    </dgm:pt>
    <dgm:pt modelId="{11D1DB6E-0939-458B-9202-034FB858E76D}" type="parTrans" cxnId="{45721F58-CC09-48E8-8CF5-53126A91838A}">
      <dgm:prSet/>
      <dgm:spPr/>
      <dgm:t>
        <a:bodyPr/>
        <a:lstStyle/>
        <a:p>
          <a:pPr latinLnBrk="1"/>
          <a:endParaRPr lang="ko-KR" altLang="en-US">
            <a:latin typeface="HY나무B" pitchFamily="18" charset="-127"/>
            <a:ea typeface="HY나무B" pitchFamily="18" charset="-127"/>
          </a:endParaRPr>
        </a:p>
      </dgm:t>
    </dgm:pt>
    <dgm:pt modelId="{FC669E60-A371-40C4-9B91-036AB69B0CFC}" type="sibTrans" cxnId="{45721F58-CC09-48E8-8CF5-53126A91838A}">
      <dgm:prSet/>
      <dgm:spPr/>
      <dgm:t>
        <a:bodyPr/>
        <a:lstStyle/>
        <a:p>
          <a:pPr latinLnBrk="1"/>
          <a:endParaRPr lang="ko-KR" altLang="en-US">
            <a:latin typeface="HY나무B" pitchFamily="18" charset="-127"/>
            <a:ea typeface="HY나무B" pitchFamily="18" charset="-127"/>
          </a:endParaRPr>
        </a:p>
      </dgm:t>
    </dgm:pt>
    <dgm:pt modelId="{FD205F74-594E-4DF6-AFA5-243CDC5BD771}">
      <dgm:prSet phldrT="[텍스트]" custT="1"/>
      <dgm:spPr/>
      <dgm:t>
        <a:bodyPr/>
        <a:lstStyle/>
        <a:p>
          <a:pPr latinLnBrk="1"/>
          <a:r>
            <a:rPr lang="en-US" altLang="ko-KR" sz="1600" b="1" dirty="0" err="1" smtClean="0">
              <a:latin typeface="HY나무B" pitchFamily="18" charset="-127"/>
              <a:ea typeface="HY나무B" pitchFamily="18" charset="-127"/>
            </a:rPr>
            <a:t>MemberDao</a:t>
          </a:r>
          <a:endParaRPr lang="en-US" altLang="ko-KR" sz="1600" b="1" dirty="0" smtClean="0">
            <a:latin typeface="HY나무B" pitchFamily="18" charset="-127"/>
            <a:ea typeface="HY나무B" pitchFamily="18" charset="-127"/>
          </a:endParaRPr>
        </a:p>
        <a:p>
          <a:pPr latinLnBrk="1"/>
          <a:r>
            <a:rPr lang="en-US" altLang="ko-KR" sz="1600" dirty="0" smtClean="0">
              <a:latin typeface="HY나무B" pitchFamily="18" charset="-127"/>
              <a:ea typeface="HY나무B" pitchFamily="18" charset="-127"/>
            </a:rPr>
            <a:t>1. </a:t>
          </a:r>
          <a:r>
            <a:rPr lang="ko-KR" altLang="en-US" sz="1600" dirty="0" smtClean="0">
              <a:latin typeface="HY나무B" pitchFamily="18" charset="-127"/>
              <a:ea typeface="HY나무B" pitchFamily="18" charset="-127"/>
            </a:rPr>
            <a:t>회원등록</a:t>
          </a:r>
          <a:endParaRPr lang="en-US" altLang="ko-KR" sz="1600" dirty="0" smtClean="0">
            <a:latin typeface="HY나무B" pitchFamily="18" charset="-127"/>
            <a:ea typeface="HY나무B" pitchFamily="18" charset="-127"/>
          </a:endParaRPr>
        </a:p>
        <a:p>
          <a:pPr latinLnBrk="1"/>
          <a:r>
            <a:rPr lang="en-US" altLang="ko-KR" sz="1600" dirty="0" smtClean="0">
              <a:latin typeface="HY나무B" pitchFamily="18" charset="-127"/>
              <a:ea typeface="HY나무B" pitchFamily="18" charset="-127"/>
            </a:rPr>
            <a:t>2. </a:t>
          </a:r>
          <a:r>
            <a:rPr lang="ko-KR" altLang="en-US" sz="1600" dirty="0" smtClean="0">
              <a:latin typeface="HY나무B" pitchFamily="18" charset="-127"/>
              <a:ea typeface="HY나무B" pitchFamily="18" charset="-127"/>
            </a:rPr>
            <a:t>회원 </a:t>
          </a:r>
          <a:endParaRPr lang="en-US" altLang="ko-KR" sz="1600" dirty="0" smtClean="0">
            <a:latin typeface="HY나무B" pitchFamily="18" charset="-127"/>
            <a:ea typeface="HY나무B" pitchFamily="18" charset="-127"/>
          </a:endParaRPr>
        </a:p>
        <a:p>
          <a:pPr latinLnBrk="1"/>
          <a:r>
            <a:rPr lang="ko-KR" altLang="en-US" sz="1600" dirty="0" smtClean="0">
              <a:latin typeface="HY나무B" pitchFamily="18" charset="-127"/>
              <a:ea typeface="HY나무B" pitchFamily="18" charset="-127"/>
            </a:rPr>
            <a:t>정보수정</a:t>
          </a:r>
          <a:endParaRPr lang="ko-KR" altLang="en-US" sz="1600" dirty="0">
            <a:latin typeface="HY나무B" pitchFamily="18" charset="-127"/>
            <a:ea typeface="HY나무B" pitchFamily="18" charset="-127"/>
          </a:endParaRPr>
        </a:p>
      </dgm:t>
    </dgm:pt>
    <dgm:pt modelId="{C8121E51-CF92-435B-B0CB-2BD9B4154A56}" type="parTrans" cxnId="{F2205068-87D8-40D4-9776-B7491BC89CF3}">
      <dgm:prSet/>
      <dgm:spPr/>
      <dgm:t>
        <a:bodyPr/>
        <a:lstStyle/>
        <a:p>
          <a:pPr latinLnBrk="1"/>
          <a:endParaRPr lang="ko-KR" altLang="en-US">
            <a:latin typeface="HY나무B" pitchFamily="18" charset="-127"/>
            <a:ea typeface="HY나무B" pitchFamily="18" charset="-127"/>
          </a:endParaRPr>
        </a:p>
      </dgm:t>
    </dgm:pt>
    <dgm:pt modelId="{37E7B26B-F3F8-45DB-BB80-89AF70CEF33E}" type="sibTrans" cxnId="{F2205068-87D8-40D4-9776-B7491BC89CF3}">
      <dgm:prSet/>
      <dgm:spPr/>
      <dgm:t>
        <a:bodyPr/>
        <a:lstStyle/>
        <a:p>
          <a:pPr latinLnBrk="1"/>
          <a:endParaRPr lang="ko-KR" altLang="en-US">
            <a:latin typeface="HY나무B" pitchFamily="18" charset="-127"/>
            <a:ea typeface="HY나무B" pitchFamily="18" charset="-127"/>
          </a:endParaRPr>
        </a:p>
      </dgm:t>
    </dgm:pt>
    <dgm:pt modelId="{86C5128F-482F-48E5-A191-8E90B424C57B}">
      <dgm:prSet phldrT="[텍스트]" custT="1"/>
      <dgm:spPr/>
      <dgm:t>
        <a:bodyPr/>
        <a:lstStyle/>
        <a:p>
          <a:pPr latinLnBrk="1"/>
          <a:r>
            <a:rPr lang="en-US" altLang="ko-KR" sz="1600" b="1" dirty="0" err="1" smtClean="0">
              <a:latin typeface="HY나무B" pitchFamily="18" charset="-127"/>
              <a:ea typeface="HY나무B" pitchFamily="18" charset="-127"/>
            </a:rPr>
            <a:t>GoodsDao</a:t>
          </a:r>
          <a:endParaRPr lang="en-US" altLang="ko-KR" sz="1600" b="1" dirty="0" smtClean="0">
            <a:latin typeface="HY나무B" pitchFamily="18" charset="-127"/>
            <a:ea typeface="HY나무B" pitchFamily="18" charset="-127"/>
          </a:endParaRPr>
        </a:p>
        <a:p>
          <a:pPr latinLnBrk="1"/>
          <a:r>
            <a:rPr lang="en-US" altLang="ko-KR" sz="1600" dirty="0" smtClean="0">
              <a:latin typeface="HY나무B" pitchFamily="18" charset="-127"/>
              <a:ea typeface="HY나무B" pitchFamily="18" charset="-127"/>
            </a:rPr>
            <a:t>1. </a:t>
          </a:r>
          <a:r>
            <a:rPr lang="ko-KR" altLang="en-US" sz="1600" dirty="0" smtClean="0">
              <a:latin typeface="HY나무B" pitchFamily="18" charset="-127"/>
              <a:ea typeface="HY나무B" pitchFamily="18" charset="-127"/>
            </a:rPr>
            <a:t>상품 추가하기</a:t>
          </a:r>
          <a:endParaRPr lang="en-US" altLang="ko-KR" sz="1600" dirty="0" smtClean="0">
            <a:latin typeface="HY나무B" pitchFamily="18" charset="-127"/>
            <a:ea typeface="HY나무B" pitchFamily="18" charset="-127"/>
          </a:endParaRPr>
        </a:p>
        <a:p>
          <a:pPr latinLnBrk="1"/>
          <a:r>
            <a:rPr lang="en-US" altLang="ko-KR" sz="1600" dirty="0" smtClean="0">
              <a:latin typeface="HY나무B" pitchFamily="18" charset="-127"/>
              <a:ea typeface="HY나무B" pitchFamily="18" charset="-127"/>
            </a:rPr>
            <a:t>2. </a:t>
          </a:r>
          <a:r>
            <a:rPr lang="ko-KR" altLang="en-US" sz="1600" dirty="0" smtClean="0">
              <a:latin typeface="HY나무B" pitchFamily="18" charset="-127"/>
              <a:ea typeface="HY나무B" pitchFamily="18" charset="-127"/>
            </a:rPr>
            <a:t>상품 리스트</a:t>
          </a:r>
          <a:r>
            <a:rPr lang="en-US" altLang="ko-KR" sz="1600" dirty="0" smtClean="0">
              <a:latin typeface="HY나무B" pitchFamily="18" charset="-127"/>
              <a:ea typeface="HY나무B" pitchFamily="18" charset="-127"/>
            </a:rPr>
            <a:t/>
          </a:r>
          <a:br>
            <a:rPr lang="en-US" altLang="ko-KR" sz="1600" dirty="0" smtClean="0">
              <a:latin typeface="HY나무B" pitchFamily="18" charset="-127"/>
              <a:ea typeface="HY나무B" pitchFamily="18" charset="-127"/>
            </a:rPr>
          </a:br>
          <a:endParaRPr lang="en-US" altLang="ko-KR" sz="1600" dirty="0" smtClean="0">
            <a:latin typeface="HY나무B" pitchFamily="18" charset="-127"/>
            <a:ea typeface="HY나무B" pitchFamily="18" charset="-127"/>
          </a:endParaRPr>
        </a:p>
      </dgm:t>
    </dgm:pt>
    <dgm:pt modelId="{23FAAD92-E91D-4BA5-A7D8-7C4FA0ECDB52}" type="parTrans" cxnId="{DF4FA2BE-E975-4B4D-9B3F-A7FD7B7D8BE7}">
      <dgm:prSet/>
      <dgm:spPr/>
      <dgm:t>
        <a:bodyPr/>
        <a:lstStyle/>
        <a:p>
          <a:pPr latinLnBrk="1"/>
          <a:endParaRPr lang="ko-KR" altLang="en-US">
            <a:latin typeface="HY나무B" pitchFamily="18" charset="-127"/>
            <a:ea typeface="HY나무B" pitchFamily="18" charset="-127"/>
          </a:endParaRPr>
        </a:p>
      </dgm:t>
    </dgm:pt>
    <dgm:pt modelId="{719A7BC5-CB96-4D1B-B7F9-B6CB3387A41B}" type="sibTrans" cxnId="{DF4FA2BE-E975-4B4D-9B3F-A7FD7B7D8BE7}">
      <dgm:prSet/>
      <dgm:spPr/>
      <dgm:t>
        <a:bodyPr/>
        <a:lstStyle/>
        <a:p>
          <a:pPr latinLnBrk="1"/>
          <a:endParaRPr lang="ko-KR" altLang="en-US">
            <a:latin typeface="HY나무B" pitchFamily="18" charset="-127"/>
            <a:ea typeface="HY나무B" pitchFamily="18" charset="-127"/>
          </a:endParaRPr>
        </a:p>
      </dgm:t>
    </dgm:pt>
    <dgm:pt modelId="{0C5C098D-CEFD-469B-88D1-8260A75B3340}">
      <dgm:prSet phldrT="[텍스트]" custT="1"/>
      <dgm:spPr/>
      <dgm:t>
        <a:bodyPr/>
        <a:lstStyle/>
        <a:p>
          <a:pPr latinLnBrk="1"/>
          <a:r>
            <a:rPr lang="en-US" altLang="ko-KR" sz="1600" b="1" dirty="0" err="1" smtClean="0">
              <a:latin typeface="HY나무B" pitchFamily="18" charset="-127"/>
              <a:ea typeface="HY나무B" pitchFamily="18" charset="-127"/>
            </a:rPr>
            <a:t>OrderDao</a:t>
          </a:r>
          <a:endParaRPr lang="en-US" altLang="ko-KR" sz="1600" b="1" dirty="0" smtClean="0">
            <a:latin typeface="HY나무B" pitchFamily="18" charset="-127"/>
            <a:ea typeface="HY나무B" pitchFamily="18" charset="-127"/>
          </a:endParaRPr>
        </a:p>
        <a:p>
          <a:pPr latinLnBrk="1"/>
          <a:r>
            <a:rPr lang="en-US" altLang="ko-KR" sz="1600" dirty="0" smtClean="0">
              <a:latin typeface="HY나무B" pitchFamily="18" charset="-127"/>
              <a:ea typeface="HY나무B" pitchFamily="18" charset="-127"/>
            </a:rPr>
            <a:t>1. </a:t>
          </a:r>
          <a:r>
            <a:rPr lang="ko-KR" altLang="en-US" sz="1600" dirty="0" smtClean="0">
              <a:latin typeface="HY나무B" pitchFamily="18" charset="-127"/>
              <a:ea typeface="HY나무B" pitchFamily="18" charset="-127"/>
            </a:rPr>
            <a:t>상품</a:t>
          </a:r>
          <a:r>
            <a:rPr lang="en-US" altLang="ko-KR" sz="1600" dirty="0" smtClean="0">
              <a:latin typeface="HY나무B" pitchFamily="18" charset="-127"/>
              <a:ea typeface="HY나무B" pitchFamily="18" charset="-127"/>
            </a:rPr>
            <a:t> </a:t>
          </a:r>
          <a:r>
            <a:rPr lang="ko-KR" altLang="en-US" sz="1600" dirty="0" smtClean="0">
              <a:latin typeface="HY나무B" pitchFamily="18" charset="-127"/>
              <a:ea typeface="HY나무B" pitchFamily="18" charset="-127"/>
            </a:rPr>
            <a:t>주문</a:t>
          </a:r>
          <a:endParaRPr lang="en-US" altLang="ko-KR" sz="1600" dirty="0" smtClean="0">
            <a:latin typeface="HY나무B" pitchFamily="18" charset="-127"/>
            <a:ea typeface="HY나무B" pitchFamily="18" charset="-127"/>
          </a:endParaRPr>
        </a:p>
        <a:p>
          <a:pPr latinLnBrk="1"/>
          <a:r>
            <a:rPr lang="en-US" altLang="ko-KR" sz="1600" dirty="0" smtClean="0">
              <a:latin typeface="HY나무B" pitchFamily="18" charset="-127"/>
              <a:ea typeface="HY나무B" pitchFamily="18" charset="-127"/>
            </a:rPr>
            <a:t>2. </a:t>
          </a:r>
          <a:r>
            <a:rPr lang="ko-KR" altLang="en-US" sz="1600" dirty="0" smtClean="0">
              <a:latin typeface="HY나무B" pitchFamily="18" charset="-127"/>
              <a:ea typeface="HY나무B" pitchFamily="18" charset="-127"/>
            </a:rPr>
            <a:t>주문 기록 저장</a:t>
          </a:r>
          <a:r>
            <a:rPr lang="en-US" altLang="ko-KR" sz="1600" dirty="0" smtClean="0">
              <a:latin typeface="HY나무B" pitchFamily="18" charset="-127"/>
              <a:ea typeface="HY나무B" pitchFamily="18" charset="-127"/>
            </a:rPr>
            <a:t/>
          </a:r>
          <a:br>
            <a:rPr lang="en-US" altLang="ko-KR" sz="1600" dirty="0" smtClean="0">
              <a:latin typeface="HY나무B" pitchFamily="18" charset="-127"/>
              <a:ea typeface="HY나무B" pitchFamily="18" charset="-127"/>
            </a:rPr>
          </a:br>
          <a:r>
            <a:rPr lang="en-US" altLang="ko-KR" sz="1600" dirty="0" smtClean="0">
              <a:latin typeface="HY나무B" pitchFamily="18" charset="-127"/>
              <a:ea typeface="HY나무B" pitchFamily="18" charset="-127"/>
            </a:rPr>
            <a:t>3. </a:t>
          </a:r>
          <a:r>
            <a:rPr lang="ko-KR" altLang="en-US" sz="1600" dirty="0" smtClean="0">
              <a:latin typeface="HY나무B" pitchFamily="18" charset="-127"/>
              <a:ea typeface="HY나무B" pitchFamily="18" charset="-127"/>
            </a:rPr>
            <a:t>멤버 별 </a:t>
          </a:r>
          <a:r>
            <a:rPr lang="ko-KR" altLang="en-US" sz="1600" dirty="0" smtClean="0">
              <a:latin typeface="HY나무B" pitchFamily="18" charset="-127"/>
              <a:ea typeface="HY나무B" pitchFamily="18" charset="-127"/>
            </a:rPr>
            <a:t>주문기록</a:t>
          </a:r>
          <a:r>
            <a:rPr lang="en-US" altLang="ko-KR" sz="1600" dirty="0" smtClean="0">
              <a:latin typeface="HY나무B" pitchFamily="18" charset="-127"/>
              <a:ea typeface="HY나무B" pitchFamily="18" charset="-127"/>
            </a:rPr>
            <a:t/>
          </a:r>
          <a:br>
            <a:rPr lang="en-US" altLang="ko-KR" sz="1600" dirty="0" smtClean="0">
              <a:latin typeface="HY나무B" pitchFamily="18" charset="-127"/>
              <a:ea typeface="HY나무B" pitchFamily="18" charset="-127"/>
            </a:rPr>
          </a:br>
          <a:r>
            <a:rPr lang="ko-KR" altLang="en-US" sz="1600" dirty="0" smtClean="0">
              <a:latin typeface="HY나무B" pitchFamily="18" charset="-127"/>
              <a:ea typeface="HY나무B" pitchFamily="18" charset="-127"/>
            </a:rPr>
            <a:t>확인</a:t>
          </a:r>
          <a:endParaRPr lang="en-US" altLang="ko-KR" sz="1600" dirty="0" smtClean="0">
            <a:latin typeface="HY나무B" pitchFamily="18" charset="-127"/>
            <a:ea typeface="HY나무B" pitchFamily="18" charset="-127"/>
          </a:endParaRPr>
        </a:p>
      </dgm:t>
    </dgm:pt>
    <dgm:pt modelId="{D5AC9547-3073-49E0-BABA-CBA68DA7CF04}" type="parTrans" cxnId="{810F7F41-01F2-447E-A957-BCBFA57122F7}">
      <dgm:prSet/>
      <dgm:spPr/>
      <dgm:t>
        <a:bodyPr/>
        <a:lstStyle/>
        <a:p>
          <a:pPr latinLnBrk="1"/>
          <a:endParaRPr lang="ko-KR" altLang="en-US"/>
        </a:p>
      </dgm:t>
    </dgm:pt>
    <dgm:pt modelId="{A6751C60-0AAC-4553-961D-9EF3C165375A}" type="sibTrans" cxnId="{810F7F41-01F2-447E-A957-BCBFA57122F7}">
      <dgm:prSet/>
      <dgm:spPr/>
      <dgm:t>
        <a:bodyPr/>
        <a:lstStyle/>
        <a:p>
          <a:pPr latinLnBrk="1"/>
          <a:endParaRPr lang="ko-KR" altLang="en-US"/>
        </a:p>
      </dgm:t>
    </dgm:pt>
    <dgm:pt modelId="{BF87A2BA-E1B3-40C4-BD13-295D851DC445}">
      <dgm:prSet phldrT="[텍스트]" custT="1"/>
      <dgm:spPr/>
      <dgm:t>
        <a:bodyPr/>
        <a:lstStyle/>
        <a:p>
          <a:pPr latinLnBrk="1"/>
          <a:r>
            <a:rPr lang="en-US" altLang="ko-KR" sz="1600" b="1" dirty="0" err="1" smtClean="0">
              <a:latin typeface="HY나무B" pitchFamily="18" charset="-127"/>
              <a:ea typeface="HY나무B" pitchFamily="18" charset="-127"/>
            </a:rPr>
            <a:t>AdminDao</a:t>
          </a:r>
          <a:endParaRPr lang="en-US" altLang="ko-KR" sz="1600" b="1" dirty="0" smtClean="0">
            <a:latin typeface="HY나무B" pitchFamily="18" charset="-127"/>
            <a:ea typeface="HY나무B" pitchFamily="18" charset="-127"/>
          </a:endParaRPr>
        </a:p>
        <a:p>
          <a:pPr latinLnBrk="1"/>
          <a:r>
            <a:rPr lang="en-US" altLang="ko-KR" sz="1600" dirty="0" smtClean="0">
              <a:latin typeface="HY나무B" pitchFamily="18" charset="-127"/>
              <a:ea typeface="HY나무B" pitchFamily="18" charset="-127"/>
            </a:rPr>
            <a:t>1. </a:t>
          </a:r>
          <a:r>
            <a:rPr lang="ko-KR" altLang="en-US" sz="1600" dirty="0" smtClean="0">
              <a:latin typeface="HY나무B" pitchFamily="18" charset="-127"/>
              <a:ea typeface="HY나무B" pitchFamily="18" charset="-127"/>
            </a:rPr>
            <a:t>전체 회원 조회</a:t>
          </a:r>
          <a:endParaRPr lang="en-US" altLang="ko-KR" sz="1600" dirty="0" smtClean="0">
            <a:latin typeface="HY나무B" pitchFamily="18" charset="-127"/>
            <a:ea typeface="HY나무B" pitchFamily="18" charset="-127"/>
          </a:endParaRPr>
        </a:p>
        <a:p>
          <a:pPr latinLnBrk="1"/>
          <a:r>
            <a:rPr lang="en-US" altLang="ko-KR" sz="1600" dirty="0" smtClean="0">
              <a:latin typeface="HY나무B" pitchFamily="18" charset="-127"/>
              <a:ea typeface="HY나무B" pitchFamily="18" charset="-127"/>
            </a:rPr>
            <a:t>2. </a:t>
          </a:r>
          <a:r>
            <a:rPr lang="ko-KR" altLang="en-US" sz="1600" dirty="0" smtClean="0">
              <a:latin typeface="HY나무B" pitchFamily="18" charset="-127"/>
              <a:ea typeface="HY나무B" pitchFamily="18" charset="-127"/>
            </a:rPr>
            <a:t>판매 내역 조회</a:t>
          </a:r>
          <a:r>
            <a:rPr lang="en-US" altLang="ko-KR" sz="1600" dirty="0" smtClean="0">
              <a:latin typeface="HY나무B" pitchFamily="18" charset="-127"/>
              <a:ea typeface="HY나무B" pitchFamily="18" charset="-127"/>
            </a:rPr>
            <a:t/>
          </a:r>
          <a:br>
            <a:rPr lang="en-US" altLang="ko-KR" sz="1600" dirty="0" smtClean="0">
              <a:latin typeface="HY나무B" pitchFamily="18" charset="-127"/>
              <a:ea typeface="HY나무B" pitchFamily="18" charset="-127"/>
            </a:rPr>
          </a:br>
          <a:r>
            <a:rPr lang="en-US" altLang="ko-KR" sz="1600" dirty="0" smtClean="0">
              <a:latin typeface="HY나무B" pitchFamily="18" charset="-127"/>
              <a:ea typeface="HY나무B" pitchFamily="18" charset="-127"/>
            </a:rPr>
            <a:t>3. </a:t>
          </a:r>
          <a:r>
            <a:rPr lang="ko-KR" altLang="en-US" sz="1600" dirty="0" smtClean="0">
              <a:latin typeface="HY나무B" pitchFamily="18" charset="-127"/>
              <a:ea typeface="HY나무B" pitchFamily="18" charset="-127"/>
            </a:rPr>
            <a:t>회원 이름으로 조회</a:t>
          </a:r>
          <a:r>
            <a:rPr lang="en-US" altLang="ko-KR" sz="1600" dirty="0" smtClean="0">
              <a:latin typeface="HY나무B" pitchFamily="18" charset="-127"/>
              <a:ea typeface="HY나무B" pitchFamily="18" charset="-127"/>
            </a:rPr>
            <a:t/>
          </a:r>
          <a:br>
            <a:rPr lang="en-US" altLang="ko-KR" sz="1600" dirty="0" smtClean="0">
              <a:latin typeface="HY나무B" pitchFamily="18" charset="-127"/>
              <a:ea typeface="HY나무B" pitchFamily="18" charset="-127"/>
            </a:rPr>
          </a:br>
          <a:r>
            <a:rPr lang="en-US" altLang="ko-KR" sz="1600" dirty="0" smtClean="0">
              <a:latin typeface="HY나무B" pitchFamily="18" charset="-127"/>
              <a:ea typeface="HY나무B" pitchFamily="18" charset="-127"/>
            </a:rPr>
            <a:t>4. </a:t>
          </a:r>
          <a:r>
            <a:rPr lang="ko-KR" altLang="en-US" sz="1600" dirty="0" smtClean="0">
              <a:latin typeface="HY나무B" pitchFamily="18" charset="-127"/>
              <a:ea typeface="HY나무B" pitchFamily="18" charset="-127"/>
            </a:rPr>
            <a:t>회원 </a:t>
          </a:r>
          <a:r>
            <a:rPr lang="en-US" altLang="ko-KR" sz="1600" dirty="0" smtClean="0">
              <a:latin typeface="HY나무B" pitchFamily="18" charset="-127"/>
              <a:ea typeface="HY나무B" pitchFamily="18" charset="-127"/>
            </a:rPr>
            <a:t>ID</a:t>
          </a:r>
          <a:r>
            <a:rPr lang="ko-KR" altLang="en-US" sz="1600" dirty="0" smtClean="0">
              <a:latin typeface="HY나무B" pitchFamily="18" charset="-127"/>
              <a:ea typeface="HY나무B" pitchFamily="18" charset="-127"/>
            </a:rPr>
            <a:t>로 조회</a:t>
          </a:r>
          <a:r>
            <a:rPr lang="en-US" altLang="ko-KR" sz="1600" dirty="0" smtClean="0">
              <a:latin typeface="HY나무B" pitchFamily="18" charset="-127"/>
              <a:ea typeface="HY나무B" pitchFamily="18" charset="-127"/>
            </a:rPr>
            <a:t/>
          </a:r>
          <a:br>
            <a:rPr lang="en-US" altLang="ko-KR" sz="1600" dirty="0" smtClean="0">
              <a:latin typeface="HY나무B" pitchFamily="18" charset="-127"/>
              <a:ea typeface="HY나무B" pitchFamily="18" charset="-127"/>
            </a:rPr>
          </a:br>
          <a:r>
            <a:rPr lang="en-US" altLang="ko-KR" sz="1600" dirty="0" smtClean="0">
              <a:latin typeface="HY나무B" pitchFamily="18" charset="-127"/>
              <a:ea typeface="HY나무B" pitchFamily="18" charset="-127"/>
            </a:rPr>
            <a:t>5. </a:t>
          </a:r>
          <a:r>
            <a:rPr lang="ko-KR" altLang="en-US" sz="1600" dirty="0" smtClean="0">
              <a:latin typeface="HY나무B" pitchFamily="18" charset="-127"/>
              <a:ea typeface="HY나무B" pitchFamily="18" charset="-127"/>
            </a:rPr>
            <a:t>회원 </a:t>
          </a:r>
          <a:r>
            <a:rPr lang="ko-KR" altLang="en-US" sz="1600" dirty="0" smtClean="0">
              <a:latin typeface="HY나무B" pitchFamily="18" charset="-127"/>
              <a:ea typeface="HY나무B" pitchFamily="18" charset="-127"/>
            </a:rPr>
            <a:t>삭제</a:t>
          </a:r>
          <a:endParaRPr lang="en-US" altLang="ko-KR" sz="1600" dirty="0" smtClean="0">
            <a:latin typeface="HY나무B" pitchFamily="18" charset="-127"/>
            <a:ea typeface="HY나무B" pitchFamily="18" charset="-127"/>
          </a:endParaRPr>
        </a:p>
      </dgm:t>
    </dgm:pt>
    <dgm:pt modelId="{EC0212DB-7BF2-41DB-8B26-88B12886E702}" type="parTrans" cxnId="{65C7C92B-446F-4EAA-A216-C9E91879702C}">
      <dgm:prSet/>
      <dgm:spPr/>
      <dgm:t>
        <a:bodyPr/>
        <a:lstStyle/>
        <a:p>
          <a:pPr latinLnBrk="1"/>
          <a:endParaRPr lang="ko-KR" altLang="en-US"/>
        </a:p>
      </dgm:t>
    </dgm:pt>
    <dgm:pt modelId="{6B17BE47-183C-4B7C-BB9E-89848D52B43B}" type="sibTrans" cxnId="{65C7C92B-446F-4EAA-A216-C9E91879702C}">
      <dgm:prSet/>
      <dgm:spPr/>
      <dgm:t>
        <a:bodyPr/>
        <a:lstStyle/>
        <a:p>
          <a:pPr latinLnBrk="1"/>
          <a:endParaRPr lang="ko-KR" altLang="en-US"/>
        </a:p>
      </dgm:t>
    </dgm:pt>
    <dgm:pt modelId="{9A253FAC-DCCE-49F6-A5F1-8FCC34CC63C6}">
      <dgm:prSet phldrT="[텍스트]" custT="1"/>
      <dgm:spPr/>
      <dgm:t>
        <a:bodyPr/>
        <a:lstStyle/>
        <a:p>
          <a:pPr latinLnBrk="1"/>
          <a:r>
            <a:rPr lang="en-US" altLang="ko-KR" sz="1600" b="1" dirty="0" err="1" smtClean="0">
              <a:latin typeface="HY나무B" pitchFamily="18" charset="-127"/>
              <a:ea typeface="HY나무B" pitchFamily="18" charset="-127"/>
            </a:rPr>
            <a:t>PopupFrame</a:t>
          </a:r>
          <a:r>
            <a:rPr lang="en-US" altLang="ko-KR" sz="1600" dirty="0" smtClean="0">
              <a:latin typeface="HY나무B" pitchFamily="18" charset="-127"/>
              <a:ea typeface="HY나무B" pitchFamily="18" charset="-127"/>
            </a:rPr>
            <a:t/>
          </a:r>
          <a:br>
            <a:rPr lang="en-US" altLang="ko-KR" sz="1600" dirty="0" smtClean="0">
              <a:latin typeface="HY나무B" pitchFamily="18" charset="-127"/>
              <a:ea typeface="HY나무B" pitchFamily="18" charset="-127"/>
            </a:rPr>
          </a:br>
          <a:r>
            <a:rPr lang="en-US" altLang="ko-KR" sz="1600" dirty="0" smtClean="0">
              <a:latin typeface="HY나무B" pitchFamily="18" charset="-127"/>
              <a:ea typeface="HY나무B" pitchFamily="18" charset="-127"/>
            </a:rPr>
            <a:t>1. </a:t>
          </a:r>
          <a:r>
            <a:rPr lang="ko-KR" altLang="en-US" sz="1600" dirty="0" smtClean="0">
              <a:latin typeface="HY나무B" pitchFamily="18" charset="-127"/>
              <a:ea typeface="HY나무B" pitchFamily="18" charset="-127"/>
            </a:rPr>
            <a:t>내역서</a:t>
          </a:r>
          <a:r>
            <a:rPr lang="en-US" altLang="ko-KR" sz="1600" dirty="0" smtClean="0">
              <a:latin typeface="HY나무B" pitchFamily="18" charset="-127"/>
              <a:ea typeface="HY나무B" pitchFamily="18" charset="-127"/>
            </a:rPr>
            <a:t/>
          </a:r>
          <a:br>
            <a:rPr lang="en-US" altLang="ko-KR" sz="1600" dirty="0" smtClean="0">
              <a:latin typeface="HY나무B" pitchFamily="18" charset="-127"/>
              <a:ea typeface="HY나무B" pitchFamily="18" charset="-127"/>
            </a:rPr>
          </a:br>
          <a:r>
            <a:rPr lang="ko-KR" altLang="en-US" sz="1600" dirty="0" smtClean="0">
              <a:latin typeface="HY나무B" pitchFamily="18" charset="-127"/>
              <a:ea typeface="HY나무B" pitchFamily="18" charset="-127"/>
            </a:rPr>
            <a:t> 출력</a:t>
          </a:r>
          <a:endParaRPr lang="en-US" altLang="ko-KR" sz="1600" dirty="0" smtClean="0">
            <a:latin typeface="HY나무B" pitchFamily="18" charset="-127"/>
            <a:ea typeface="HY나무B" pitchFamily="18" charset="-127"/>
          </a:endParaRPr>
        </a:p>
        <a:p>
          <a:pPr latinLnBrk="1"/>
          <a:endParaRPr lang="en-US" altLang="ko-KR" sz="1600" dirty="0" smtClean="0">
            <a:latin typeface="HY나무B" pitchFamily="18" charset="-127"/>
            <a:ea typeface="HY나무B" pitchFamily="18" charset="-127"/>
          </a:endParaRPr>
        </a:p>
      </dgm:t>
    </dgm:pt>
    <dgm:pt modelId="{9FBFFA81-A739-4FE1-AD9E-C5237E361888}" type="parTrans" cxnId="{125CDC2D-5F34-4F73-A80E-92B53F126AE3}">
      <dgm:prSet/>
      <dgm:spPr/>
      <dgm:t>
        <a:bodyPr/>
        <a:lstStyle/>
        <a:p>
          <a:pPr latinLnBrk="1"/>
          <a:endParaRPr lang="ko-KR" altLang="en-US"/>
        </a:p>
      </dgm:t>
    </dgm:pt>
    <dgm:pt modelId="{8D749BE9-65C5-4243-AFB3-2495E0FF9314}" type="sibTrans" cxnId="{125CDC2D-5F34-4F73-A80E-92B53F126AE3}">
      <dgm:prSet/>
      <dgm:spPr/>
      <dgm:t>
        <a:bodyPr/>
        <a:lstStyle/>
        <a:p>
          <a:pPr latinLnBrk="1"/>
          <a:endParaRPr lang="ko-KR" altLang="en-US"/>
        </a:p>
      </dgm:t>
    </dgm:pt>
    <dgm:pt modelId="{C0B66199-C5D6-4BC4-9377-B8959B0251E9}" type="pres">
      <dgm:prSet presAssocID="{4A1EB7DE-ACCC-4C8C-AB62-83B7544FC37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B58B54-FDB7-4697-855D-E6F0BEB09953}" type="pres">
      <dgm:prSet presAssocID="{1B3947F8-0D23-4AC1-9275-348719F05264}" presName="hierRoot1" presStyleCnt="0">
        <dgm:presLayoutVars>
          <dgm:hierBranch val="init"/>
        </dgm:presLayoutVars>
      </dgm:prSet>
      <dgm:spPr/>
    </dgm:pt>
    <dgm:pt modelId="{4FBE895D-ED85-4983-AF70-E1D5F8B330F7}" type="pres">
      <dgm:prSet presAssocID="{1B3947F8-0D23-4AC1-9275-348719F05264}" presName="rootComposite1" presStyleCnt="0"/>
      <dgm:spPr/>
    </dgm:pt>
    <dgm:pt modelId="{7CA103D7-14A5-40A7-BAC4-C4F0A6D4002B}" type="pres">
      <dgm:prSet presAssocID="{1B3947F8-0D23-4AC1-9275-348719F05264}" presName="rootText1" presStyleLbl="node0" presStyleIdx="0" presStyleCnt="1" custScaleX="32489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3F473C-CA69-4B40-81AE-AFA79FBB0B40}" type="pres">
      <dgm:prSet presAssocID="{1B3947F8-0D23-4AC1-9275-348719F05264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D6B07674-0485-4F3E-BB0E-7F4F64364B51}" type="pres">
      <dgm:prSet presAssocID="{1B3947F8-0D23-4AC1-9275-348719F05264}" presName="hierChild2" presStyleCnt="0"/>
      <dgm:spPr/>
    </dgm:pt>
    <dgm:pt modelId="{489515A4-761B-4624-9347-D5DB18D05E38}" type="pres">
      <dgm:prSet presAssocID="{C8121E51-CF92-435B-B0CB-2BD9B4154A56}" presName="Name37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DC6D6AF-4744-4740-A452-20493F3D7ED9}" type="pres">
      <dgm:prSet presAssocID="{FD205F74-594E-4DF6-AFA5-243CDC5BD771}" presName="hierRoot2" presStyleCnt="0">
        <dgm:presLayoutVars>
          <dgm:hierBranch val="init"/>
        </dgm:presLayoutVars>
      </dgm:prSet>
      <dgm:spPr/>
    </dgm:pt>
    <dgm:pt modelId="{31B7489D-89E9-4F9D-A231-F296710DA1EB}" type="pres">
      <dgm:prSet presAssocID="{FD205F74-594E-4DF6-AFA5-243CDC5BD771}" presName="rootComposite" presStyleCnt="0"/>
      <dgm:spPr/>
    </dgm:pt>
    <dgm:pt modelId="{46CAE195-6D05-4332-8650-9E547A98D4AF}" type="pres">
      <dgm:prSet presAssocID="{FD205F74-594E-4DF6-AFA5-243CDC5BD771}" presName="rootText" presStyleLbl="node2" presStyleIdx="0" presStyleCnt="5" custScaleY="417602" custLinFactNeighborX="17343" custLinFactNeighborY="981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7F8AA7-E301-4BD3-80AA-ED605DD49367}" type="pres">
      <dgm:prSet presAssocID="{FD205F74-594E-4DF6-AFA5-243CDC5BD771}" presName="rootConnector" presStyleLbl="node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488E0D0-32EE-404E-A9B5-0C66BB1D9975}" type="pres">
      <dgm:prSet presAssocID="{FD205F74-594E-4DF6-AFA5-243CDC5BD771}" presName="hierChild4" presStyleCnt="0"/>
      <dgm:spPr/>
    </dgm:pt>
    <dgm:pt modelId="{C9CFAE8C-DA16-417E-BA21-734EA0907C74}" type="pres">
      <dgm:prSet presAssocID="{FD205F74-594E-4DF6-AFA5-243CDC5BD771}" presName="hierChild5" presStyleCnt="0"/>
      <dgm:spPr/>
    </dgm:pt>
    <dgm:pt modelId="{04C59F03-8CA7-4E7D-9BCF-241A701C2BFB}" type="pres">
      <dgm:prSet presAssocID="{23FAAD92-E91D-4BA5-A7D8-7C4FA0ECDB52}" presName="Name37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31075FB-34CC-4E9C-A6EA-3EDB4C0FF5D4}" type="pres">
      <dgm:prSet presAssocID="{86C5128F-482F-48E5-A191-8E90B424C57B}" presName="hierRoot2" presStyleCnt="0">
        <dgm:presLayoutVars>
          <dgm:hierBranch val="init"/>
        </dgm:presLayoutVars>
      </dgm:prSet>
      <dgm:spPr/>
    </dgm:pt>
    <dgm:pt modelId="{3386FA5C-8034-4249-8AB9-6EE7220ECDCC}" type="pres">
      <dgm:prSet presAssocID="{86C5128F-482F-48E5-A191-8E90B424C57B}" presName="rootComposite" presStyleCnt="0"/>
      <dgm:spPr/>
    </dgm:pt>
    <dgm:pt modelId="{3AB1C7BA-1DCA-4E87-A345-E78E0ED32B70}" type="pres">
      <dgm:prSet presAssocID="{86C5128F-482F-48E5-A191-8E90B424C57B}" presName="rootText" presStyleLbl="node2" presStyleIdx="1" presStyleCnt="5" custScaleX="127699" custScaleY="417602" custLinFactNeighborX="10155" custLinFactNeighborY="92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BB6574-92EF-4257-A908-8465DADAC453}" type="pres">
      <dgm:prSet presAssocID="{86C5128F-482F-48E5-A191-8E90B424C57B}" presName="rootConnector" presStyleLbl="node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121689E7-9FA6-43EE-9A00-40543BF740AA}" type="pres">
      <dgm:prSet presAssocID="{86C5128F-482F-48E5-A191-8E90B424C57B}" presName="hierChild4" presStyleCnt="0"/>
      <dgm:spPr/>
    </dgm:pt>
    <dgm:pt modelId="{0A8314BB-DE03-4C71-BDFD-06AB0891C792}" type="pres">
      <dgm:prSet presAssocID="{86C5128F-482F-48E5-A191-8E90B424C57B}" presName="hierChild5" presStyleCnt="0"/>
      <dgm:spPr/>
    </dgm:pt>
    <dgm:pt modelId="{4AC869FF-32AA-4D06-95B6-65BB00484E47}" type="pres">
      <dgm:prSet presAssocID="{D5AC9547-3073-49E0-BABA-CBA68DA7CF04}" presName="Name37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8BC63E5E-1141-4A71-A0BE-5A1F3E176553}" type="pres">
      <dgm:prSet presAssocID="{0C5C098D-CEFD-469B-88D1-8260A75B3340}" presName="hierRoot2" presStyleCnt="0">
        <dgm:presLayoutVars>
          <dgm:hierBranch val="init"/>
        </dgm:presLayoutVars>
      </dgm:prSet>
      <dgm:spPr/>
    </dgm:pt>
    <dgm:pt modelId="{941EE85A-4CDC-4260-9F5A-880E50058F60}" type="pres">
      <dgm:prSet presAssocID="{0C5C098D-CEFD-469B-88D1-8260A75B3340}" presName="rootComposite" presStyleCnt="0"/>
      <dgm:spPr/>
    </dgm:pt>
    <dgm:pt modelId="{248832AA-958F-42AB-931B-8C6EE743894C}" type="pres">
      <dgm:prSet presAssocID="{0C5C098D-CEFD-469B-88D1-8260A75B3340}" presName="rootText" presStyleLbl="node2" presStyleIdx="2" presStyleCnt="5" custScaleX="152342" custScaleY="436080" custLinFactNeighborY="1414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6BA1E7-B95D-4A25-9AD7-A96AEFE91BFD}" type="pres">
      <dgm:prSet presAssocID="{0C5C098D-CEFD-469B-88D1-8260A75B3340}" presName="rootConnector" presStyleLbl="node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AD86F4F6-7166-4E17-A0A8-C7FB9B486A71}" type="pres">
      <dgm:prSet presAssocID="{0C5C098D-CEFD-469B-88D1-8260A75B3340}" presName="hierChild4" presStyleCnt="0"/>
      <dgm:spPr/>
    </dgm:pt>
    <dgm:pt modelId="{69836CFC-F2FC-4B9F-8F46-4B6F47A6EA32}" type="pres">
      <dgm:prSet presAssocID="{0C5C098D-CEFD-469B-88D1-8260A75B3340}" presName="hierChild5" presStyleCnt="0"/>
      <dgm:spPr/>
    </dgm:pt>
    <dgm:pt modelId="{ED3231F6-B4B0-4D0F-9CB1-8CA14294BB0B}" type="pres">
      <dgm:prSet presAssocID="{EC0212DB-7BF2-41DB-8B26-88B12886E702}" presName="Name37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B0E0AC79-49AD-4A0C-B640-0F7C1FC26743}" type="pres">
      <dgm:prSet presAssocID="{BF87A2BA-E1B3-40C4-BD13-295D851DC445}" presName="hierRoot2" presStyleCnt="0">
        <dgm:presLayoutVars>
          <dgm:hierBranch val="init"/>
        </dgm:presLayoutVars>
      </dgm:prSet>
      <dgm:spPr/>
    </dgm:pt>
    <dgm:pt modelId="{61440758-22F4-408E-9468-5BF1E095C5F7}" type="pres">
      <dgm:prSet presAssocID="{BF87A2BA-E1B3-40C4-BD13-295D851DC445}" presName="rootComposite" presStyleCnt="0"/>
      <dgm:spPr/>
    </dgm:pt>
    <dgm:pt modelId="{4C9BCBEE-D57F-4E35-BE27-E6E8E7DA9552}" type="pres">
      <dgm:prSet presAssocID="{BF87A2BA-E1B3-40C4-BD13-295D851DC445}" presName="rootText" presStyleLbl="node2" presStyleIdx="3" presStyleCnt="5" custScaleX="156915" custScaleY="537686" custLinFactNeighborY="1518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25EBC2-692C-4195-96EC-E0637E0DA25C}" type="pres">
      <dgm:prSet presAssocID="{BF87A2BA-E1B3-40C4-BD13-295D851DC445}" presName="rootConnector" presStyleLbl="node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46EFDFD9-3031-4C5C-8322-0817892A7710}" type="pres">
      <dgm:prSet presAssocID="{BF87A2BA-E1B3-40C4-BD13-295D851DC445}" presName="hierChild4" presStyleCnt="0"/>
      <dgm:spPr/>
    </dgm:pt>
    <dgm:pt modelId="{8B5C061B-997D-4A7D-BA8A-9E8430A82DB6}" type="pres">
      <dgm:prSet presAssocID="{BF87A2BA-E1B3-40C4-BD13-295D851DC445}" presName="hierChild5" presStyleCnt="0"/>
      <dgm:spPr/>
    </dgm:pt>
    <dgm:pt modelId="{CA7F2019-D939-4255-9516-F66D61D68AA2}" type="pres">
      <dgm:prSet presAssocID="{9FBFFA81-A739-4FE1-AD9E-C5237E361888}" presName="Name37" presStyleLbl="parChTrans1D2" presStyleIdx="4" presStyleCnt="5"/>
      <dgm:spPr/>
    </dgm:pt>
    <dgm:pt modelId="{965D3947-2CC2-4F9F-9F80-2B36EBF1DF52}" type="pres">
      <dgm:prSet presAssocID="{9A253FAC-DCCE-49F6-A5F1-8FCC34CC63C6}" presName="hierRoot2" presStyleCnt="0">
        <dgm:presLayoutVars>
          <dgm:hierBranch val="init"/>
        </dgm:presLayoutVars>
      </dgm:prSet>
      <dgm:spPr/>
    </dgm:pt>
    <dgm:pt modelId="{299394CC-9E40-424C-99D5-091428EB76EB}" type="pres">
      <dgm:prSet presAssocID="{9A253FAC-DCCE-49F6-A5F1-8FCC34CC63C6}" presName="rootComposite" presStyleCnt="0"/>
      <dgm:spPr/>
    </dgm:pt>
    <dgm:pt modelId="{3F8C841F-0087-4FE2-ADC1-F0365EAC4D25}" type="pres">
      <dgm:prSet presAssocID="{9A253FAC-DCCE-49F6-A5F1-8FCC34CC63C6}" presName="rootText" presStyleLbl="node2" presStyleIdx="4" presStyleCnt="5" custScaleY="278919" custLinFactNeighborY="1164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F4077B8-C418-4935-A60C-AF1E69C89A47}" type="pres">
      <dgm:prSet presAssocID="{9A253FAC-DCCE-49F6-A5F1-8FCC34CC63C6}" presName="rootConnector" presStyleLbl="node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0425BEEA-ABC4-48F5-8C5A-85BC59AAB8B6}" type="pres">
      <dgm:prSet presAssocID="{9A253FAC-DCCE-49F6-A5F1-8FCC34CC63C6}" presName="hierChild4" presStyleCnt="0"/>
      <dgm:spPr/>
    </dgm:pt>
    <dgm:pt modelId="{97993BB4-DBC7-4955-81EE-0B2557BD7E98}" type="pres">
      <dgm:prSet presAssocID="{9A253FAC-DCCE-49F6-A5F1-8FCC34CC63C6}" presName="hierChild5" presStyleCnt="0"/>
      <dgm:spPr/>
    </dgm:pt>
    <dgm:pt modelId="{64A35386-5F38-450B-9FD4-0D03036E8D07}" type="pres">
      <dgm:prSet presAssocID="{1B3947F8-0D23-4AC1-9275-348719F05264}" presName="hierChild3" presStyleCnt="0"/>
      <dgm:spPr/>
    </dgm:pt>
  </dgm:ptLst>
  <dgm:cxnLst>
    <dgm:cxn modelId="{81C57BDE-D5BD-4B56-B5A2-2546F16CC3B7}" type="presOf" srcId="{1B3947F8-0D23-4AC1-9275-348719F05264}" destId="{1D3F473C-CA69-4B40-81AE-AFA79FBB0B40}" srcOrd="1" destOrd="0" presId="urn:microsoft.com/office/officeart/2005/8/layout/orgChart1"/>
    <dgm:cxn modelId="{7AEAE313-0028-43CC-8E5D-7D5B82C90236}" type="presOf" srcId="{9A253FAC-DCCE-49F6-A5F1-8FCC34CC63C6}" destId="{3F8C841F-0087-4FE2-ADC1-F0365EAC4D25}" srcOrd="0" destOrd="0" presId="urn:microsoft.com/office/officeart/2005/8/layout/orgChart1"/>
    <dgm:cxn modelId="{274EAAA0-6316-4191-AD7F-5C0359753AD3}" type="presOf" srcId="{86C5128F-482F-48E5-A191-8E90B424C57B}" destId="{F8BB6574-92EF-4257-A908-8465DADAC453}" srcOrd="1" destOrd="0" presId="urn:microsoft.com/office/officeart/2005/8/layout/orgChart1"/>
    <dgm:cxn modelId="{15B3551C-2B5C-441F-9FA5-66F50B52258B}" type="presOf" srcId="{9A253FAC-DCCE-49F6-A5F1-8FCC34CC63C6}" destId="{CF4077B8-C418-4935-A60C-AF1E69C89A47}" srcOrd="1" destOrd="0" presId="urn:microsoft.com/office/officeart/2005/8/layout/orgChart1"/>
    <dgm:cxn modelId="{9A0DD8C8-7060-4710-9329-E8276FFE96CE}" type="presOf" srcId="{EC0212DB-7BF2-41DB-8B26-88B12886E702}" destId="{ED3231F6-B4B0-4D0F-9CB1-8CA14294BB0B}" srcOrd="0" destOrd="0" presId="urn:microsoft.com/office/officeart/2005/8/layout/orgChart1"/>
    <dgm:cxn modelId="{0B57206E-EB33-4794-9A6D-67011DD6FB85}" type="presOf" srcId="{1B3947F8-0D23-4AC1-9275-348719F05264}" destId="{7CA103D7-14A5-40A7-BAC4-C4F0A6D4002B}" srcOrd="0" destOrd="0" presId="urn:microsoft.com/office/officeart/2005/8/layout/orgChart1"/>
    <dgm:cxn modelId="{42462DAC-305A-4B99-9177-91F2770EF66E}" type="presOf" srcId="{0C5C098D-CEFD-469B-88D1-8260A75B3340}" destId="{248832AA-958F-42AB-931B-8C6EE743894C}" srcOrd="0" destOrd="0" presId="urn:microsoft.com/office/officeart/2005/8/layout/orgChart1"/>
    <dgm:cxn modelId="{F2205068-87D8-40D4-9776-B7491BC89CF3}" srcId="{1B3947F8-0D23-4AC1-9275-348719F05264}" destId="{FD205F74-594E-4DF6-AFA5-243CDC5BD771}" srcOrd="0" destOrd="0" parTransId="{C8121E51-CF92-435B-B0CB-2BD9B4154A56}" sibTransId="{37E7B26B-F3F8-45DB-BB80-89AF70CEF33E}"/>
    <dgm:cxn modelId="{DF4FA2BE-E975-4B4D-9B3F-A7FD7B7D8BE7}" srcId="{1B3947F8-0D23-4AC1-9275-348719F05264}" destId="{86C5128F-482F-48E5-A191-8E90B424C57B}" srcOrd="1" destOrd="0" parTransId="{23FAAD92-E91D-4BA5-A7D8-7C4FA0ECDB52}" sibTransId="{719A7BC5-CB96-4D1B-B7F9-B6CB3387A41B}"/>
    <dgm:cxn modelId="{D6D84605-1009-41D7-9FEB-334999A13B33}" type="presOf" srcId="{FD205F74-594E-4DF6-AFA5-243CDC5BD771}" destId="{46CAE195-6D05-4332-8650-9E547A98D4AF}" srcOrd="0" destOrd="0" presId="urn:microsoft.com/office/officeart/2005/8/layout/orgChart1"/>
    <dgm:cxn modelId="{27710B84-CF89-4407-BA80-F7ED332E0E9B}" type="presOf" srcId="{D5AC9547-3073-49E0-BABA-CBA68DA7CF04}" destId="{4AC869FF-32AA-4D06-95B6-65BB00484E47}" srcOrd="0" destOrd="0" presId="urn:microsoft.com/office/officeart/2005/8/layout/orgChart1"/>
    <dgm:cxn modelId="{65C7C92B-446F-4EAA-A216-C9E91879702C}" srcId="{1B3947F8-0D23-4AC1-9275-348719F05264}" destId="{BF87A2BA-E1B3-40C4-BD13-295D851DC445}" srcOrd="3" destOrd="0" parTransId="{EC0212DB-7BF2-41DB-8B26-88B12886E702}" sibTransId="{6B17BE47-183C-4B7C-BB9E-89848D52B43B}"/>
    <dgm:cxn modelId="{7AB37ED8-1C5A-4455-BE14-8F4BD952DD27}" type="presOf" srcId="{86C5128F-482F-48E5-A191-8E90B424C57B}" destId="{3AB1C7BA-1DCA-4E87-A345-E78E0ED32B70}" srcOrd="0" destOrd="0" presId="urn:microsoft.com/office/officeart/2005/8/layout/orgChart1"/>
    <dgm:cxn modelId="{92A49747-FCB2-46E6-9DD4-34D143528323}" type="presOf" srcId="{C8121E51-CF92-435B-B0CB-2BD9B4154A56}" destId="{489515A4-761B-4624-9347-D5DB18D05E38}" srcOrd="0" destOrd="0" presId="urn:microsoft.com/office/officeart/2005/8/layout/orgChart1"/>
    <dgm:cxn modelId="{1844251D-79C2-4A8F-9FCB-450AA4EC2692}" type="presOf" srcId="{BF87A2BA-E1B3-40C4-BD13-295D851DC445}" destId="{4C9BCBEE-D57F-4E35-BE27-E6E8E7DA9552}" srcOrd="0" destOrd="0" presId="urn:microsoft.com/office/officeart/2005/8/layout/orgChart1"/>
    <dgm:cxn modelId="{45721F58-CC09-48E8-8CF5-53126A91838A}" srcId="{4A1EB7DE-ACCC-4C8C-AB62-83B7544FC374}" destId="{1B3947F8-0D23-4AC1-9275-348719F05264}" srcOrd="0" destOrd="0" parTransId="{11D1DB6E-0939-458B-9202-034FB858E76D}" sibTransId="{FC669E60-A371-40C4-9B91-036AB69B0CFC}"/>
    <dgm:cxn modelId="{810F7F41-01F2-447E-A957-BCBFA57122F7}" srcId="{1B3947F8-0D23-4AC1-9275-348719F05264}" destId="{0C5C098D-CEFD-469B-88D1-8260A75B3340}" srcOrd="2" destOrd="0" parTransId="{D5AC9547-3073-49E0-BABA-CBA68DA7CF04}" sibTransId="{A6751C60-0AAC-4553-961D-9EF3C165375A}"/>
    <dgm:cxn modelId="{B1E9E5D1-D8FF-4794-A177-7161CEC3D86E}" type="presOf" srcId="{9FBFFA81-A739-4FE1-AD9E-C5237E361888}" destId="{CA7F2019-D939-4255-9516-F66D61D68AA2}" srcOrd="0" destOrd="0" presId="urn:microsoft.com/office/officeart/2005/8/layout/orgChart1"/>
    <dgm:cxn modelId="{84BF5092-9515-4AFF-A2A3-6907BA4DCFEF}" type="presOf" srcId="{0C5C098D-CEFD-469B-88D1-8260A75B3340}" destId="{956BA1E7-B95D-4A25-9AD7-A96AEFE91BFD}" srcOrd="1" destOrd="0" presId="urn:microsoft.com/office/officeart/2005/8/layout/orgChart1"/>
    <dgm:cxn modelId="{125CDC2D-5F34-4F73-A80E-92B53F126AE3}" srcId="{1B3947F8-0D23-4AC1-9275-348719F05264}" destId="{9A253FAC-DCCE-49F6-A5F1-8FCC34CC63C6}" srcOrd="4" destOrd="0" parTransId="{9FBFFA81-A739-4FE1-AD9E-C5237E361888}" sibTransId="{8D749BE9-65C5-4243-AFB3-2495E0FF9314}"/>
    <dgm:cxn modelId="{A3C05292-ABAD-4ED6-B179-0E5EB99E0B70}" type="presOf" srcId="{BF87A2BA-E1B3-40C4-BD13-295D851DC445}" destId="{F725EBC2-692C-4195-96EC-E0637E0DA25C}" srcOrd="1" destOrd="0" presId="urn:microsoft.com/office/officeart/2005/8/layout/orgChart1"/>
    <dgm:cxn modelId="{41B2BD38-5E09-4CF3-8C12-ADA1EF32468E}" type="presOf" srcId="{23FAAD92-E91D-4BA5-A7D8-7C4FA0ECDB52}" destId="{04C59F03-8CA7-4E7D-9BCF-241A701C2BFB}" srcOrd="0" destOrd="0" presId="urn:microsoft.com/office/officeart/2005/8/layout/orgChart1"/>
    <dgm:cxn modelId="{D6F6284B-2053-4B3B-82BC-B9BD16BDE687}" type="presOf" srcId="{4A1EB7DE-ACCC-4C8C-AB62-83B7544FC374}" destId="{C0B66199-C5D6-4BC4-9377-B8959B0251E9}" srcOrd="0" destOrd="0" presId="urn:microsoft.com/office/officeart/2005/8/layout/orgChart1"/>
    <dgm:cxn modelId="{129C5453-6D84-405B-9967-0116B7B32632}" type="presOf" srcId="{FD205F74-594E-4DF6-AFA5-243CDC5BD771}" destId="{327F8AA7-E301-4BD3-80AA-ED605DD49367}" srcOrd="1" destOrd="0" presId="urn:microsoft.com/office/officeart/2005/8/layout/orgChart1"/>
    <dgm:cxn modelId="{6CBE1728-CA47-41D5-88FF-0BF1253E2E49}" type="presParOf" srcId="{C0B66199-C5D6-4BC4-9377-B8959B0251E9}" destId="{60B58B54-FDB7-4697-855D-E6F0BEB09953}" srcOrd="0" destOrd="0" presId="urn:microsoft.com/office/officeart/2005/8/layout/orgChart1"/>
    <dgm:cxn modelId="{ADD0A47B-F608-4794-9B4F-931B842B9E91}" type="presParOf" srcId="{60B58B54-FDB7-4697-855D-E6F0BEB09953}" destId="{4FBE895D-ED85-4983-AF70-E1D5F8B330F7}" srcOrd="0" destOrd="0" presId="urn:microsoft.com/office/officeart/2005/8/layout/orgChart1"/>
    <dgm:cxn modelId="{B35452FB-9BC4-4515-9202-078969EDF6F3}" type="presParOf" srcId="{4FBE895D-ED85-4983-AF70-E1D5F8B330F7}" destId="{7CA103D7-14A5-40A7-BAC4-C4F0A6D4002B}" srcOrd="0" destOrd="0" presId="urn:microsoft.com/office/officeart/2005/8/layout/orgChart1"/>
    <dgm:cxn modelId="{EACD66D3-6CCB-449C-98B6-EEDC5035070A}" type="presParOf" srcId="{4FBE895D-ED85-4983-AF70-E1D5F8B330F7}" destId="{1D3F473C-CA69-4B40-81AE-AFA79FBB0B40}" srcOrd="1" destOrd="0" presId="urn:microsoft.com/office/officeart/2005/8/layout/orgChart1"/>
    <dgm:cxn modelId="{E515E393-10BE-476B-B7A4-BE9B004B7B72}" type="presParOf" srcId="{60B58B54-FDB7-4697-855D-E6F0BEB09953}" destId="{D6B07674-0485-4F3E-BB0E-7F4F64364B51}" srcOrd="1" destOrd="0" presId="urn:microsoft.com/office/officeart/2005/8/layout/orgChart1"/>
    <dgm:cxn modelId="{2FB71C3B-0924-45D8-A875-A99B5DCE946F}" type="presParOf" srcId="{D6B07674-0485-4F3E-BB0E-7F4F64364B51}" destId="{489515A4-761B-4624-9347-D5DB18D05E38}" srcOrd="0" destOrd="0" presId="urn:microsoft.com/office/officeart/2005/8/layout/orgChart1"/>
    <dgm:cxn modelId="{D017F3D3-F39F-4542-82EA-2AC63A68C542}" type="presParOf" srcId="{D6B07674-0485-4F3E-BB0E-7F4F64364B51}" destId="{DDC6D6AF-4744-4740-A452-20493F3D7ED9}" srcOrd="1" destOrd="0" presId="urn:microsoft.com/office/officeart/2005/8/layout/orgChart1"/>
    <dgm:cxn modelId="{4584A8ED-1FE0-48DC-A3A9-1B9A87257228}" type="presParOf" srcId="{DDC6D6AF-4744-4740-A452-20493F3D7ED9}" destId="{31B7489D-89E9-4F9D-A231-F296710DA1EB}" srcOrd="0" destOrd="0" presId="urn:microsoft.com/office/officeart/2005/8/layout/orgChart1"/>
    <dgm:cxn modelId="{D83E8CF6-F218-4A3D-9F22-3CE14E9DB3E0}" type="presParOf" srcId="{31B7489D-89E9-4F9D-A231-F296710DA1EB}" destId="{46CAE195-6D05-4332-8650-9E547A98D4AF}" srcOrd="0" destOrd="0" presId="urn:microsoft.com/office/officeart/2005/8/layout/orgChart1"/>
    <dgm:cxn modelId="{96CF7ACD-33FA-4058-A331-ADA8CFCFC8CB}" type="presParOf" srcId="{31B7489D-89E9-4F9D-A231-F296710DA1EB}" destId="{327F8AA7-E301-4BD3-80AA-ED605DD49367}" srcOrd="1" destOrd="0" presId="urn:microsoft.com/office/officeart/2005/8/layout/orgChart1"/>
    <dgm:cxn modelId="{44AEA7AF-21AD-4286-84C4-7BAC6CEDE9DD}" type="presParOf" srcId="{DDC6D6AF-4744-4740-A452-20493F3D7ED9}" destId="{4488E0D0-32EE-404E-A9B5-0C66BB1D9975}" srcOrd="1" destOrd="0" presId="urn:microsoft.com/office/officeart/2005/8/layout/orgChart1"/>
    <dgm:cxn modelId="{837AB02B-A93D-439F-9F48-ECD268618ED5}" type="presParOf" srcId="{DDC6D6AF-4744-4740-A452-20493F3D7ED9}" destId="{C9CFAE8C-DA16-417E-BA21-734EA0907C74}" srcOrd="2" destOrd="0" presId="urn:microsoft.com/office/officeart/2005/8/layout/orgChart1"/>
    <dgm:cxn modelId="{EBD7A752-226F-422A-B7EE-DF40ED2ADDBC}" type="presParOf" srcId="{D6B07674-0485-4F3E-BB0E-7F4F64364B51}" destId="{04C59F03-8CA7-4E7D-9BCF-241A701C2BFB}" srcOrd="2" destOrd="0" presId="urn:microsoft.com/office/officeart/2005/8/layout/orgChart1"/>
    <dgm:cxn modelId="{4E7C7F5E-0947-49AC-A839-A50EAE5552B8}" type="presParOf" srcId="{D6B07674-0485-4F3E-BB0E-7F4F64364B51}" destId="{D31075FB-34CC-4E9C-A6EA-3EDB4C0FF5D4}" srcOrd="3" destOrd="0" presId="urn:microsoft.com/office/officeart/2005/8/layout/orgChart1"/>
    <dgm:cxn modelId="{8016A82E-5D2D-46AE-8FD6-F2F7832F14BA}" type="presParOf" srcId="{D31075FB-34CC-4E9C-A6EA-3EDB4C0FF5D4}" destId="{3386FA5C-8034-4249-8AB9-6EE7220ECDCC}" srcOrd="0" destOrd="0" presId="urn:microsoft.com/office/officeart/2005/8/layout/orgChart1"/>
    <dgm:cxn modelId="{F2DDD42D-E130-4373-A1FB-6E217E412C55}" type="presParOf" srcId="{3386FA5C-8034-4249-8AB9-6EE7220ECDCC}" destId="{3AB1C7BA-1DCA-4E87-A345-E78E0ED32B70}" srcOrd="0" destOrd="0" presId="urn:microsoft.com/office/officeart/2005/8/layout/orgChart1"/>
    <dgm:cxn modelId="{43AE0AD2-7572-4C51-9379-109AF2ACAD3C}" type="presParOf" srcId="{3386FA5C-8034-4249-8AB9-6EE7220ECDCC}" destId="{F8BB6574-92EF-4257-A908-8465DADAC453}" srcOrd="1" destOrd="0" presId="urn:microsoft.com/office/officeart/2005/8/layout/orgChart1"/>
    <dgm:cxn modelId="{0002DA17-53DA-4AE7-90B2-AB211ECFD200}" type="presParOf" srcId="{D31075FB-34CC-4E9C-A6EA-3EDB4C0FF5D4}" destId="{121689E7-9FA6-43EE-9A00-40543BF740AA}" srcOrd="1" destOrd="0" presId="urn:microsoft.com/office/officeart/2005/8/layout/orgChart1"/>
    <dgm:cxn modelId="{86977BA1-0AFF-48CA-B940-22E9D6D04647}" type="presParOf" srcId="{D31075FB-34CC-4E9C-A6EA-3EDB4C0FF5D4}" destId="{0A8314BB-DE03-4C71-BDFD-06AB0891C792}" srcOrd="2" destOrd="0" presId="urn:microsoft.com/office/officeart/2005/8/layout/orgChart1"/>
    <dgm:cxn modelId="{EFB9A12C-AC68-4F19-9249-9660E3C9D03E}" type="presParOf" srcId="{D6B07674-0485-4F3E-BB0E-7F4F64364B51}" destId="{4AC869FF-32AA-4D06-95B6-65BB00484E47}" srcOrd="4" destOrd="0" presId="urn:microsoft.com/office/officeart/2005/8/layout/orgChart1"/>
    <dgm:cxn modelId="{63A32014-7D4F-4991-B10A-206DE094B39D}" type="presParOf" srcId="{D6B07674-0485-4F3E-BB0E-7F4F64364B51}" destId="{8BC63E5E-1141-4A71-A0BE-5A1F3E176553}" srcOrd="5" destOrd="0" presId="urn:microsoft.com/office/officeart/2005/8/layout/orgChart1"/>
    <dgm:cxn modelId="{2AD4D5EA-1749-4558-95FA-2D2EAD2D5834}" type="presParOf" srcId="{8BC63E5E-1141-4A71-A0BE-5A1F3E176553}" destId="{941EE85A-4CDC-4260-9F5A-880E50058F60}" srcOrd="0" destOrd="0" presId="urn:microsoft.com/office/officeart/2005/8/layout/orgChart1"/>
    <dgm:cxn modelId="{DC4C8F9A-8217-48B9-A82C-E65566DF228A}" type="presParOf" srcId="{941EE85A-4CDC-4260-9F5A-880E50058F60}" destId="{248832AA-958F-42AB-931B-8C6EE743894C}" srcOrd="0" destOrd="0" presId="urn:microsoft.com/office/officeart/2005/8/layout/orgChart1"/>
    <dgm:cxn modelId="{3AAA4D9A-5DAD-4746-86A3-B51B943FA907}" type="presParOf" srcId="{941EE85A-4CDC-4260-9F5A-880E50058F60}" destId="{956BA1E7-B95D-4A25-9AD7-A96AEFE91BFD}" srcOrd="1" destOrd="0" presId="urn:microsoft.com/office/officeart/2005/8/layout/orgChart1"/>
    <dgm:cxn modelId="{B8785A6B-CFA4-4ACA-959A-8AD5EBF97B2D}" type="presParOf" srcId="{8BC63E5E-1141-4A71-A0BE-5A1F3E176553}" destId="{AD86F4F6-7166-4E17-A0A8-C7FB9B486A71}" srcOrd="1" destOrd="0" presId="urn:microsoft.com/office/officeart/2005/8/layout/orgChart1"/>
    <dgm:cxn modelId="{76139655-F6F7-4287-9499-22D2E09879C9}" type="presParOf" srcId="{8BC63E5E-1141-4A71-A0BE-5A1F3E176553}" destId="{69836CFC-F2FC-4B9F-8F46-4B6F47A6EA32}" srcOrd="2" destOrd="0" presId="urn:microsoft.com/office/officeart/2005/8/layout/orgChart1"/>
    <dgm:cxn modelId="{B4A27987-7D16-4731-91A4-4723B0FBE0A3}" type="presParOf" srcId="{D6B07674-0485-4F3E-BB0E-7F4F64364B51}" destId="{ED3231F6-B4B0-4D0F-9CB1-8CA14294BB0B}" srcOrd="6" destOrd="0" presId="urn:microsoft.com/office/officeart/2005/8/layout/orgChart1"/>
    <dgm:cxn modelId="{F85BF25C-EDEB-4F59-9312-6B0E7FBFC3F2}" type="presParOf" srcId="{D6B07674-0485-4F3E-BB0E-7F4F64364B51}" destId="{B0E0AC79-49AD-4A0C-B640-0F7C1FC26743}" srcOrd="7" destOrd="0" presId="urn:microsoft.com/office/officeart/2005/8/layout/orgChart1"/>
    <dgm:cxn modelId="{8C2FC8C7-50FE-4F9F-A0B3-3572506CF5F0}" type="presParOf" srcId="{B0E0AC79-49AD-4A0C-B640-0F7C1FC26743}" destId="{61440758-22F4-408E-9468-5BF1E095C5F7}" srcOrd="0" destOrd="0" presId="urn:microsoft.com/office/officeart/2005/8/layout/orgChart1"/>
    <dgm:cxn modelId="{9C7D6F4D-555D-44E8-9972-5CE9DAA64A8D}" type="presParOf" srcId="{61440758-22F4-408E-9468-5BF1E095C5F7}" destId="{4C9BCBEE-D57F-4E35-BE27-E6E8E7DA9552}" srcOrd="0" destOrd="0" presId="urn:microsoft.com/office/officeart/2005/8/layout/orgChart1"/>
    <dgm:cxn modelId="{E19B48BB-C380-4629-AFCA-D1361F19554E}" type="presParOf" srcId="{61440758-22F4-408E-9468-5BF1E095C5F7}" destId="{F725EBC2-692C-4195-96EC-E0637E0DA25C}" srcOrd="1" destOrd="0" presId="urn:microsoft.com/office/officeart/2005/8/layout/orgChart1"/>
    <dgm:cxn modelId="{8D4CEA2A-E3F4-49AD-A1FC-95ABA57B2317}" type="presParOf" srcId="{B0E0AC79-49AD-4A0C-B640-0F7C1FC26743}" destId="{46EFDFD9-3031-4C5C-8322-0817892A7710}" srcOrd="1" destOrd="0" presId="urn:microsoft.com/office/officeart/2005/8/layout/orgChart1"/>
    <dgm:cxn modelId="{E28BF116-2B5D-413F-8B48-A05255704817}" type="presParOf" srcId="{B0E0AC79-49AD-4A0C-B640-0F7C1FC26743}" destId="{8B5C061B-997D-4A7D-BA8A-9E8430A82DB6}" srcOrd="2" destOrd="0" presId="urn:microsoft.com/office/officeart/2005/8/layout/orgChart1"/>
    <dgm:cxn modelId="{AE6E23C2-82B0-41C5-8E6E-D0F3CCC2D69D}" type="presParOf" srcId="{D6B07674-0485-4F3E-BB0E-7F4F64364B51}" destId="{CA7F2019-D939-4255-9516-F66D61D68AA2}" srcOrd="8" destOrd="0" presId="urn:microsoft.com/office/officeart/2005/8/layout/orgChart1"/>
    <dgm:cxn modelId="{7A914DC5-6079-46ED-AA69-4634E8AE848D}" type="presParOf" srcId="{D6B07674-0485-4F3E-BB0E-7F4F64364B51}" destId="{965D3947-2CC2-4F9F-9F80-2B36EBF1DF52}" srcOrd="9" destOrd="0" presId="urn:microsoft.com/office/officeart/2005/8/layout/orgChart1"/>
    <dgm:cxn modelId="{91AE5C4F-6D8E-43B6-AB00-C56A99C2D5E9}" type="presParOf" srcId="{965D3947-2CC2-4F9F-9F80-2B36EBF1DF52}" destId="{299394CC-9E40-424C-99D5-091428EB76EB}" srcOrd="0" destOrd="0" presId="urn:microsoft.com/office/officeart/2005/8/layout/orgChart1"/>
    <dgm:cxn modelId="{54FD7A75-5442-4AB4-8229-9A1A782E3DEC}" type="presParOf" srcId="{299394CC-9E40-424C-99D5-091428EB76EB}" destId="{3F8C841F-0087-4FE2-ADC1-F0365EAC4D25}" srcOrd="0" destOrd="0" presId="urn:microsoft.com/office/officeart/2005/8/layout/orgChart1"/>
    <dgm:cxn modelId="{FD6C16A8-6AE0-4298-B100-07BAC936AFAD}" type="presParOf" srcId="{299394CC-9E40-424C-99D5-091428EB76EB}" destId="{CF4077B8-C418-4935-A60C-AF1E69C89A47}" srcOrd="1" destOrd="0" presId="urn:microsoft.com/office/officeart/2005/8/layout/orgChart1"/>
    <dgm:cxn modelId="{C417B0C6-9D3C-4655-A2A1-4A5DD44087CA}" type="presParOf" srcId="{965D3947-2CC2-4F9F-9F80-2B36EBF1DF52}" destId="{0425BEEA-ABC4-48F5-8C5A-85BC59AAB8B6}" srcOrd="1" destOrd="0" presId="urn:microsoft.com/office/officeart/2005/8/layout/orgChart1"/>
    <dgm:cxn modelId="{1C8D7E15-DA99-4530-AD4C-7423F57DAAF1}" type="presParOf" srcId="{965D3947-2CC2-4F9F-9F80-2B36EBF1DF52}" destId="{97993BB4-DBC7-4955-81EE-0B2557BD7E98}" srcOrd="2" destOrd="0" presId="urn:microsoft.com/office/officeart/2005/8/layout/orgChart1"/>
    <dgm:cxn modelId="{B72C6442-CB09-43F3-9857-69952F5B0202}" type="presParOf" srcId="{60B58B54-FDB7-4697-855D-E6F0BEB09953}" destId="{64A35386-5F38-450B-9FD4-0D03036E8D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0A7470-9E24-4641-AF1B-D100B9D18367}" type="doc">
      <dgm:prSet loTypeId="urn:microsoft.com/office/officeart/2009/3/layout/HorizontalOrganizationChart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61ABEEF2-DBE0-494A-8325-B448FF1F4E73}">
      <dgm:prSet phldrT="[텍스트]" custT="1"/>
      <dgm:spPr/>
      <dgm:t>
        <a:bodyPr/>
        <a:lstStyle/>
        <a:p>
          <a:pPr latinLnBrk="1"/>
          <a:r>
            <a:rPr lang="en-US" altLang="ko-KR" sz="1800" dirty="0" smtClean="0">
              <a:latin typeface="HY나무B" pitchFamily="18" charset="-127"/>
              <a:ea typeface="HY나무B" pitchFamily="18" charset="-127"/>
            </a:rPr>
            <a:t>Shop</a:t>
          </a:r>
        </a:p>
      </dgm:t>
    </dgm:pt>
    <dgm:pt modelId="{D1C5BE56-3E00-4931-B9F5-AA4D84E44DB5}" type="parTrans" cxnId="{5A243168-0C8B-4F03-84A5-99F16A56F95A}">
      <dgm:prSet/>
      <dgm:spPr/>
      <dgm:t>
        <a:bodyPr/>
        <a:lstStyle/>
        <a:p>
          <a:pPr latinLnBrk="1"/>
          <a:endParaRPr lang="ko-KR" altLang="en-US" sz="1800">
            <a:latin typeface="HY나무B" pitchFamily="18" charset="-127"/>
            <a:ea typeface="HY나무B" pitchFamily="18" charset="-127"/>
          </a:endParaRPr>
        </a:p>
      </dgm:t>
    </dgm:pt>
    <dgm:pt modelId="{ED944459-0D01-4B63-96C8-1A8BE76CEDC7}" type="sibTrans" cxnId="{5A243168-0C8B-4F03-84A5-99F16A56F95A}">
      <dgm:prSet/>
      <dgm:spPr/>
      <dgm:t>
        <a:bodyPr/>
        <a:lstStyle/>
        <a:p>
          <a:pPr latinLnBrk="1"/>
          <a:endParaRPr lang="ko-KR" altLang="en-US" sz="1800">
            <a:latin typeface="HY나무B" pitchFamily="18" charset="-127"/>
            <a:ea typeface="HY나무B" pitchFamily="18" charset="-127"/>
          </a:endParaRPr>
        </a:p>
      </dgm:t>
    </dgm:pt>
    <dgm:pt modelId="{83A104B8-F174-43B0-971A-0675E4CA127E}">
      <dgm:prSet phldrT="[텍스트]" custT="1"/>
      <dgm:spPr/>
      <dgm:t>
        <a:bodyPr/>
        <a:lstStyle/>
        <a:p>
          <a:pPr latinLnBrk="1"/>
          <a:r>
            <a:rPr lang="en-US" altLang="ko-KR" sz="1800" dirty="0" err="1" smtClean="0">
              <a:latin typeface="HY나무B" pitchFamily="18" charset="-127"/>
              <a:ea typeface="HY나무B" pitchFamily="18" charset="-127"/>
            </a:rPr>
            <a:t>MemberDao</a:t>
          </a:r>
          <a:endParaRPr lang="ko-KR" altLang="en-US" sz="1800" dirty="0">
            <a:latin typeface="HY나무B" pitchFamily="18" charset="-127"/>
            <a:ea typeface="HY나무B" pitchFamily="18" charset="-127"/>
          </a:endParaRPr>
        </a:p>
      </dgm:t>
    </dgm:pt>
    <dgm:pt modelId="{417EC4DA-90B2-4804-BED2-32DB8AAF7BCC}" type="parTrans" cxnId="{D7341E0F-F292-4612-A2D9-BC9426553BCE}">
      <dgm:prSet/>
      <dgm:spPr/>
      <dgm:t>
        <a:bodyPr/>
        <a:lstStyle/>
        <a:p>
          <a:pPr latinLnBrk="1"/>
          <a:endParaRPr lang="ko-KR" altLang="en-US" sz="1800">
            <a:latin typeface="HY나무B" pitchFamily="18" charset="-127"/>
            <a:ea typeface="HY나무B" pitchFamily="18" charset="-127"/>
          </a:endParaRPr>
        </a:p>
      </dgm:t>
    </dgm:pt>
    <dgm:pt modelId="{507F355F-C07C-4BA5-A704-098C9CC72479}" type="sibTrans" cxnId="{D7341E0F-F292-4612-A2D9-BC9426553BCE}">
      <dgm:prSet/>
      <dgm:spPr/>
      <dgm:t>
        <a:bodyPr/>
        <a:lstStyle/>
        <a:p>
          <a:pPr latinLnBrk="1"/>
          <a:endParaRPr lang="ko-KR" altLang="en-US" sz="1800">
            <a:latin typeface="HY나무B" pitchFamily="18" charset="-127"/>
            <a:ea typeface="HY나무B" pitchFamily="18" charset="-127"/>
          </a:endParaRPr>
        </a:p>
      </dgm:t>
    </dgm:pt>
    <dgm:pt modelId="{8B2AC37E-FB6E-471D-BB23-BAD7215CC54B}">
      <dgm:prSet phldrT="[텍스트]" custT="1"/>
      <dgm:spPr/>
      <dgm:t>
        <a:bodyPr/>
        <a:lstStyle/>
        <a:p>
          <a:pPr latinLnBrk="1"/>
          <a:r>
            <a:rPr lang="en-US" altLang="ko-KR" sz="1800" dirty="0" err="1" smtClean="0">
              <a:latin typeface="HY나무B" pitchFamily="18" charset="-127"/>
              <a:ea typeface="HY나무B" pitchFamily="18" charset="-127"/>
            </a:rPr>
            <a:t>OrderDao</a:t>
          </a:r>
          <a:endParaRPr lang="ko-KR" altLang="en-US" sz="1800" dirty="0">
            <a:latin typeface="HY나무B" pitchFamily="18" charset="-127"/>
            <a:ea typeface="HY나무B" pitchFamily="18" charset="-127"/>
          </a:endParaRPr>
        </a:p>
      </dgm:t>
    </dgm:pt>
    <dgm:pt modelId="{45673790-8173-4941-AF60-89C98492B395}" type="parTrans" cxnId="{85262A1C-63EE-4D0F-97BC-67E421D0D4A0}">
      <dgm:prSet/>
      <dgm:spPr/>
      <dgm:t>
        <a:bodyPr/>
        <a:lstStyle/>
        <a:p>
          <a:pPr latinLnBrk="1"/>
          <a:endParaRPr lang="ko-KR" altLang="en-US" sz="1800">
            <a:latin typeface="HY나무B" pitchFamily="18" charset="-127"/>
            <a:ea typeface="HY나무B" pitchFamily="18" charset="-127"/>
          </a:endParaRPr>
        </a:p>
      </dgm:t>
    </dgm:pt>
    <dgm:pt modelId="{F8FF3488-CEBF-4FDD-8194-AA45347C079F}" type="sibTrans" cxnId="{85262A1C-63EE-4D0F-97BC-67E421D0D4A0}">
      <dgm:prSet/>
      <dgm:spPr/>
      <dgm:t>
        <a:bodyPr/>
        <a:lstStyle/>
        <a:p>
          <a:pPr latinLnBrk="1"/>
          <a:endParaRPr lang="ko-KR" altLang="en-US" sz="1800">
            <a:latin typeface="HY나무B" pitchFamily="18" charset="-127"/>
            <a:ea typeface="HY나무B" pitchFamily="18" charset="-127"/>
          </a:endParaRPr>
        </a:p>
      </dgm:t>
    </dgm:pt>
    <dgm:pt modelId="{0D02D6D2-4459-4966-9377-CC9A1B494768}">
      <dgm:prSet phldrT="[텍스트]" custT="1"/>
      <dgm:spPr/>
      <dgm:t>
        <a:bodyPr/>
        <a:lstStyle/>
        <a:p>
          <a:pPr latinLnBrk="1"/>
          <a:r>
            <a:rPr lang="en-US" altLang="ko-KR" sz="1800" dirty="0" err="1" smtClean="0">
              <a:latin typeface="HY나무B" pitchFamily="18" charset="-127"/>
              <a:ea typeface="HY나무B" pitchFamily="18" charset="-127"/>
            </a:rPr>
            <a:t>AdminDao</a:t>
          </a:r>
          <a:endParaRPr lang="ko-KR" altLang="en-US" sz="1800" dirty="0">
            <a:latin typeface="HY나무B" pitchFamily="18" charset="-127"/>
            <a:ea typeface="HY나무B" pitchFamily="18" charset="-127"/>
          </a:endParaRPr>
        </a:p>
      </dgm:t>
    </dgm:pt>
    <dgm:pt modelId="{DF84E67A-BF5C-48F9-87A4-B7578698211E}" type="parTrans" cxnId="{002D3BE9-0DC6-4E20-9FB9-1C16BF9B5FC1}">
      <dgm:prSet/>
      <dgm:spPr/>
      <dgm:t>
        <a:bodyPr/>
        <a:lstStyle/>
        <a:p>
          <a:pPr latinLnBrk="1"/>
          <a:endParaRPr lang="ko-KR" altLang="en-US" sz="1800">
            <a:latin typeface="HY나무B" pitchFamily="18" charset="-127"/>
            <a:ea typeface="HY나무B" pitchFamily="18" charset="-127"/>
          </a:endParaRPr>
        </a:p>
      </dgm:t>
    </dgm:pt>
    <dgm:pt modelId="{526E4777-A068-4A19-99CE-2FFE0B879B0C}" type="sibTrans" cxnId="{002D3BE9-0DC6-4E20-9FB9-1C16BF9B5FC1}">
      <dgm:prSet/>
      <dgm:spPr/>
      <dgm:t>
        <a:bodyPr/>
        <a:lstStyle/>
        <a:p>
          <a:pPr latinLnBrk="1"/>
          <a:endParaRPr lang="ko-KR" altLang="en-US" sz="1800">
            <a:latin typeface="HY나무B" pitchFamily="18" charset="-127"/>
            <a:ea typeface="HY나무B" pitchFamily="18" charset="-127"/>
          </a:endParaRPr>
        </a:p>
      </dgm:t>
    </dgm:pt>
    <dgm:pt modelId="{2175C1CA-7A7C-4BF2-9534-665902735606}">
      <dgm:prSet phldrT="[텍스트]" custT="1"/>
      <dgm:spPr/>
      <dgm:t>
        <a:bodyPr/>
        <a:lstStyle/>
        <a:p>
          <a:pPr latinLnBrk="1"/>
          <a:r>
            <a:rPr lang="en-US" altLang="ko-KR" sz="1800" dirty="0" err="1" smtClean="0">
              <a:latin typeface="HY나무B" pitchFamily="18" charset="-127"/>
              <a:ea typeface="HY나무B" pitchFamily="18" charset="-127"/>
            </a:rPr>
            <a:t>BuyHistory</a:t>
          </a:r>
          <a:endParaRPr lang="ko-KR" altLang="en-US" sz="1800" dirty="0">
            <a:latin typeface="HY나무B" pitchFamily="18" charset="-127"/>
            <a:ea typeface="HY나무B" pitchFamily="18" charset="-127"/>
          </a:endParaRPr>
        </a:p>
      </dgm:t>
    </dgm:pt>
    <dgm:pt modelId="{A7EF37DB-0BBD-4572-978B-080BA18960D8}" type="parTrans" cxnId="{A1E64059-7FB3-4B25-934F-2695D61321A2}">
      <dgm:prSet/>
      <dgm:spPr/>
      <dgm:t>
        <a:bodyPr/>
        <a:lstStyle/>
        <a:p>
          <a:pPr latinLnBrk="1"/>
          <a:endParaRPr lang="ko-KR" altLang="en-US" sz="1800">
            <a:latin typeface="HY나무B" pitchFamily="18" charset="-127"/>
            <a:ea typeface="HY나무B" pitchFamily="18" charset="-127"/>
          </a:endParaRPr>
        </a:p>
      </dgm:t>
    </dgm:pt>
    <dgm:pt modelId="{D00AA2F2-F33F-4F4C-BAE9-C27EB9DC5B4C}" type="sibTrans" cxnId="{A1E64059-7FB3-4B25-934F-2695D61321A2}">
      <dgm:prSet/>
      <dgm:spPr/>
      <dgm:t>
        <a:bodyPr/>
        <a:lstStyle/>
        <a:p>
          <a:pPr latinLnBrk="1"/>
          <a:endParaRPr lang="ko-KR" altLang="en-US" sz="1800">
            <a:latin typeface="HY나무B" pitchFamily="18" charset="-127"/>
            <a:ea typeface="HY나무B" pitchFamily="18" charset="-127"/>
          </a:endParaRPr>
        </a:p>
      </dgm:t>
    </dgm:pt>
    <dgm:pt modelId="{62C03079-75A3-49CE-912F-8ED60E49E0A6}">
      <dgm:prSet phldrT="[텍스트]" custT="1"/>
      <dgm:spPr/>
      <dgm:t>
        <a:bodyPr/>
        <a:lstStyle/>
        <a:p>
          <a:pPr latinLnBrk="1"/>
          <a:r>
            <a:rPr lang="en-US" altLang="ko-KR" sz="1800" dirty="0" err="1" smtClean="0">
              <a:latin typeface="HY나무B" pitchFamily="18" charset="-127"/>
              <a:ea typeface="HY나무B" pitchFamily="18" charset="-127"/>
            </a:rPr>
            <a:t>DeleteMember</a:t>
          </a:r>
          <a:endParaRPr lang="ko-KR" altLang="en-US" sz="1800" dirty="0">
            <a:latin typeface="HY나무B" pitchFamily="18" charset="-127"/>
            <a:ea typeface="HY나무B" pitchFamily="18" charset="-127"/>
          </a:endParaRPr>
        </a:p>
      </dgm:t>
    </dgm:pt>
    <dgm:pt modelId="{4F7EB7DA-1B23-4806-A2EF-B071903DC068}" type="parTrans" cxnId="{C4559043-DF86-4DBE-8CCE-F9E7177E7609}">
      <dgm:prSet/>
      <dgm:spPr/>
      <dgm:t>
        <a:bodyPr/>
        <a:lstStyle/>
        <a:p>
          <a:pPr latinLnBrk="1"/>
          <a:endParaRPr lang="ko-KR" altLang="en-US" sz="1800">
            <a:latin typeface="HY나무B" pitchFamily="18" charset="-127"/>
            <a:ea typeface="HY나무B" pitchFamily="18" charset="-127"/>
          </a:endParaRPr>
        </a:p>
      </dgm:t>
    </dgm:pt>
    <dgm:pt modelId="{0E3693F6-68FB-42DA-B000-C81E48E3EAD6}" type="sibTrans" cxnId="{C4559043-DF86-4DBE-8CCE-F9E7177E7609}">
      <dgm:prSet/>
      <dgm:spPr/>
      <dgm:t>
        <a:bodyPr/>
        <a:lstStyle/>
        <a:p>
          <a:pPr latinLnBrk="1"/>
          <a:endParaRPr lang="ko-KR" altLang="en-US" sz="1800">
            <a:latin typeface="HY나무B" pitchFamily="18" charset="-127"/>
            <a:ea typeface="HY나무B" pitchFamily="18" charset="-127"/>
          </a:endParaRPr>
        </a:p>
      </dgm:t>
    </dgm:pt>
    <dgm:pt modelId="{A98CA537-523C-4AB6-A109-2C20060E8073}">
      <dgm:prSet phldrT="[텍스트]" custT="1"/>
      <dgm:spPr/>
      <dgm:t>
        <a:bodyPr/>
        <a:lstStyle/>
        <a:p>
          <a:pPr latinLnBrk="1"/>
          <a:r>
            <a:rPr lang="en-US" altLang="ko-KR" sz="1800" dirty="0" err="1" smtClean="0">
              <a:latin typeface="HY나무B" pitchFamily="18" charset="-127"/>
              <a:ea typeface="HY나무B" pitchFamily="18" charset="-127"/>
            </a:rPr>
            <a:t>SellHitory</a:t>
          </a:r>
          <a:endParaRPr lang="ko-KR" altLang="en-US" sz="1800" dirty="0">
            <a:latin typeface="HY나무B" pitchFamily="18" charset="-127"/>
            <a:ea typeface="HY나무B" pitchFamily="18" charset="-127"/>
          </a:endParaRPr>
        </a:p>
      </dgm:t>
    </dgm:pt>
    <dgm:pt modelId="{BC45A238-9E80-44CA-9079-0F128A846D64}" type="parTrans" cxnId="{BD1CD327-576C-421D-BF2C-D91B65C53E69}">
      <dgm:prSet/>
      <dgm:spPr/>
      <dgm:t>
        <a:bodyPr/>
        <a:lstStyle/>
        <a:p>
          <a:pPr latinLnBrk="1"/>
          <a:endParaRPr lang="ko-KR" altLang="en-US" sz="1800">
            <a:latin typeface="HY나무B" pitchFamily="18" charset="-127"/>
            <a:ea typeface="HY나무B" pitchFamily="18" charset="-127"/>
          </a:endParaRPr>
        </a:p>
      </dgm:t>
    </dgm:pt>
    <dgm:pt modelId="{84F9C5CC-8C68-4DE1-A920-C4E6FF2498E8}" type="sibTrans" cxnId="{BD1CD327-576C-421D-BF2C-D91B65C53E69}">
      <dgm:prSet/>
      <dgm:spPr/>
      <dgm:t>
        <a:bodyPr/>
        <a:lstStyle/>
        <a:p>
          <a:pPr latinLnBrk="1"/>
          <a:endParaRPr lang="ko-KR" altLang="en-US" sz="1800">
            <a:latin typeface="HY나무B" pitchFamily="18" charset="-127"/>
            <a:ea typeface="HY나무B" pitchFamily="18" charset="-127"/>
          </a:endParaRPr>
        </a:p>
      </dgm:t>
    </dgm:pt>
    <dgm:pt modelId="{2BCDB90E-5017-4334-9518-BA6613F12A05}">
      <dgm:prSet phldrT="[텍스트]" custT="1"/>
      <dgm:spPr/>
      <dgm:t>
        <a:bodyPr/>
        <a:lstStyle/>
        <a:p>
          <a:pPr latinLnBrk="1"/>
          <a:r>
            <a:rPr lang="en-US" altLang="ko-KR" sz="1800" dirty="0" smtClean="0">
              <a:latin typeface="HY나무B" pitchFamily="18" charset="-127"/>
              <a:ea typeface="HY나무B" pitchFamily="18" charset="-127"/>
            </a:rPr>
            <a:t>Update</a:t>
          </a:r>
          <a:endParaRPr lang="ko-KR" altLang="en-US" sz="1800" dirty="0">
            <a:latin typeface="HY나무B" pitchFamily="18" charset="-127"/>
            <a:ea typeface="HY나무B" pitchFamily="18" charset="-127"/>
          </a:endParaRPr>
        </a:p>
      </dgm:t>
    </dgm:pt>
    <dgm:pt modelId="{6B49F1A5-C9A6-4E0E-A3B2-0B2D7AE5005C}" type="sibTrans" cxnId="{4F6C6FEA-0CAB-4E4E-9793-88F1A03E685D}">
      <dgm:prSet/>
      <dgm:spPr/>
      <dgm:t>
        <a:bodyPr/>
        <a:lstStyle/>
        <a:p>
          <a:pPr latinLnBrk="1"/>
          <a:endParaRPr lang="ko-KR" altLang="en-US" sz="1800">
            <a:latin typeface="HY나무B" pitchFamily="18" charset="-127"/>
            <a:ea typeface="HY나무B" pitchFamily="18" charset="-127"/>
          </a:endParaRPr>
        </a:p>
      </dgm:t>
    </dgm:pt>
    <dgm:pt modelId="{E0A72546-4EEA-4D79-BD54-F5313337C7B9}" type="parTrans" cxnId="{4F6C6FEA-0CAB-4E4E-9793-88F1A03E685D}">
      <dgm:prSet/>
      <dgm:spPr/>
      <dgm:t>
        <a:bodyPr/>
        <a:lstStyle/>
        <a:p>
          <a:pPr latinLnBrk="1"/>
          <a:endParaRPr lang="ko-KR" altLang="en-US" sz="1800">
            <a:latin typeface="HY나무B" pitchFamily="18" charset="-127"/>
            <a:ea typeface="HY나무B" pitchFamily="18" charset="-127"/>
          </a:endParaRPr>
        </a:p>
      </dgm:t>
    </dgm:pt>
    <dgm:pt modelId="{5A4494D0-1EE2-4F42-BA24-9BE51F4E1102}">
      <dgm:prSet phldrT="[텍스트]" custT="1"/>
      <dgm:spPr/>
      <dgm:t>
        <a:bodyPr/>
        <a:lstStyle/>
        <a:p>
          <a:pPr latinLnBrk="1"/>
          <a:r>
            <a:rPr lang="en-US" altLang="ko-KR" sz="1800" dirty="0" smtClean="0">
              <a:latin typeface="HY나무B" pitchFamily="18" charset="-127"/>
              <a:ea typeface="HY나무B" pitchFamily="18" charset="-127"/>
            </a:rPr>
            <a:t>Create</a:t>
          </a:r>
          <a:endParaRPr lang="ko-KR" altLang="en-US" sz="1800" dirty="0">
            <a:latin typeface="HY나무B" pitchFamily="18" charset="-127"/>
            <a:ea typeface="HY나무B" pitchFamily="18" charset="-127"/>
          </a:endParaRPr>
        </a:p>
      </dgm:t>
    </dgm:pt>
    <dgm:pt modelId="{A6D89DAB-7FF8-4AB4-8C36-8B6315D9CBA9}" type="sibTrans" cxnId="{CC2B3F46-09CF-47A9-BDD9-F455FF64B77B}">
      <dgm:prSet/>
      <dgm:spPr/>
      <dgm:t>
        <a:bodyPr/>
        <a:lstStyle/>
        <a:p>
          <a:pPr latinLnBrk="1"/>
          <a:endParaRPr lang="ko-KR" altLang="en-US" sz="1800">
            <a:latin typeface="HY나무B" pitchFamily="18" charset="-127"/>
            <a:ea typeface="HY나무B" pitchFamily="18" charset="-127"/>
          </a:endParaRPr>
        </a:p>
      </dgm:t>
    </dgm:pt>
    <dgm:pt modelId="{FAE4F125-5543-4EA9-A499-9B6F96AAD0EE}" type="parTrans" cxnId="{CC2B3F46-09CF-47A9-BDD9-F455FF64B77B}">
      <dgm:prSet/>
      <dgm:spPr/>
      <dgm:t>
        <a:bodyPr/>
        <a:lstStyle/>
        <a:p>
          <a:pPr latinLnBrk="1"/>
          <a:endParaRPr lang="ko-KR" altLang="en-US" sz="1800">
            <a:latin typeface="HY나무B" pitchFamily="18" charset="-127"/>
            <a:ea typeface="HY나무B" pitchFamily="18" charset="-127"/>
          </a:endParaRPr>
        </a:p>
      </dgm:t>
    </dgm:pt>
    <dgm:pt modelId="{3AADF56E-BE0F-4751-9DB7-ADBFC40E4EDD}">
      <dgm:prSet phldrT="[텍스트]" custT="1"/>
      <dgm:spPr/>
      <dgm:t>
        <a:bodyPr/>
        <a:lstStyle/>
        <a:p>
          <a:pPr latinLnBrk="1"/>
          <a:r>
            <a:rPr lang="en-US" altLang="ko-KR" sz="1800" dirty="0" smtClean="0">
              <a:latin typeface="HY나무B" pitchFamily="18" charset="-127"/>
              <a:ea typeface="HY나무B" pitchFamily="18" charset="-127"/>
            </a:rPr>
            <a:t>Create</a:t>
          </a:r>
          <a:endParaRPr lang="ko-KR" altLang="en-US" sz="1800" dirty="0">
            <a:latin typeface="HY나무B" pitchFamily="18" charset="-127"/>
            <a:ea typeface="HY나무B" pitchFamily="18" charset="-127"/>
          </a:endParaRPr>
        </a:p>
      </dgm:t>
    </dgm:pt>
    <dgm:pt modelId="{969B965D-A8FA-47E9-8159-D1031047F1E6}" type="parTrans" cxnId="{BB563D72-0F14-4927-A995-B8CBFFB890CD}">
      <dgm:prSet/>
      <dgm:spPr/>
      <dgm:t>
        <a:bodyPr/>
        <a:lstStyle/>
        <a:p>
          <a:pPr latinLnBrk="1"/>
          <a:endParaRPr lang="ko-KR" altLang="en-US" sz="1800">
            <a:latin typeface="HY나무B" pitchFamily="18" charset="-127"/>
            <a:ea typeface="HY나무B" pitchFamily="18" charset="-127"/>
          </a:endParaRPr>
        </a:p>
      </dgm:t>
    </dgm:pt>
    <dgm:pt modelId="{82ECB169-4D1D-4DBA-89C4-111EF4B962C3}" type="sibTrans" cxnId="{BB563D72-0F14-4927-A995-B8CBFFB890CD}">
      <dgm:prSet/>
      <dgm:spPr/>
      <dgm:t>
        <a:bodyPr/>
        <a:lstStyle/>
        <a:p>
          <a:pPr latinLnBrk="1"/>
          <a:endParaRPr lang="ko-KR" altLang="en-US" sz="1800">
            <a:latin typeface="HY나무B" pitchFamily="18" charset="-127"/>
            <a:ea typeface="HY나무B" pitchFamily="18" charset="-127"/>
          </a:endParaRPr>
        </a:p>
      </dgm:t>
    </dgm:pt>
    <dgm:pt modelId="{0EEC28C3-9779-40AC-AF32-535556C74DC8}">
      <dgm:prSet phldrT="[텍스트]" custT="1"/>
      <dgm:spPr/>
      <dgm:t>
        <a:bodyPr/>
        <a:lstStyle/>
        <a:p>
          <a:pPr latinLnBrk="1"/>
          <a:r>
            <a:rPr lang="en-US" altLang="ko-KR" sz="1800" dirty="0" smtClean="0">
              <a:latin typeface="HY나무B" pitchFamily="18" charset="-127"/>
              <a:ea typeface="HY나무B" pitchFamily="18" charset="-127"/>
            </a:rPr>
            <a:t>Show</a:t>
          </a:r>
          <a:endParaRPr lang="ko-KR" altLang="en-US" sz="1800" dirty="0">
            <a:latin typeface="HY나무B" pitchFamily="18" charset="-127"/>
            <a:ea typeface="HY나무B" pitchFamily="18" charset="-127"/>
          </a:endParaRPr>
        </a:p>
      </dgm:t>
    </dgm:pt>
    <dgm:pt modelId="{EF8C68EC-4590-4786-BBB4-A2D5603AD684}" type="parTrans" cxnId="{42136222-306D-4128-9A52-B63F778A3847}">
      <dgm:prSet/>
      <dgm:spPr/>
      <dgm:t>
        <a:bodyPr/>
        <a:lstStyle/>
        <a:p>
          <a:pPr latinLnBrk="1"/>
          <a:endParaRPr lang="ko-KR" altLang="en-US" sz="1800">
            <a:latin typeface="HY나무B" pitchFamily="18" charset="-127"/>
            <a:ea typeface="HY나무B" pitchFamily="18" charset="-127"/>
          </a:endParaRPr>
        </a:p>
      </dgm:t>
    </dgm:pt>
    <dgm:pt modelId="{9864DA4A-9464-42AB-B5B1-F3E753AE96F5}" type="sibTrans" cxnId="{42136222-306D-4128-9A52-B63F778A3847}">
      <dgm:prSet/>
      <dgm:spPr/>
      <dgm:t>
        <a:bodyPr/>
        <a:lstStyle/>
        <a:p>
          <a:pPr latinLnBrk="1"/>
          <a:endParaRPr lang="ko-KR" altLang="en-US" sz="1800">
            <a:latin typeface="HY나무B" pitchFamily="18" charset="-127"/>
            <a:ea typeface="HY나무B" pitchFamily="18" charset="-127"/>
          </a:endParaRPr>
        </a:p>
      </dgm:t>
    </dgm:pt>
    <dgm:pt modelId="{37F45F77-2053-43A5-BB97-0D1E84CC82DD}">
      <dgm:prSet phldrT="[텍스트]" custT="1"/>
      <dgm:spPr/>
      <dgm:t>
        <a:bodyPr/>
        <a:lstStyle/>
        <a:p>
          <a:pPr latinLnBrk="1"/>
          <a:r>
            <a:rPr lang="en-US" altLang="ko-KR" sz="1800" dirty="0" smtClean="0">
              <a:latin typeface="HY나무B" pitchFamily="18" charset="-127"/>
              <a:ea typeface="HY나무B" pitchFamily="18" charset="-127"/>
            </a:rPr>
            <a:t>Order</a:t>
          </a:r>
          <a:endParaRPr lang="ko-KR" altLang="en-US" sz="1800" dirty="0">
            <a:latin typeface="HY나무B" pitchFamily="18" charset="-127"/>
            <a:ea typeface="HY나무B" pitchFamily="18" charset="-127"/>
          </a:endParaRPr>
        </a:p>
      </dgm:t>
    </dgm:pt>
    <dgm:pt modelId="{6F2F0E9D-8966-4BDB-A1A7-EE664FFCE376}" type="sibTrans" cxnId="{9C694C33-FEA9-4FCE-A71C-9C0C5051F773}">
      <dgm:prSet/>
      <dgm:spPr/>
      <dgm:t>
        <a:bodyPr/>
        <a:lstStyle/>
        <a:p>
          <a:pPr latinLnBrk="1"/>
          <a:endParaRPr lang="ko-KR" altLang="en-US" sz="1800">
            <a:latin typeface="HY나무B" pitchFamily="18" charset="-127"/>
            <a:ea typeface="HY나무B" pitchFamily="18" charset="-127"/>
          </a:endParaRPr>
        </a:p>
      </dgm:t>
    </dgm:pt>
    <dgm:pt modelId="{3272B470-DC4D-4FF0-9D0C-32E80447C07F}" type="parTrans" cxnId="{9C694C33-FEA9-4FCE-A71C-9C0C5051F773}">
      <dgm:prSet/>
      <dgm:spPr/>
      <dgm:t>
        <a:bodyPr/>
        <a:lstStyle/>
        <a:p>
          <a:pPr latinLnBrk="1"/>
          <a:endParaRPr lang="ko-KR" altLang="en-US" sz="1800">
            <a:latin typeface="HY나무B" pitchFamily="18" charset="-127"/>
            <a:ea typeface="HY나무B" pitchFamily="18" charset="-127"/>
          </a:endParaRPr>
        </a:p>
      </dgm:t>
    </dgm:pt>
    <dgm:pt modelId="{2DF7A641-31D0-415E-8422-A1FD1EACB73B}">
      <dgm:prSet phldrT="[텍스트]" custT="1"/>
      <dgm:spPr/>
      <dgm:t>
        <a:bodyPr/>
        <a:lstStyle/>
        <a:p>
          <a:pPr latinLnBrk="1"/>
          <a:r>
            <a:rPr lang="en-US" altLang="ko-KR" sz="1800" dirty="0" smtClean="0">
              <a:latin typeface="HY나무B" pitchFamily="18" charset="-127"/>
              <a:ea typeface="HY나무B" pitchFamily="18" charset="-127"/>
            </a:rPr>
            <a:t>Search</a:t>
          </a:r>
          <a:endParaRPr lang="ko-KR" altLang="en-US" sz="1800" dirty="0">
            <a:latin typeface="HY나무B" pitchFamily="18" charset="-127"/>
            <a:ea typeface="HY나무B" pitchFamily="18" charset="-127"/>
          </a:endParaRPr>
        </a:p>
      </dgm:t>
    </dgm:pt>
    <dgm:pt modelId="{2B847F4F-059C-42F6-A894-8D862A370967}" type="parTrans" cxnId="{28A003DE-60D6-408A-AB25-638DC149D5B3}">
      <dgm:prSet/>
      <dgm:spPr/>
      <dgm:t>
        <a:bodyPr/>
        <a:lstStyle/>
        <a:p>
          <a:pPr latinLnBrk="1"/>
          <a:endParaRPr lang="ko-KR" altLang="en-US" sz="2000"/>
        </a:p>
      </dgm:t>
    </dgm:pt>
    <dgm:pt modelId="{6AC62F91-A413-4085-8DFB-774596D7ADBA}" type="sibTrans" cxnId="{28A003DE-60D6-408A-AB25-638DC149D5B3}">
      <dgm:prSet/>
      <dgm:spPr/>
      <dgm:t>
        <a:bodyPr/>
        <a:lstStyle/>
        <a:p>
          <a:pPr latinLnBrk="1"/>
          <a:endParaRPr lang="ko-KR" altLang="en-US" sz="2000"/>
        </a:p>
      </dgm:t>
    </dgm:pt>
    <dgm:pt modelId="{EE47A401-920F-4739-970D-B94745674C1E}">
      <dgm:prSet phldrT="[텍스트]" custT="1"/>
      <dgm:spPr/>
      <dgm:t>
        <a:bodyPr/>
        <a:lstStyle/>
        <a:p>
          <a:pPr latinLnBrk="1"/>
          <a:r>
            <a:rPr lang="en-US" altLang="ko-KR" sz="1800" dirty="0" err="1" smtClean="0">
              <a:latin typeface="HY나무B" pitchFamily="18" charset="-127"/>
              <a:ea typeface="HY나무B" pitchFamily="18" charset="-127"/>
            </a:rPr>
            <a:t>GoodsDao</a:t>
          </a:r>
          <a:endParaRPr lang="ko-KR" altLang="en-US" sz="1800" dirty="0">
            <a:latin typeface="HY나무B" pitchFamily="18" charset="-127"/>
            <a:ea typeface="HY나무B" pitchFamily="18" charset="-127"/>
          </a:endParaRPr>
        </a:p>
      </dgm:t>
    </dgm:pt>
    <dgm:pt modelId="{9EDF44D2-A015-4A7F-8CB0-A1E0F1AA4256}" type="sibTrans" cxnId="{D3688FBB-CBCB-4E3A-A2C3-BA9286D6AB8B}">
      <dgm:prSet/>
      <dgm:spPr/>
      <dgm:t>
        <a:bodyPr/>
        <a:lstStyle/>
        <a:p>
          <a:pPr latinLnBrk="1"/>
          <a:endParaRPr lang="ko-KR" altLang="en-US" sz="1800">
            <a:latin typeface="HY나무B" pitchFamily="18" charset="-127"/>
            <a:ea typeface="HY나무B" pitchFamily="18" charset="-127"/>
          </a:endParaRPr>
        </a:p>
      </dgm:t>
    </dgm:pt>
    <dgm:pt modelId="{DCA07AC0-8D2B-48AD-9ECA-0D4FAE4EBCD3}" type="parTrans" cxnId="{D3688FBB-CBCB-4E3A-A2C3-BA9286D6AB8B}">
      <dgm:prSet/>
      <dgm:spPr/>
      <dgm:t>
        <a:bodyPr/>
        <a:lstStyle/>
        <a:p>
          <a:pPr latinLnBrk="1"/>
          <a:endParaRPr lang="ko-KR" altLang="en-US" sz="1800">
            <a:latin typeface="HY나무B" pitchFamily="18" charset="-127"/>
            <a:ea typeface="HY나무B" pitchFamily="18" charset="-127"/>
          </a:endParaRPr>
        </a:p>
      </dgm:t>
    </dgm:pt>
    <dgm:pt modelId="{47226C48-D95D-4E9D-BC73-EE91D1B7A9C4}">
      <dgm:prSet phldrT="[텍스트]" custT="1"/>
      <dgm:spPr/>
      <dgm:t>
        <a:bodyPr/>
        <a:lstStyle/>
        <a:p>
          <a:pPr latinLnBrk="1"/>
          <a:r>
            <a:rPr lang="en-US" altLang="ko-KR" sz="1800" dirty="0" err="1" smtClean="0">
              <a:latin typeface="HY나무B" pitchFamily="18" charset="-127"/>
              <a:ea typeface="HY나무B" pitchFamily="18" charset="-127"/>
            </a:rPr>
            <a:t>CreateGoods</a:t>
          </a:r>
          <a:endParaRPr lang="ko-KR" altLang="en-US" sz="1800" dirty="0">
            <a:latin typeface="HY나무B" pitchFamily="18" charset="-127"/>
            <a:ea typeface="HY나무B" pitchFamily="18" charset="-127"/>
          </a:endParaRPr>
        </a:p>
      </dgm:t>
    </dgm:pt>
    <dgm:pt modelId="{E35C9F01-E1E6-4A33-B94F-68815B46A11F}" type="parTrans" cxnId="{697876C8-B27F-46A1-B939-7952711D8EB3}">
      <dgm:prSet/>
      <dgm:spPr/>
      <dgm:t>
        <a:bodyPr/>
        <a:lstStyle/>
        <a:p>
          <a:pPr latinLnBrk="1"/>
          <a:endParaRPr lang="ko-KR" altLang="en-US" sz="2000"/>
        </a:p>
      </dgm:t>
    </dgm:pt>
    <dgm:pt modelId="{904D6066-15DD-4CC8-BDCD-8CC895C7BEA8}" type="sibTrans" cxnId="{697876C8-B27F-46A1-B939-7952711D8EB3}">
      <dgm:prSet/>
      <dgm:spPr/>
      <dgm:t>
        <a:bodyPr/>
        <a:lstStyle/>
        <a:p>
          <a:pPr latinLnBrk="1"/>
          <a:endParaRPr lang="ko-KR" altLang="en-US" sz="2000"/>
        </a:p>
      </dgm:t>
    </dgm:pt>
    <dgm:pt modelId="{6FE11E88-36DF-4CB4-A37B-004EE5F7F977}">
      <dgm:prSet phldrT="[텍스트]" custT="1"/>
      <dgm:spPr/>
      <dgm:t>
        <a:bodyPr/>
        <a:lstStyle/>
        <a:p>
          <a:pPr latinLnBrk="1"/>
          <a:r>
            <a:rPr lang="en-US" altLang="ko-KR" sz="1800" dirty="0" err="1" smtClean="0">
              <a:latin typeface="HY나무B" pitchFamily="18" charset="-127"/>
              <a:ea typeface="HY나무B" pitchFamily="18" charset="-127"/>
            </a:rPr>
            <a:t>PrintBuyHistory</a:t>
          </a:r>
          <a:endParaRPr lang="ko-KR" altLang="en-US" sz="1800" dirty="0">
            <a:latin typeface="HY나무B" pitchFamily="18" charset="-127"/>
            <a:ea typeface="HY나무B" pitchFamily="18" charset="-127"/>
          </a:endParaRPr>
        </a:p>
      </dgm:t>
    </dgm:pt>
    <dgm:pt modelId="{4C341A87-F295-48A6-AF72-40577C308365}" type="parTrans" cxnId="{B26EF0B3-B2CA-4322-9115-E79B9A530E66}">
      <dgm:prSet/>
      <dgm:spPr/>
      <dgm:t>
        <a:bodyPr/>
        <a:lstStyle/>
        <a:p>
          <a:pPr latinLnBrk="1"/>
          <a:endParaRPr lang="ko-KR" altLang="en-US"/>
        </a:p>
      </dgm:t>
    </dgm:pt>
    <dgm:pt modelId="{FF637DD5-DBF6-440E-A0AD-D620A0AB2795}" type="sibTrans" cxnId="{B26EF0B3-B2CA-4322-9115-E79B9A530E66}">
      <dgm:prSet/>
      <dgm:spPr/>
      <dgm:t>
        <a:bodyPr/>
        <a:lstStyle/>
        <a:p>
          <a:pPr latinLnBrk="1"/>
          <a:endParaRPr lang="ko-KR" altLang="en-US"/>
        </a:p>
      </dgm:t>
    </dgm:pt>
    <dgm:pt modelId="{FA4EBDE5-2448-4A04-9C82-EA4337E96098}">
      <dgm:prSet phldrT="[텍스트]" custT="1"/>
      <dgm:spPr/>
      <dgm:t>
        <a:bodyPr/>
        <a:lstStyle/>
        <a:p>
          <a:pPr latinLnBrk="1"/>
          <a:r>
            <a:rPr lang="en-US" altLang="ko-KR" sz="1800" dirty="0" err="1" smtClean="0">
              <a:latin typeface="HY나무B" pitchFamily="18" charset="-127"/>
              <a:ea typeface="HY나무B" pitchFamily="18" charset="-127"/>
            </a:rPr>
            <a:t>PopupFrame</a:t>
          </a:r>
          <a:endParaRPr lang="ko-KR" altLang="en-US" sz="1800" dirty="0">
            <a:latin typeface="HY나무B" pitchFamily="18" charset="-127"/>
            <a:ea typeface="HY나무B" pitchFamily="18" charset="-127"/>
          </a:endParaRPr>
        </a:p>
      </dgm:t>
    </dgm:pt>
    <dgm:pt modelId="{EB22CD7F-633B-4E17-8E07-B7593B190025}" type="parTrans" cxnId="{3A871260-0000-4C46-8494-B77213795C40}">
      <dgm:prSet/>
      <dgm:spPr/>
      <dgm:t>
        <a:bodyPr/>
        <a:lstStyle/>
        <a:p>
          <a:pPr latinLnBrk="1"/>
          <a:endParaRPr lang="ko-KR" altLang="en-US"/>
        </a:p>
      </dgm:t>
    </dgm:pt>
    <dgm:pt modelId="{2D6425CB-629C-4531-BCC2-B8578259B959}" type="sibTrans" cxnId="{3A871260-0000-4C46-8494-B77213795C40}">
      <dgm:prSet/>
      <dgm:spPr/>
      <dgm:t>
        <a:bodyPr/>
        <a:lstStyle/>
        <a:p>
          <a:pPr latinLnBrk="1"/>
          <a:endParaRPr lang="ko-KR" altLang="en-US"/>
        </a:p>
      </dgm:t>
    </dgm:pt>
    <dgm:pt modelId="{D3C91029-BA63-4BEB-8393-AA88CF129427}" type="pres">
      <dgm:prSet presAssocID="{DD0A7470-9E24-4641-AF1B-D100B9D18367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09F331-9B90-4B8C-B3BB-98F734AABCCC}" type="pres">
      <dgm:prSet presAssocID="{61ABEEF2-DBE0-494A-8325-B448FF1F4E73}" presName="hierRoot1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68AE30-18B2-4706-8993-0FD9FB49A24C}" type="pres">
      <dgm:prSet presAssocID="{61ABEEF2-DBE0-494A-8325-B448FF1F4E73}" presName="rootComposite1" presStyleCnt="0"/>
      <dgm:spPr/>
      <dgm:t>
        <a:bodyPr/>
        <a:lstStyle/>
        <a:p>
          <a:pPr latinLnBrk="1"/>
          <a:endParaRPr lang="ko-KR" altLang="en-US"/>
        </a:p>
      </dgm:t>
    </dgm:pt>
    <dgm:pt modelId="{0495D4D7-A934-41D3-8AD2-155E6C855301}" type="pres">
      <dgm:prSet presAssocID="{61ABEEF2-DBE0-494A-8325-B448FF1F4E73}" presName="rootText1" presStyleLbl="node0" presStyleIdx="0" presStyleCnt="1" custScaleX="182813" custScaleY="994469" custLinFactNeighborX="81596" custLinFactNeighborY="-1782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D949C3-6DBF-412E-A463-824DC31A5E07}" type="pres">
      <dgm:prSet presAssocID="{61ABEEF2-DBE0-494A-8325-B448FF1F4E73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E3956DB4-BB51-493E-A21E-1E52159D2EE7}" type="pres">
      <dgm:prSet presAssocID="{61ABEEF2-DBE0-494A-8325-B448FF1F4E73}" presName="hierChild2" presStyleCnt="0"/>
      <dgm:spPr/>
      <dgm:t>
        <a:bodyPr/>
        <a:lstStyle/>
        <a:p>
          <a:pPr latinLnBrk="1"/>
          <a:endParaRPr lang="ko-KR" altLang="en-US"/>
        </a:p>
      </dgm:t>
    </dgm:pt>
    <dgm:pt modelId="{B6143008-DF20-426D-B81C-9DB55B8F81E2}" type="pres">
      <dgm:prSet presAssocID="{417EC4DA-90B2-4804-BED2-32DB8AAF7BCC}" presName="Name66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8895DC6D-965B-4D83-97AE-5F298D44733E}" type="pres">
      <dgm:prSet presAssocID="{83A104B8-F174-43B0-971A-0675E4CA127E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5D0452-CDA3-4AEC-B48E-E7C1898E2ED4}" type="pres">
      <dgm:prSet presAssocID="{83A104B8-F174-43B0-971A-0675E4CA127E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6B93A2B4-6738-4ACB-B9E9-43178312F7AC}" type="pres">
      <dgm:prSet presAssocID="{83A104B8-F174-43B0-971A-0675E4CA127E}" presName="rootText" presStyleLbl="node2" presStyleIdx="0" presStyleCnt="5" custScaleX="154361" custScaleY="28956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04CC1B-EC1E-4E8C-BC1E-4B717F9EE074}" type="pres">
      <dgm:prSet presAssocID="{83A104B8-F174-43B0-971A-0675E4CA127E}" presName="rootConnector" presStyleLbl="node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8B8C4E96-1A83-4A8A-A5C2-A9FD9E7B76E7}" type="pres">
      <dgm:prSet presAssocID="{83A104B8-F174-43B0-971A-0675E4CA127E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3337A15F-A1A6-4926-BF6F-A7B412FD2F24}" type="pres">
      <dgm:prSet presAssocID="{FAE4F125-5543-4EA9-A499-9B6F96AAD0EE}" presName="Name66" presStyleLbl="parChTrans1D3" presStyleIdx="0" presStyleCnt="11"/>
      <dgm:spPr/>
      <dgm:t>
        <a:bodyPr/>
        <a:lstStyle/>
        <a:p>
          <a:pPr latinLnBrk="1"/>
          <a:endParaRPr lang="ko-KR" altLang="en-US"/>
        </a:p>
      </dgm:t>
    </dgm:pt>
    <dgm:pt modelId="{A0F5621B-FDA4-45D9-A621-F1E2BF8345A3}" type="pres">
      <dgm:prSet presAssocID="{5A4494D0-1EE2-4F42-BA24-9BE51F4E1102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48A6D5-8C4A-49D8-80B7-EEEB6F3E7934}" type="pres">
      <dgm:prSet presAssocID="{5A4494D0-1EE2-4F42-BA24-9BE51F4E1102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82117683-02F4-4F83-BAAD-56D3E9DFA4DE}" type="pres">
      <dgm:prSet presAssocID="{5A4494D0-1EE2-4F42-BA24-9BE51F4E1102}" presName="rootText" presStyleLbl="node3" presStyleIdx="0" presStyleCnt="11" custLinFactNeighborX="-1726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D58141-B149-45B6-ADF3-E727CDF786A6}" type="pres">
      <dgm:prSet presAssocID="{5A4494D0-1EE2-4F42-BA24-9BE51F4E1102}" presName="rootConnector" presStyleLbl="node3" presStyleIdx="0" presStyleCnt="11"/>
      <dgm:spPr/>
      <dgm:t>
        <a:bodyPr/>
        <a:lstStyle/>
        <a:p>
          <a:pPr latinLnBrk="1"/>
          <a:endParaRPr lang="ko-KR" altLang="en-US"/>
        </a:p>
      </dgm:t>
    </dgm:pt>
    <dgm:pt modelId="{D7C05730-5605-4237-90B4-FE85B168CDC5}" type="pres">
      <dgm:prSet presAssocID="{5A4494D0-1EE2-4F42-BA24-9BE51F4E1102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CC5A82BC-9281-4971-8ECD-B0FA9D74F9B8}" type="pres">
      <dgm:prSet presAssocID="{5A4494D0-1EE2-4F42-BA24-9BE51F4E1102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0A0678C5-4B20-490F-B629-32002424193F}" type="pres">
      <dgm:prSet presAssocID="{E0A72546-4EEA-4D79-BD54-F5313337C7B9}" presName="Name66" presStyleLbl="parChTrans1D3" presStyleIdx="1" presStyleCnt="11"/>
      <dgm:spPr/>
      <dgm:t>
        <a:bodyPr/>
        <a:lstStyle/>
        <a:p>
          <a:pPr latinLnBrk="1"/>
          <a:endParaRPr lang="ko-KR" altLang="en-US"/>
        </a:p>
      </dgm:t>
    </dgm:pt>
    <dgm:pt modelId="{C8FA3C35-0E3A-41C2-A4AF-269FE4778C8C}" type="pres">
      <dgm:prSet presAssocID="{2BCDB90E-5017-4334-9518-BA6613F12A05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2BDD08-EDAA-445E-AEDF-6406D6BD2157}" type="pres">
      <dgm:prSet presAssocID="{2BCDB90E-5017-4334-9518-BA6613F12A05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76C01ECD-D377-492C-8F05-9D4F446B7A4C}" type="pres">
      <dgm:prSet presAssocID="{2BCDB90E-5017-4334-9518-BA6613F12A05}" presName="rootText" presStyleLbl="node3" presStyleIdx="1" presStyleCnt="11" custLinFactNeighborX="-1726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FCAADFA-DAFF-4889-AD98-6BE83B37E9D4}" type="pres">
      <dgm:prSet presAssocID="{2BCDB90E-5017-4334-9518-BA6613F12A05}" presName="rootConnector" presStyleLbl="node3" presStyleIdx="1" presStyleCnt="11"/>
      <dgm:spPr/>
      <dgm:t>
        <a:bodyPr/>
        <a:lstStyle/>
        <a:p>
          <a:pPr latinLnBrk="1"/>
          <a:endParaRPr lang="ko-KR" altLang="en-US"/>
        </a:p>
      </dgm:t>
    </dgm:pt>
    <dgm:pt modelId="{ACAED70A-D650-4E47-B31F-F7E16299F630}" type="pres">
      <dgm:prSet presAssocID="{2BCDB90E-5017-4334-9518-BA6613F12A05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B537CFD5-F371-4D32-BE65-94FB3DBA4F2C}" type="pres">
      <dgm:prSet presAssocID="{2BCDB90E-5017-4334-9518-BA6613F12A05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99B1CA26-0EC2-4CDC-B62A-EBD9DD09D68E}" type="pres">
      <dgm:prSet presAssocID="{83A104B8-F174-43B0-971A-0675E4CA127E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1C0DEA53-2160-4231-B789-113B6AC47C5C}" type="pres">
      <dgm:prSet presAssocID="{DCA07AC0-8D2B-48AD-9ECA-0D4FAE4EBCD3}" presName="Name66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574C9A99-6866-4DF3-B6B5-AB39553B008F}" type="pres">
      <dgm:prSet presAssocID="{EE47A401-920F-4739-970D-B94745674C1E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F0E4AB-676E-448A-AC98-6F4717658973}" type="pres">
      <dgm:prSet presAssocID="{EE47A401-920F-4739-970D-B94745674C1E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3E878C6D-DA13-447D-9B16-079CFA6434C7}" type="pres">
      <dgm:prSet presAssocID="{EE47A401-920F-4739-970D-B94745674C1E}" presName="rootText" presStyleLbl="node2" presStyleIdx="1" presStyleCnt="5" custScaleX="134512" custScaleY="30205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CB5140-7CC2-4002-9311-68BEFC362C1C}" type="pres">
      <dgm:prSet presAssocID="{EE47A401-920F-4739-970D-B94745674C1E}" presName="rootConnector" presStyleLbl="node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A7DB768A-CCCA-44FD-B1F2-3F5555A95873}" type="pres">
      <dgm:prSet presAssocID="{EE47A401-920F-4739-970D-B94745674C1E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3FDCF774-8102-4D20-AF65-D25FCA242E67}" type="pres">
      <dgm:prSet presAssocID="{969B965D-A8FA-47E9-8159-D1031047F1E6}" presName="Name66" presStyleLbl="parChTrans1D3" presStyleIdx="2" presStyleCnt="11"/>
      <dgm:spPr/>
      <dgm:t>
        <a:bodyPr/>
        <a:lstStyle/>
        <a:p>
          <a:pPr latinLnBrk="1"/>
          <a:endParaRPr lang="ko-KR" altLang="en-US"/>
        </a:p>
      </dgm:t>
    </dgm:pt>
    <dgm:pt modelId="{A5FBA9D2-D611-4017-B487-353A1E8C90C8}" type="pres">
      <dgm:prSet presAssocID="{3AADF56E-BE0F-4751-9DB7-ADBFC40E4EDD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37AD38-36A5-4590-8ECF-B231BFC6CBE1}" type="pres">
      <dgm:prSet presAssocID="{3AADF56E-BE0F-4751-9DB7-ADBFC40E4EDD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D01A4A35-4A89-4A8C-A579-AFE26E4559B4}" type="pres">
      <dgm:prSet presAssocID="{3AADF56E-BE0F-4751-9DB7-ADBFC40E4EDD}" presName="rootText" presStyleLbl="node3" presStyleIdx="2" presStyleCnt="11" custLinFactNeighborX="-29144" custLinFactNeighborY="380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B7DAE8-AD9D-44F2-8F58-A4F379A8F3FB}" type="pres">
      <dgm:prSet presAssocID="{3AADF56E-BE0F-4751-9DB7-ADBFC40E4EDD}" presName="rootConnector" presStyleLbl="node3" presStyleIdx="2" presStyleCnt="11"/>
      <dgm:spPr/>
      <dgm:t>
        <a:bodyPr/>
        <a:lstStyle/>
        <a:p>
          <a:pPr latinLnBrk="1"/>
          <a:endParaRPr lang="ko-KR" altLang="en-US"/>
        </a:p>
      </dgm:t>
    </dgm:pt>
    <dgm:pt modelId="{F5F91CDA-2B34-48C2-9CE6-2CAB54726E7F}" type="pres">
      <dgm:prSet presAssocID="{3AADF56E-BE0F-4751-9DB7-ADBFC40E4EDD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C098DD3F-2F0B-4652-8C2E-842AF6F87761}" type="pres">
      <dgm:prSet presAssocID="{3AADF56E-BE0F-4751-9DB7-ADBFC40E4EDD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34EE137B-AD87-47E0-97B0-8C3355C3C6A8}" type="pres">
      <dgm:prSet presAssocID="{EF8C68EC-4590-4786-BBB4-A2D5603AD684}" presName="Name66" presStyleLbl="parChTrans1D3" presStyleIdx="3" presStyleCnt="11"/>
      <dgm:spPr/>
      <dgm:t>
        <a:bodyPr/>
        <a:lstStyle/>
        <a:p>
          <a:pPr latinLnBrk="1"/>
          <a:endParaRPr lang="ko-KR" altLang="en-US"/>
        </a:p>
      </dgm:t>
    </dgm:pt>
    <dgm:pt modelId="{504D6884-B5DB-44C4-9203-6D14A75825DF}" type="pres">
      <dgm:prSet presAssocID="{0EEC28C3-9779-40AC-AF32-535556C74DC8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D3AB6E-D4E0-4AD6-ADB5-ED3AD43EF084}" type="pres">
      <dgm:prSet presAssocID="{0EEC28C3-9779-40AC-AF32-535556C74DC8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4DB05C19-E4B7-4089-8393-69E6495DCA82}" type="pres">
      <dgm:prSet presAssocID="{0EEC28C3-9779-40AC-AF32-535556C74DC8}" presName="rootText" presStyleLbl="node3" presStyleIdx="3" presStyleCnt="11" custLinFactNeighborX="-29900" custLinFactNeighborY="380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501EA8-8165-4F0D-80EA-48CF96433AB5}" type="pres">
      <dgm:prSet presAssocID="{0EEC28C3-9779-40AC-AF32-535556C74DC8}" presName="rootConnector" presStyleLbl="node3" presStyleIdx="3" presStyleCnt="11"/>
      <dgm:spPr/>
      <dgm:t>
        <a:bodyPr/>
        <a:lstStyle/>
        <a:p>
          <a:pPr latinLnBrk="1"/>
          <a:endParaRPr lang="ko-KR" altLang="en-US"/>
        </a:p>
      </dgm:t>
    </dgm:pt>
    <dgm:pt modelId="{DB7E1192-444D-47CF-91F3-97032B78392B}" type="pres">
      <dgm:prSet presAssocID="{0EEC28C3-9779-40AC-AF32-535556C74DC8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5402FCEF-02CC-49D5-9D79-D3138DAAA078}" type="pres">
      <dgm:prSet presAssocID="{0EEC28C3-9779-40AC-AF32-535556C74DC8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B131399D-9838-4606-AA81-956B921B4794}" type="pres">
      <dgm:prSet presAssocID="{EE47A401-920F-4739-970D-B94745674C1E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423B5E9D-2684-490D-965C-4DA540DBF08F}" type="pres">
      <dgm:prSet presAssocID="{45673790-8173-4941-AF60-89C98492B395}" presName="Name66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45005FBF-6527-49DC-9013-52BA57D89D00}" type="pres">
      <dgm:prSet presAssocID="{8B2AC37E-FB6E-471D-BB23-BAD7215CC54B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1EEFEF-98A1-4299-BDD9-A0B95F72D926}" type="pres">
      <dgm:prSet presAssocID="{8B2AC37E-FB6E-471D-BB23-BAD7215CC54B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A00D3A2B-38D7-4A07-948F-DAEDA956F16B}" type="pres">
      <dgm:prSet presAssocID="{8B2AC37E-FB6E-471D-BB23-BAD7215CC54B}" presName="rootText" presStyleLbl="node2" presStyleIdx="2" presStyleCnt="5" custScaleX="134512" custScaleY="36885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DABE0E-C65C-4934-856A-6CB7F5C33BCA}" type="pres">
      <dgm:prSet presAssocID="{8B2AC37E-FB6E-471D-BB23-BAD7215CC54B}" presName="rootConnector" presStyleLbl="node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ED1EDE4E-CB18-44C3-8642-C846789F48B7}" type="pres">
      <dgm:prSet presAssocID="{8B2AC37E-FB6E-471D-BB23-BAD7215CC54B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F19F98AF-B38E-4AA9-8887-82C995EF1FFE}" type="pres">
      <dgm:prSet presAssocID="{3272B470-DC4D-4FF0-9D0C-32E80447C07F}" presName="Name66" presStyleLbl="parChTrans1D3" presStyleIdx="4" presStyleCnt="11"/>
      <dgm:spPr/>
      <dgm:t>
        <a:bodyPr/>
        <a:lstStyle/>
        <a:p>
          <a:pPr latinLnBrk="1"/>
          <a:endParaRPr lang="ko-KR" altLang="en-US"/>
        </a:p>
      </dgm:t>
    </dgm:pt>
    <dgm:pt modelId="{6481F1E2-3068-4357-9449-66BF444832CA}" type="pres">
      <dgm:prSet presAssocID="{37F45F77-2053-43A5-BB97-0D1E84CC82DD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357A50-135D-445E-91A5-13795DA0EC0E}" type="pres">
      <dgm:prSet presAssocID="{37F45F77-2053-43A5-BB97-0D1E84CC82DD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13C2CFA5-5837-4813-910E-799F63582C24}" type="pres">
      <dgm:prSet presAssocID="{37F45F77-2053-43A5-BB97-0D1E84CC82DD}" presName="rootText" presStyleLbl="node3" presStyleIdx="4" presStyleCnt="11" custAng="0" custLinFactNeighborX="-3831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DE5527-EAD2-4E73-BFE4-5B456B603F8A}" type="pres">
      <dgm:prSet presAssocID="{37F45F77-2053-43A5-BB97-0D1E84CC82DD}" presName="rootConnector" presStyleLbl="node3" presStyleIdx="4" presStyleCnt="11"/>
      <dgm:spPr/>
      <dgm:t>
        <a:bodyPr/>
        <a:lstStyle/>
        <a:p>
          <a:pPr latinLnBrk="1"/>
          <a:endParaRPr lang="ko-KR" altLang="en-US"/>
        </a:p>
      </dgm:t>
    </dgm:pt>
    <dgm:pt modelId="{ACAEC6CE-8169-4352-8582-ED6F98116AEC}" type="pres">
      <dgm:prSet presAssocID="{37F45F77-2053-43A5-BB97-0D1E84CC82DD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A6A8F756-A76B-4EDA-A133-93796587B480}" type="pres">
      <dgm:prSet presAssocID="{37F45F77-2053-43A5-BB97-0D1E84CC82DD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933CCCBD-B652-4D7E-9371-89B0EAE53967}" type="pres">
      <dgm:prSet presAssocID="{A7EF37DB-0BBD-4572-978B-080BA18960D8}" presName="Name66" presStyleLbl="parChTrans1D3" presStyleIdx="5" presStyleCnt="11"/>
      <dgm:spPr/>
      <dgm:t>
        <a:bodyPr/>
        <a:lstStyle/>
        <a:p>
          <a:pPr latinLnBrk="1"/>
          <a:endParaRPr lang="ko-KR" altLang="en-US"/>
        </a:p>
      </dgm:t>
    </dgm:pt>
    <dgm:pt modelId="{F71514CB-23E8-4AF2-8596-58D5A17B62CB}" type="pres">
      <dgm:prSet presAssocID="{2175C1CA-7A7C-4BF2-9534-665902735606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0A39F5-0E0D-4201-A18B-7FFD8DADE0B5}" type="pres">
      <dgm:prSet presAssocID="{2175C1CA-7A7C-4BF2-9534-665902735606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5A61A17A-1C39-4A21-9F69-206114501B53}" type="pres">
      <dgm:prSet presAssocID="{2175C1CA-7A7C-4BF2-9534-665902735606}" presName="rootText" presStyleLbl="node3" presStyleIdx="5" presStyleCnt="11" custScaleX="206212" custScaleY="92433" custLinFactNeighborX="-3831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5B663C-FFEE-437A-BF7A-8D6E90BF27D0}" type="pres">
      <dgm:prSet presAssocID="{2175C1CA-7A7C-4BF2-9534-665902735606}" presName="rootConnector" presStyleLbl="node3" presStyleIdx="5" presStyleCnt="11"/>
      <dgm:spPr/>
      <dgm:t>
        <a:bodyPr/>
        <a:lstStyle/>
        <a:p>
          <a:pPr latinLnBrk="1"/>
          <a:endParaRPr lang="ko-KR" altLang="en-US"/>
        </a:p>
      </dgm:t>
    </dgm:pt>
    <dgm:pt modelId="{35A174E8-1571-48C9-9555-5A7B4B65787E}" type="pres">
      <dgm:prSet presAssocID="{2175C1CA-7A7C-4BF2-9534-665902735606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1363C7F4-85FE-4729-8F2D-A8A5DFF67BA0}" type="pres">
      <dgm:prSet presAssocID="{2175C1CA-7A7C-4BF2-9534-665902735606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57AB0B8D-559C-4B9B-8C24-C595BB7F321A}" type="pres">
      <dgm:prSet presAssocID="{8B2AC37E-FB6E-471D-BB23-BAD7215CC54B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25E7AD87-D59B-4D86-BE5A-99BF2BA21928}" type="pres">
      <dgm:prSet presAssocID="{DF84E67A-BF5C-48F9-87A4-B7578698211E}" presName="Name66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18836161-9949-4650-BDE3-FA6E0126C7C9}" type="pres">
      <dgm:prSet presAssocID="{0D02D6D2-4459-4966-9377-CC9A1B494768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970E5B-1D10-43FF-98B5-BFE35ADB4BF6}" type="pres">
      <dgm:prSet presAssocID="{0D02D6D2-4459-4966-9377-CC9A1B494768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AB817E77-8643-475E-8DB8-8BEEBBF553F1}" type="pres">
      <dgm:prSet presAssocID="{0D02D6D2-4459-4966-9377-CC9A1B494768}" presName="rootText" presStyleLbl="node2" presStyleIdx="3" presStyleCnt="5" custScaleX="134512" custScaleY="38135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650E5C-EFFC-42A4-93C9-9581C0FA3FBD}" type="pres">
      <dgm:prSet presAssocID="{0D02D6D2-4459-4966-9377-CC9A1B494768}" presName="rootConnector" presStyleLbl="node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D73E168C-7BF3-4F19-B811-3EACD36180E1}" type="pres">
      <dgm:prSet presAssocID="{0D02D6D2-4459-4966-9377-CC9A1B494768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332D2D10-8B82-4283-9208-E5CD70C64B5F}" type="pres">
      <dgm:prSet presAssocID="{4F7EB7DA-1B23-4806-A2EF-B071903DC068}" presName="Name66" presStyleLbl="parChTrans1D3" presStyleIdx="6" presStyleCnt="11"/>
      <dgm:spPr/>
      <dgm:t>
        <a:bodyPr/>
        <a:lstStyle/>
        <a:p>
          <a:pPr latinLnBrk="1"/>
          <a:endParaRPr lang="ko-KR" altLang="en-US"/>
        </a:p>
      </dgm:t>
    </dgm:pt>
    <dgm:pt modelId="{2CE57C2B-9443-400A-8616-4CC1650A9CC2}" type="pres">
      <dgm:prSet presAssocID="{62C03079-75A3-49CE-912F-8ED60E49E0A6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72A36B-9D27-40D9-A12D-3D8B8D111923}" type="pres">
      <dgm:prSet presAssocID="{62C03079-75A3-49CE-912F-8ED60E49E0A6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0EFBA0E5-EA95-4765-A55A-F10FAB535250}" type="pres">
      <dgm:prSet presAssocID="{62C03079-75A3-49CE-912F-8ED60E49E0A6}" presName="rootText" presStyleLbl="node3" presStyleIdx="6" presStyleCnt="11" custScaleX="162912" custScaleY="81018" custLinFactNeighborX="-3831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B135D6-1342-4040-8B2A-8EB4CF64ED06}" type="pres">
      <dgm:prSet presAssocID="{62C03079-75A3-49CE-912F-8ED60E49E0A6}" presName="rootConnector" presStyleLbl="node3" presStyleIdx="6" presStyleCnt="11"/>
      <dgm:spPr/>
      <dgm:t>
        <a:bodyPr/>
        <a:lstStyle/>
        <a:p>
          <a:pPr latinLnBrk="1"/>
          <a:endParaRPr lang="ko-KR" altLang="en-US"/>
        </a:p>
      </dgm:t>
    </dgm:pt>
    <dgm:pt modelId="{5B6C9046-E144-4F82-A355-A82DFB2307E3}" type="pres">
      <dgm:prSet presAssocID="{62C03079-75A3-49CE-912F-8ED60E49E0A6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DB1617CF-0763-4AFA-A84B-D9FF8742C577}" type="pres">
      <dgm:prSet presAssocID="{62C03079-75A3-49CE-912F-8ED60E49E0A6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1786EFD4-A190-4DA2-8BAD-FD09A92E8001}" type="pres">
      <dgm:prSet presAssocID="{BC45A238-9E80-44CA-9079-0F128A846D64}" presName="Name66" presStyleLbl="parChTrans1D3" presStyleIdx="7" presStyleCnt="11"/>
      <dgm:spPr/>
      <dgm:t>
        <a:bodyPr/>
        <a:lstStyle/>
        <a:p>
          <a:pPr latinLnBrk="1"/>
          <a:endParaRPr lang="ko-KR" altLang="en-US"/>
        </a:p>
      </dgm:t>
    </dgm:pt>
    <dgm:pt modelId="{D57D7746-A3C4-44F0-812C-EB163A350A7D}" type="pres">
      <dgm:prSet presAssocID="{A98CA537-523C-4AB6-A109-2C20060E8073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C1BB35-0B42-4E25-A27F-4B2EAFB2CBCB}" type="pres">
      <dgm:prSet presAssocID="{A98CA537-523C-4AB6-A109-2C20060E8073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9B222916-B04F-4F64-9465-7B881C60DB76}" type="pres">
      <dgm:prSet presAssocID="{A98CA537-523C-4AB6-A109-2C20060E8073}" presName="rootText" presStyleLbl="node3" presStyleIdx="7" presStyleCnt="11" custLinFactNeighborX="-3831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3351C7-981A-4A64-A93D-3369B37D0274}" type="pres">
      <dgm:prSet presAssocID="{A98CA537-523C-4AB6-A109-2C20060E8073}" presName="rootConnector" presStyleLbl="node3" presStyleIdx="7" presStyleCnt="11"/>
      <dgm:spPr/>
      <dgm:t>
        <a:bodyPr/>
        <a:lstStyle/>
        <a:p>
          <a:pPr latinLnBrk="1"/>
          <a:endParaRPr lang="ko-KR" altLang="en-US"/>
        </a:p>
      </dgm:t>
    </dgm:pt>
    <dgm:pt modelId="{E3053652-F66C-4BE8-AE55-6683A9698D2D}" type="pres">
      <dgm:prSet presAssocID="{A98CA537-523C-4AB6-A109-2C20060E8073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755D0CD6-2CC5-4261-BF6F-6E232ABD8678}" type="pres">
      <dgm:prSet presAssocID="{A98CA537-523C-4AB6-A109-2C20060E8073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449245BC-7832-4D7F-BBAE-CD1CB020DC40}" type="pres">
      <dgm:prSet presAssocID="{2B847F4F-059C-42F6-A894-8D862A370967}" presName="Name66" presStyleLbl="parChTrans1D3" presStyleIdx="8" presStyleCnt="11"/>
      <dgm:spPr/>
      <dgm:t>
        <a:bodyPr/>
        <a:lstStyle/>
        <a:p>
          <a:pPr latinLnBrk="1"/>
          <a:endParaRPr lang="ko-KR" altLang="en-US"/>
        </a:p>
      </dgm:t>
    </dgm:pt>
    <dgm:pt modelId="{4E1D27E7-D13B-4617-A566-999860CBB937}" type="pres">
      <dgm:prSet presAssocID="{2DF7A641-31D0-415E-8422-A1FD1EACB73B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E8D9FA-78D7-4F1C-B3C6-539C7CEAABD9}" type="pres">
      <dgm:prSet presAssocID="{2DF7A641-31D0-415E-8422-A1FD1EACB73B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FDE91B34-6DA0-4D03-B5AB-C7E8A7001152}" type="pres">
      <dgm:prSet presAssocID="{2DF7A641-31D0-415E-8422-A1FD1EACB73B}" presName="rootText" presStyleLbl="node3" presStyleIdx="8" presStyleCnt="11" custLinFactNeighborX="-3831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C0429F-A1F7-4FCB-9056-765EA2041D12}" type="pres">
      <dgm:prSet presAssocID="{2DF7A641-31D0-415E-8422-A1FD1EACB73B}" presName="rootConnector" presStyleLbl="node3" presStyleIdx="8" presStyleCnt="11"/>
      <dgm:spPr/>
      <dgm:t>
        <a:bodyPr/>
        <a:lstStyle/>
        <a:p>
          <a:pPr latinLnBrk="1"/>
          <a:endParaRPr lang="ko-KR" altLang="en-US"/>
        </a:p>
      </dgm:t>
    </dgm:pt>
    <dgm:pt modelId="{7C105006-E3D8-474B-8367-B182B722CA41}" type="pres">
      <dgm:prSet presAssocID="{2DF7A641-31D0-415E-8422-A1FD1EACB73B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4B997BC2-35CC-490B-9D30-E469F51F7877}" type="pres">
      <dgm:prSet presAssocID="{2DF7A641-31D0-415E-8422-A1FD1EACB73B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5C3E3395-83C9-421A-BFB8-0F6A2152A11F}" type="pres">
      <dgm:prSet presAssocID="{E35C9F01-E1E6-4A33-B94F-68815B46A11F}" presName="Name66" presStyleLbl="parChTrans1D3" presStyleIdx="9" presStyleCnt="11"/>
      <dgm:spPr/>
      <dgm:t>
        <a:bodyPr/>
        <a:lstStyle/>
        <a:p>
          <a:pPr latinLnBrk="1"/>
          <a:endParaRPr lang="ko-KR" altLang="en-US"/>
        </a:p>
      </dgm:t>
    </dgm:pt>
    <dgm:pt modelId="{511DE973-6D07-4CBB-BF61-D85508DFFCAE}" type="pres">
      <dgm:prSet presAssocID="{47226C48-D95D-4E9D-BC73-EE91D1B7A9C4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3DA684-B44D-4BBC-B9A0-047F7CF34DF3}" type="pres">
      <dgm:prSet presAssocID="{47226C48-D95D-4E9D-BC73-EE91D1B7A9C4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144B8EE5-E795-44EB-9C72-F5AB5D545A7B}" type="pres">
      <dgm:prSet presAssocID="{47226C48-D95D-4E9D-BC73-EE91D1B7A9C4}" presName="rootText" presStyleLbl="node3" presStyleIdx="9" presStyleCnt="11" custScaleX="182770" custScaleY="83119" custLinFactNeighborX="-3831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0315F8-EB98-4938-B18D-921920D79932}" type="pres">
      <dgm:prSet presAssocID="{47226C48-D95D-4E9D-BC73-EE91D1B7A9C4}" presName="rootConnector" presStyleLbl="node3" presStyleIdx="9" presStyleCnt="11"/>
      <dgm:spPr/>
      <dgm:t>
        <a:bodyPr/>
        <a:lstStyle/>
        <a:p>
          <a:pPr latinLnBrk="1"/>
          <a:endParaRPr lang="ko-KR" altLang="en-US"/>
        </a:p>
      </dgm:t>
    </dgm:pt>
    <dgm:pt modelId="{EFDF45DF-A6F4-4202-9693-92E8A324DA8F}" type="pres">
      <dgm:prSet presAssocID="{47226C48-D95D-4E9D-BC73-EE91D1B7A9C4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BBF14DA1-8674-475B-BE2F-EB4170C34074}" type="pres">
      <dgm:prSet presAssocID="{47226C48-D95D-4E9D-BC73-EE91D1B7A9C4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C6FDD968-28EF-41CA-B5EC-DC674A8D0FDD}" type="pres">
      <dgm:prSet presAssocID="{0D02D6D2-4459-4966-9377-CC9A1B494768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00563490-9753-4BC9-A8F1-98C249B6D933}" type="pres">
      <dgm:prSet presAssocID="{EB22CD7F-633B-4E17-8E07-B7593B190025}" presName="Name66" presStyleLbl="parChTrans1D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635EEF96-43BC-4D64-8407-9DCF38507EDE}" type="pres">
      <dgm:prSet presAssocID="{FA4EBDE5-2448-4A04-9C82-EA4337E96098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999D3B-0B46-4177-964B-AE49A5520DAE}" type="pres">
      <dgm:prSet presAssocID="{FA4EBDE5-2448-4A04-9C82-EA4337E96098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D06E828A-9678-4C0D-B444-8408E38DAEBB}" type="pres">
      <dgm:prSet presAssocID="{FA4EBDE5-2448-4A04-9C82-EA4337E96098}" presName="rootText" presStyleLbl="node2" presStyleIdx="4" presStyleCnt="5" custScaleX="1345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1A6004-58BA-497A-B13B-44543023374E}" type="pres">
      <dgm:prSet presAssocID="{FA4EBDE5-2448-4A04-9C82-EA4337E96098}" presName="rootConnector" presStyleLbl="node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76EC8F76-954F-430F-B051-99E29859F7B7}" type="pres">
      <dgm:prSet presAssocID="{FA4EBDE5-2448-4A04-9C82-EA4337E96098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366DF833-F070-4368-84CA-FD365DEB5B95}" type="pres">
      <dgm:prSet presAssocID="{4C341A87-F295-48A6-AF72-40577C308365}" presName="Name66" presStyleLbl="parChTrans1D3" presStyleIdx="10" presStyleCnt="11"/>
      <dgm:spPr/>
      <dgm:t>
        <a:bodyPr/>
        <a:lstStyle/>
        <a:p>
          <a:pPr latinLnBrk="1"/>
          <a:endParaRPr lang="ko-KR" altLang="en-US"/>
        </a:p>
      </dgm:t>
    </dgm:pt>
    <dgm:pt modelId="{AE0C22E2-0E6F-4746-B0DB-3D7F9D674C79}" type="pres">
      <dgm:prSet presAssocID="{6FE11E88-36DF-4CB4-A37B-004EE5F7F977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FCBFB6-93A2-43AF-B6C4-75D890BDDDF3}" type="pres">
      <dgm:prSet presAssocID="{6FE11E88-36DF-4CB4-A37B-004EE5F7F977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912125F3-9DBE-40A6-9655-578EF861A8E2}" type="pres">
      <dgm:prSet presAssocID="{6FE11E88-36DF-4CB4-A37B-004EE5F7F977}" presName="rootText" presStyleLbl="node3" presStyleIdx="10" presStyleCnt="11" custScaleX="206212" custScaleY="9243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BFB0E6-1F93-4F3A-920E-6EC0594F790E}" type="pres">
      <dgm:prSet presAssocID="{6FE11E88-36DF-4CB4-A37B-004EE5F7F977}" presName="rootConnector" presStyleLbl="node3" presStyleIdx="10" presStyleCnt="11"/>
      <dgm:spPr/>
      <dgm:t>
        <a:bodyPr/>
        <a:lstStyle/>
        <a:p>
          <a:pPr latinLnBrk="1"/>
          <a:endParaRPr lang="ko-KR" altLang="en-US"/>
        </a:p>
      </dgm:t>
    </dgm:pt>
    <dgm:pt modelId="{C0ED5B45-D2B1-431B-A024-94416DF279F8}" type="pres">
      <dgm:prSet presAssocID="{6FE11E88-36DF-4CB4-A37B-004EE5F7F977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06ABD782-5531-4EC3-81C2-E57C49DFC9A9}" type="pres">
      <dgm:prSet presAssocID="{6FE11E88-36DF-4CB4-A37B-004EE5F7F977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D2C7E905-C58A-42D5-BE2D-3C32070905F6}" type="pres">
      <dgm:prSet presAssocID="{FA4EBDE5-2448-4A04-9C82-EA4337E96098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F58DCC2F-DA1E-4F06-813D-DFA37F54B67D}" type="pres">
      <dgm:prSet presAssocID="{61ABEEF2-DBE0-494A-8325-B448FF1F4E73}" presName="hierChild3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42136222-306D-4128-9A52-B63F778A3847}" srcId="{EE47A401-920F-4739-970D-B94745674C1E}" destId="{0EEC28C3-9779-40AC-AF32-535556C74DC8}" srcOrd="1" destOrd="0" parTransId="{EF8C68EC-4590-4786-BBB4-A2D5603AD684}" sibTransId="{9864DA4A-9464-42AB-B5B1-F3E753AE96F5}"/>
    <dgm:cxn modelId="{F270832E-F8EB-42BE-8403-973442C6916E}" type="presOf" srcId="{83A104B8-F174-43B0-971A-0675E4CA127E}" destId="{6B93A2B4-6738-4ACB-B9E9-43178312F7AC}" srcOrd="0" destOrd="0" presId="urn:microsoft.com/office/officeart/2009/3/layout/HorizontalOrganizationChart"/>
    <dgm:cxn modelId="{B26EF0B3-B2CA-4322-9115-E79B9A530E66}" srcId="{FA4EBDE5-2448-4A04-9C82-EA4337E96098}" destId="{6FE11E88-36DF-4CB4-A37B-004EE5F7F977}" srcOrd="0" destOrd="0" parTransId="{4C341A87-F295-48A6-AF72-40577C308365}" sibTransId="{FF637DD5-DBF6-440E-A0AD-D620A0AB2795}"/>
    <dgm:cxn modelId="{92AB0D4D-3A02-4B12-98EF-8C55A4C52BA5}" type="presOf" srcId="{EF8C68EC-4590-4786-BBB4-A2D5603AD684}" destId="{34EE137B-AD87-47E0-97B0-8C3355C3C6A8}" srcOrd="0" destOrd="0" presId="urn:microsoft.com/office/officeart/2009/3/layout/HorizontalOrganizationChart"/>
    <dgm:cxn modelId="{906FB7D0-1EB8-4428-9D3B-335859724815}" type="presOf" srcId="{61ABEEF2-DBE0-494A-8325-B448FF1F4E73}" destId="{0495D4D7-A934-41D3-8AD2-155E6C855301}" srcOrd="0" destOrd="0" presId="urn:microsoft.com/office/officeart/2009/3/layout/HorizontalOrganizationChart"/>
    <dgm:cxn modelId="{AA5183A3-8DC5-4EDE-BADE-BE1013845963}" type="presOf" srcId="{6FE11E88-36DF-4CB4-A37B-004EE5F7F977}" destId="{26BFB0E6-1F93-4F3A-920E-6EC0594F790E}" srcOrd="1" destOrd="0" presId="urn:microsoft.com/office/officeart/2009/3/layout/HorizontalOrganizationChart"/>
    <dgm:cxn modelId="{50F25FB8-F021-455E-916B-DED72D7F2734}" type="presOf" srcId="{969B965D-A8FA-47E9-8159-D1031047F1E6}" destId="{3FDCF774-8102-4D20-AF65-D25FCA242E67}" srcOrd="0" destOrd="0" presId="urn:microsoft.com/office/officeart/2009/3/layout/HorizontalOrganizationChart"/>
    <dgm:cxn modelId="{03218AD5-90BD-4678-AD3A-BE8F2E47063F}" type="presOf" srcId="{62C03079-75A3-49CE-912F-8ED60E49E0A6}" destId="{F5B135D6-1342-4040-8B2A-8EB4CF64ED06}" srcOrd="1" destOrd="0" presId="urn:microsoft.com/office/officeart/2009/3/layout/HorizontalOrganizationChart"/>
    <dgm:cxn modelId="{3E77E7E1-4597-475C-9882-06C9EE5C1FA6}" type="presOf" srcId="{2B847F4F-059C-42F6-A894-8D862A370967}" destId="{449245BC-7832-4D7F-BBAE-CD1CB020DC40}" srcOrd="0" destOrd="0" presId="urn:microsoft.com/office/officeart/2009/3/layout/HorizontalOrganizationChart"/>
    <dgm:cxn modelId="{EE771568-18F8-4834-BA46-5A08D0F2208F}" type="presOf" srcId="{0D02D6D2-4459-4966-9377-CC9A1B494768}" destId="{E7650E5C-EFFC-42A4-93C9-9581C0FA3FBD}" srcOrd="1" destOrd="0" presId="urn:microsoft.com/office/officeart/2009/3/layout/HorizontalOrganizationChart"/>
    <dgm:cxn modelId="{A1E64059-7FB3-4B25-934F-2695D61321A2}" srcId="{8B2AC37E-FB6E-471D-BB23-BAD7215CC54B}" destId="{2175C1CA-7A7C-4BF2-9534-665902735606}" srcOrd="1" destOrd="0" parTransId="{A7EF37DB-0BBD-4572-978B-080BA18960D8}" sibTransId="{D00AA2F2-F33F-4F4C-BAE9-C27EB9DC5B4C}"/>
    <dgm:cxn modelId="{CC2B3F46-09CF-47A9-BDD9-F455FF64B77B}" srcId="{83A104B8-F174-43B0-971A-0675E4CA127E}" destId="{5A4494D0-1EE2-4F42-BA24-9BE51F4E1102}" srcOrd="0" destOrd="0" parTransId="{FAE4F125-5543-4EA9-A499-9B6F96AAD0EE}" sibTransId="{A6D89DAB-7FF8-4AB4-8C36-8B6315D9CBA9}"/>
    <dgm:cxn modelId="{204DF68A-AA23-4217-ACB0-2F3962F452D0}" type="presOf" srcId="{37F45F77-2053-43A5-BB97-0D1E84CC82DD}" destId="{50DE5527-EAD2-4E73-BFE4-5B456B603F8A}" srcOrd="1" destOrd="0" presId="urn:microsoft.com/office/officeart/2009/3/layout/HorizontalOrganizationChart"/>
    <dgm:cxn modelId="{52E8321F-3AD1-48D4-9556-9D9E14C8B789}" type="presOf" srcId="{47226C48-D95D-4E9D-BC73-EE91D1B7A9C4}" destId="{200315F8-EB98-4938-B18D-921920D79932}" srcOrd="1" destOrd="0" presId="urn:microsoft.com/office/officeart/2009/3/layout/HorizontalOrganizationChart"/>
    <dgm:cxn modelId="{60D8B6FD-161F-4FD2-86E8-5DBCA8D38815}" type="presOf" srcId="{DF84E67A-BF5C-48F9-87A4-B7578698211E}" destId="{25E7AD87-D59B-4D86-BE5A-99BF2BA21928}" srcOrd="0" destOrd="0" presId="urn:microsoft.com/office/officeart/2009/3/layout/HorizontalOrganizationChart"/>
    <dgm:cxn modelId="{5CBD3E63-9855-4403-A346-DE59D5870348}" type="presOf" srcId="{0EEC28C3-9779-40AC-AF32-535556C74DC8}" destId="{70501EA8-8165-4F0D-80EA-48CF96433AB5}" srcOrd="1" destOrd="0" presId="urn:microsoft.com/office/officeart/2009/3/layout/HorizontalOrganizationChart"/>
    <dgm:cxn modelId="{C4559043-DF86-4DBE-8CCE-F9E7177E7609}" srcId="{0D02D6D2-4459-4966-9377-CC9A1B494768}" destId="{62C03079-75A3-49CE-912F-8ED60E49E0A6}" srcOrd="0" destOrd="0" parTransId="{4F7EB7DA-1B23-4806-A2EF-B071903DC068}" sibTransId="{0E3693F6-68FB-42DA-B000-C81E48E3EAD6}"/>
    <dgm:cxn modelId="{00446871-AFA1-458A-86CB-7DCD3BC5901F}" type="presOf" srcId="{2BCDB90E-5017-4334-9518-BA6613F12A05}" destId="{CFCAADFA-DAFF-4889-AD98-6BE83B37E9D4}" srcOrd="1" destOrd="0" presId="urn:microsoft.com/office/officeart/2009/3/layout/HorizontalOrganizationChart"/>
    <dgm:cxn modelId="{002D3BE9-0DC6-4E20-9FB9-1C16BF9B5FC1}" srcId="{61ABEEF2-DBE0-494A-8325-B448FF1F4E73}" destId="{0D02D6D2-4459-4966-9377-CC9A1B494768}" srcOrd="3" destOrd="0" parTransId="{DF84E67A-BF5C-48F9-87A4-B7578698211E}" sibTransId="{526E4777-A068-4A19-99CE-2FFE0B879B0C}"/>
    <dgm:cxn modelId="{536DD6B7-B7B1-43B9-928C-C5A6DD8F7C96}" type="presOf" srcId="{6FE11E88-36DF-4CB4-A37B-004EE5F7F977}" destId="{912125F3-9DBE-40A6-9655-578EF861A8E2}" srcOrd="0" destOrd="0" presId="urn:microsoft.com/office/officeart/2009/3/layout/HorizontalOrganizationChart"/>
    <dgm:cxn modelId="{496377D0-41BD-4DF2-86E1-47E73D7856A4}" type="presOf" srcId="{8B2AC37E-FB6E-471D-BB23-BAD7215CC54B}" destId="{A00D3A2B-38D7-4A07-948F-DAEDA956F16B}" srcOrd="0" destOrd="0" presId="urn:microsoft.com/office/officeart/2009/3/layout/HorizontalOrganizationChart"/>
    <dgm:cxn modelId="{28A003DE-60D6-408A-AB25-638DC149D5B3}" srcId="{0D02D6D2-4459-4966-9377-CC9A1B494768}" destId="{2DF7A641-31D0-415E-8422-A1FD1EACB73B}" srcOrd="2" destOrd="0" parTransId="{2B847F4F-059C-42F6-A894-8D862A370967}" sibTransId="{6AC62F91-A413-4085-8DFB-774596D7ADBA}"/>
    <dgm:cxn modelId="{5A243168-0C8B-4F03-84A5-99F16A56F95A}" srcId="{DD0A7470-9E24-4641-AF1B-D100B9D18367}" destId="{61ABEEF2-DBE0-494A-8325-B448FF1F4E73}" srcOrd="0" destOrd="0" parTransId="{D1C5BE56-3E00-4931-B9F5-AA4D84E44DB5}" sibTransId="{ED944459-0D01-4B63-96C8-1A8BE76CEDC7}"/>
    <dgm:cxn modelId="{C3D03D65-F2BA-4C33-93EC-7E503070A4A1}" type="presOf" srcId="{37F45F77-2053-43A5-BB97-0D1E84CC82DD}" destId="{13C2CFA5-5837-4813-910E-799F63582C24}" srcOrd="0" destOrd="0" presId="urn:microsoft.com/office/officeart/2009/3/layout/HorizontalOrganizationChart"/>
    <dgm:cxn modelId="{AEB50153-138D-4D1A-8EFF-6D2E58228B14}" type="presOf" srcId="{0D02D6D2-4459-4966-9377-CC9A1B494768}" destId="{AB817E77-8643-475E-8DB8-8BEEBBF553F1}" srcOrd="0" destOrd="0" presId="urn:microsoft.com/office/officeart/2009/3/layout/HorizontalOrganizationChart"/>
    <dgm:cxn modelId="{4D7E7D63-6C1B-4739-896E-859FC5569D9F}" type="presOf" srcId="{2BCDB90E-5017-4334-9518-BA6613F12A05}" destId="{76C01ECD-D377-492C-8F05-9D4F446B7A4C}" srcOrd="0" destOrd="0" presId="urn:microsoft.com/office/officeart/2009/3/layout/HorizontalOrganizationChart"/>
    <dgm:cxn modelId="{85262A1C-63EE-4D0F-97BC-67E421D0D4A0}" srcId="{61ABEEF2-DBE0-494A-8325-B448FF1F4E73}" destId="{8B2AC37E-FB6E-471D-BB23-BAD7215CC54B}" srcOrd="2" destOrd="0" parTransId="{45673790-8173-4941-AF60-89C98492B395}" sibTransId="{F8FF3488-CEBF-4FDD-8194-AA45347C079F}"/>
    <dgm:cxn modelId="{23DD09AD-1FE9-4810-9010-9F12D4B58F48}" type="presOf" srcId="{EE47A401-920F-4739-970D-B94745674C1E}" destId="{CACB5140-7CC2-4002-9311-68BEFC362C1C}" srcOrd="1" destOrd="0" presId="urn:microsoft.com/office/officeart/2009/3/layout/HorizontalOrganizationChart"/>
    <dgm:cxn modelId="{3EBE2EE2-AAC3-40D7-81DB-183A24EE66DF}" type="presOf" srcId="{A98CA537-523C-4AB6-A109-2C20060E8073}" destId="{9B222916-B04F-4F64-9465-7B881C60DB76}" srcOrd="0" destOrd="0" presId="urn:microsoft.com/office/officeart/2009/3/layout/HorizontalOrganizationChart"/>
    <dgm:cxn modelId="{4F6C6FEA-0CAB-4E4E-9793-88F1A03E685D}" srcId="{83A104B8-F174-43B0-971A-0675E4CA127E}" destId="{2BCDB90E-5017-4334-9518-BA6613F12A05}" srcOrd="1" destOrd="0" parTransId="{E0A72546-4EEA-4D79-BD54-F5313337C7B9}" sibTransId="{6B49F1A5-C9A6-4E0E-A3B2-0B2D7AE5005C}"/>
    <dgm:cxn modelId="{BB563D72-0F14-4927-A995-B8CBFFB890CD}" srcId="{EE47A401-920F-4739-970D-B94745674C1E}" destId="{3AADF56E-BE0F-4751-9DB7-ADBFC40E4EDD}" srcOrd="0" destOrd="0" parTransId="{969B965D-A8FA-47E9-8159-D1031047F1E6}" sibTransId="{82ECB169-4D1D-4DBA-89C4-111EF4B962C3}"/>
    <dgm:cxn modelId="{9C694C33-FEA9-4FCE-A71C-9C0C5051F773}" srcId="{8B2AC37E-FB6E-471D-BB23-BAD7215CC54B}" destId="{37F45F77-2053-43A5-BB97-0D1E84CC82DD}" srcOrd="0" destOrd="0" parTransId="{3272B470-DC4D-4FF0-9D0C-32E80447C07F}" sibTransId="{6F2F0E9D-8966-4BDB-A1A7-EE664FFCE376}"/>
    <dgm:cxn modelId="{D3688FBB-CBCB-4E3A-A2C3-BA9286D6AB8B}" srcId="{61ABEEF2-DBE0-494A-8325-B448FF1F4E73}" destId="{EE47A401-920F-4739-970D-B94745674C1E}" srcOrd="1" destOrd="0" parTransId="{DCA07AC0-8D2B-48AD-9ECA-0D4FAE4EBCD3}" sibTransId="{9EDF44D2-A015-4A7F-8CB0-A1E0F1AA4256}"/>
    <dgm:cxn modelId="{F69EF3F8-70B4-4AE7-90C0-7BAD84837B8D}" type="presOf" srcId="{417EC4DA-90B2-4804-BED2-32DB8AAF7BCC}" destId="{B6143008-DF20-426D-B81C-9DB55B8F81E2}" srcOrd="0" destOrd="0" presId="urn:microsoft.com/office/officeart/2009/3/layout/HorizontalOrganizationChart"/>
    <dgm:cxn modelId="{D0578AB0-861A-4546-95BF-65587BC22221}" type="presOf" srcId="{BC45A238-9E80-44CA-9079-0F128A846D64}" destId="{1786EFD4-A190-4DA2-8BAD-FD09A92E8001}" srcOrd="0" destOrd="0" presId="urn:microsoft.com/office/officeart/2009/3/layout/HorizontalOrganizationChart"/>
    <dgm:cxn modelId="{610CCEA5-E01C-43B2-9E57-1B81D52C8DEC}" type="presOf" srcId="{FA4EBDE5-2448-4A04-9C82-EA4337E96098}" destId="{D06E828A-9678-4C0D-B444-8408E38DAEBB}" srcOrd="0" destOrd="0" presId="urn:microsoft.com/office/officeart/2009/3/layout/HorizontalOrganizationChart"/>
    <dgm:cxn modelId="{E14C2A64-CC25-4E34-A378-F22E4D18BD43}" type="presOf" srcId="{83A104B8-F174-43B0-971A-0675E4CA127E}" destId="{2604CC1B-EC1E-4E8C-BC1E-4B717F9EE074}" srcOrd="1" destOrd="0" presId="urn:microsoft.com/office/officeart/2009/3/layout/HorizontalOrganizationChart"/>
    <dgm:cxn modelId="{C9E16F60-1F44-42C8-9F96-AF8751C154C8}" type="presOf" srcId="{A7EF37DB-0BBD-4572-978B-080BA18960D8}" destId="{933CCCBD-B652-4D7E-9371-89B0EAE53967}" srcOrd="0" destOrd="0" presId="urn:microsoft.com/office/officeart/2009/3/layout/HorizontalOrganizationChart"/>
    <dgm:cxn modelId="{4BC407CA-1FE3-44D3-98E8-0A84A7C9BDFC}" type="presOf" srcId="{E0A72546-4EEA-4D79-BD54-F5313337C7B9}" destId="{0A0678C5-4B20-490F-B629-32002424193F}" srcOrd="0" destOrd="0" presId="urn:microsoft.com/office/officeart/2009/3/layout/HorizontalOrganizationChart"/>
    <dgm:cxn modelId="{697876C8-B27F-46A1-B939-7952711D8EB3}" srcId="{0D02D6D2-4459-4966-9377-CC9A1B494768}" destId="{47226C48-D95D-4E9D-BC73-EE91D1B7A9C4}" srcOrd="3" destOrd="0" parTransId="{E35C9F01-E1E6-4A33-B94F-68815B46A11F}" sibTransId="{904D6066-15DD-4CC8-BDCD-8CC895C7BEA8}"/>
    <dgm:cxn modelId="{67165EF0-D685-4E09-82C5-07D98FC7E624}" type="presOf" srcId="{4C341A87-F295-48A6-AF72-40577C308365}" destId="{366DF833-F070-4368-84CA-FD365DEB5B95}" srcOrd="0" destOrd="0" presId="urn:microsoft.com/office/officeart/2009/3/layout/HorizontalOrganizationChart"/>
    <dgm:cxn modelId="{ED33F4F5-6D0A-4560-A4FF-5487FC1B6700}" type="presOf" srcId="{A98CA537-523C-4AB6-A109-2C20060E8073}" destId="{F83351C7-981A-4A64-A93D-3369B37D0274}" srcOrd="1" destOrd="0" presId="urn:microsoft.com/office/officeart/2009/3/layout/HorizontalOrganizationChart"/>
    <dgm:cxn modelId="{86356175-35AB-4C13-8479-AAD1960363AD}" type="presOf" srcId="{FAE4F125-5543-4EA9-A499-9B6F96AAD0EE}" destId="{3337A15F-A1A6-4926-BF6F-A7B412FD2F24}" srcOrd="0" destOrd="0" presId="urn:microsoft.com/office/officeart/2009/3/layout/HorizontalOrganizationChart"/>
    <dgm:cxn modelId="{FF62C58C-89EA-471C-A545-3F41201C3A72}" type="presOf" srcId="{3AADF56E-BE0F-4751-9DB7-ADBFC40E4EDD}" destId="{D01A4A35-4A89-4A8C-A579-AFE26E4559B4}" srcOrd="0" destOrd="0" presId="urn:microsoft.com/office/officeart/2009/3/layout/HorizontalOrganizationChart"/>
    <dgm:cxn modelId="{1075A2CD-4307-4AD0-9250-7B3FAD6C78BD}" type="presOf" srcId="{2175C1CA-7A7C-4BF2-9534-665902735606}" destId="{085B663C-FFEE-437A-BF7A-8D6E90BF27D0}" srcOrd="1" destOrd="0" presId="urn:microsoft.com/office/officeart/2009/3/layout/HorizontalOrganizationChart"/>
    <dgm:cxn modelId="{A8B9A0BA-337A-481F-A94F-F1B0F7055FE2}" type="presOf" srcId="{5A4494D0-1EE2-4F42-BA24-9BE51F4E1102}" destId="{82117683-02F4-4F83-BAAD-56D3E9DFA4DE}" srcOrd="0" destOrd="0" presId="urn:microsoft.com/office/officeart/2009/3/layout/HorizontalOrganizationChart"/>
    <dgm:cxn modelId="{8460F822-E04D-41B4-808F-B93ACAE705AF}" type="presOf" srcId="{5A4494D0-1EE2-4F42-BA24-9BE51F4E1102}" destId="{E2D58141-B149-45B6-ADF3-E727CDF786A6}" srcOrd="1" destOrd="0" presId="urn:microsoft.com/office/officeart/2009/3/layout/HorizontalOrganizationChart"/>
    <dgm:cxn modelId="{9BB70D06-3C0A-4353-95A0-5A1748C6F165}" type="presOf" srcId="{FA4EBDE5-2448-4A04-9C82-EA4337E96098}" destId="{461A6004-58BA-497A-B13B-44543023374E}" srcOrd="1" destOrd="0" presId="urn:microsoft.com/office/officeart/2009/3/layout/HorizontalOrganizationChart"/>
    <dgm:cxn modelId="{BD1CD327-576C-421D-BF2C-D91B65C53E69}" srcId="{0D02D6D2-4459-4966-9377-CC9A1B494768}" destId="{A98CA537-523C-4AB6-A109-2C20060E8073}" srcOrd="1" destOrd="0" parTransId="{BC45A238-9E80-44CA-9079-0F128A846D64}" sibTransId="{84F9C5CC-8C68-4DE1-A920-C4E6FF2498E8}"/>
    <dgm:cxn modelId="{6513C56A-EA74-4AA5-9B1C-3416759D6B95}" type="presOf" srcId="{E35C9F01-E1E6-4A33-B94F-68815B46A11F}" destId="{5C3E3395-83C9-421A-BFB8-0F6A2152A11F}" srcOrd="0" destOrd="0" presId="urn:microsoft.com/office/officeart/2009/3/layout/HorizontalOrganizationChart"/>
    <dgm:cxn modelId="{D7341E0F-F292-4612-A2D9-BC9426553BCE}" srcId="{61ABEEF2-DBE0-494A-8325-B448FF1F4E73}" destId="{83A104B8-F174-43B0-971A-0675E4CA127E}" srcOrd="0" destOrd="0" parTransId="{417EC4DA-90B2-4804-BED2-32DB8AAF7BCC}" sibTransId="{507F355F-C07C-4BA5-A704-098C9CC72479}"/>
    <dgm:cxn modelId="{94E31D6F-326B-44F9-B91F-CE21E2560B7B}" type="presOf" srcId="{2DF7A641-31D0-415E-8422-A1FD1EACB73B}" destId="{E9C0429F-A1F7-4FCB-9056-765EA2041D12}" srcOrd="1" destOrd="0" presId="urn:microsoft.com/office/officeart/2009/3/layout/HorizontalOrganizationChart"/>
    <dgm:cxn modelId="{B5185B8B-5467-4A79-B389-483A6408BCB4}" type="presOf" srcId="{3272B470-DC4D-4FF0-9D0C-32E80447C07F}" destId="{F19F98AF-B38E-4AA9-8887-82C995EF1FFE}" srcOrd="0" destOrd="0" presId="urn:microsoft.com/office/officeart/2009/3/layout/HorizontalOrganizationChart"/>
    <dgm:cxn modelId="{E0A3B216-9B3C-4C38-BB18-F4A0B33B8650}" type="presOf" srcId="{DCA07AC0-8D2B-48AD-9ECA-0D4FAE4EBCD3}" destId="{1C0DEA53-2160-4231-B789-113B6AC47C5C}" srcOrd="0" destOrd="0" presId="urn:microsoft.com/office/officeart/2009/3/layout/HorizontalOrganizationChart"/>
    <dgm:cxn modelId="{B81E5285-F249-442F-9011-480CB814597F}" type="presOf" srcId="{2175C1CA-7A7C-4BF2-9534-665902735606}" destId="{5A61A17A-1C39-4A21-9F69-206114501B53}" srcOrd="0" destOrd="0" presId="urn:microsoft.com/office/officeart/2009/3/layout/HorizontalOrganizationChart"/>
    <dgm:cxn modelId="{F97192B7-B310-4962-B264-E183761BD80F}" type="presOf" srcId="{4F7EB7DA-1B23-4806-A2EF-B071903DC068}" destId="{332D2D10-8B82-4283-9208-E5CD70C64B5F}" srcOrd="0" destOrd="0" presId="urn:microsoft.com/office/officeart/2009/3/layout/HorizontalOrganizationChart"/>
    <dgm:cxn modelId="{0D6C7B78-9540-48C7-830D-9BCF071B5B4B}" type="presOf" srcId="{EB22CD7F-633B-4E17-8E07-B7593B190025}" destId="{00563490-9753-4BC9-A8F1-98C249B6D933}" srcOrd="0" destOrd="0" presId="urn:microsoft.com/office/officeart/2009/3/layout/HorizontalOrganizationChart"/>
    <dgm:cxn modelId="{4368B700-791D-4583-9CE5-C416206A1610}" type="presOf" srcId="{EE47A401-920F-4739-970D-B94745674C1E}" destId="{3E878C6D-DA13-447D-9B16-079CFA6434C7}" srcOrd="0" destOrd="0" presId="urn:microsoft.com/office/officeart/2009/3/layout/HorizontalOrganizationChart"/>
    <dgm:cxn modelId="{96A721C3-9C05-4A40-8972-76C0E1BBE5C6}" type="presOf" srcId="{DD0A7470-9E24-4641-AF1B-D100B9D18367}" destId="{D3C91029-BA63-4BEB-8393-AA88CF129427}" srcOrd="0" destOrd="0" presId="urn:microsoft.com/office/officeart/2009/3/layout/HorizontalOrganizationChart"/>
    <dgm:cxn modelId="{53113FB3-E603-4C54-AEA8-C09D74886256}" type="presOf" srcId="{62C03079-75A3-49CE-912F-8ED60E49E0A6}" destId="{0EFBA0E5-EA95-4765-A55A-F10FAB535250}" srcOrd="0" destOrd="0" presId="urn:microsoft.com/office/officeart/2009/3/layout/HorizontalOrganizationChart"/>
    <dgm:cxn modelId="{C34E88E9-C9E9-428F-BA66-A78C2467F298}" type="presOf" srcId="{47226C48-D95D-4E9D-BC73-EE91D1B7A9C4}" destId="{144B8EE5-E795-44EB-9C72-F5AB5D545A7B}" srcOrd="0" destOrd="0" presId="urn:microsoft.com/office/officeart/2009/3/layout/HorizontalOrganizationChart"/>
    <dgm:cxn modelId="{43BFFA1B-FA15-4697-A9CA-E18830DE85A7}" type="presOf" srcId="{3AADF56E-BE0F-4751-9DB7-ADBFC40E4EDD}" destId="{80B7DAE8-AD9D-44F2-8F58-A4F379A8F3FB}" srcOrd="1" destOrd="0" presId="urn:microsoft.com/office/officeart/2009/3/layout/HorizontalOrganizationChart"/>
    <dgm:cxn modelId="{11177AFE-A7AF-453D-9B22-7AECBDB53E70}" type="presOf" srcId="{8B2AC37E-FB6E-471D-BB23-BAD7215CC54B}" destId="{50DABE0E-C65C-4934-856A-6CB7F5C33BCA}" srcOrd="1" destOrd="0" presId="urn:microsoft.com/office/officeart/2009/3/layout/HorizontalOrganizationChart"/>
    <dgm:cxn modelId="{E8FB0489-2C8B-485F-ACCA-8CD1750E3F68}" type="presOf" srcId="{61ABEEF2-DBE0-494A-8325-B448FF1F4E73}" destId="{8BD949C3-6DBF-412E-A463-824DC31A5E07}" srcOrd="1" destOrd="0" presId="urn:microsoft.com/office/officeart/2009/3/layout/HorizontalOrganizationChart"/>
    <dgm:cxn modelId="{B5530F32-2C73-4E9D-A3E8-38D0C593AAF3}" type="presOf" srcId="{45673790-8173-4941-AF60-89C98492B395}" destId="{423B5E9D-2684-490D-965C-4DA540DBF08F}" srcOrd="0" destOrd="0" presId="urn:microsoft.com/office/officeart/2009/3/layout/HorizontalOrganizationChart"/>
    <dgm:cxn modelId="{1D7E4CC4-99C8-4FAD-881D-E3B842376CD2}" type="presOf" srcId="{2DF7A641-31D0-415E-8422-A1FD1EACB73B}" destId="{FDE91B34-6DA0-4D03-B5AB-C7E8A7001152}" srcOrd="0" destOrd="0" presId="urn:microsoft.com/office/officeart/2009/3/layout/HorizontalOrganizationChart"/>
    <dgm:cxn modelId="{3A871260-0000-4C46-8494-B77213795C40}" srcId="{61ABEEF2-DBE0-494A-8325-B448FF1F4E73}" destId="{FA4EBDE5-2448-4A04-9C82-EA4337E96098}" srcOrd="4" destOrd="0" parTransId="{EB22CD7F-633B-4E17-8E07-B7593B190025}" sibTransId="{2D6425CB-629C-4531-BCC2-B8578259B959}"/>
    <dgm:cxn modelId="{6CAFC5AB-8932-4F84-AD3E-662F5A6F339C}" type="presOf" srcId="{0EEC28C3-9779-40AC-AF32-535556C74DC8}" destId="{4DB05C19-E4B7-4089-8393-69E6495DCA82}" srcOrd="0" destOrd="0" presId="urn:microsoft.com/office/officeart/2009/3/layout/HorizontalOrganizationChart"/>
    <dgm:cxn modelId="{486CF5F8-ACF0-4CE1-9E49-BD21E88BBF33}" type="presParOf" srcId="{D3C91029-BA63-4BEB-8393-AA88CF129427}" destId="{7809F331-9B90-4B8C-B3BB-98F734AABCCC}" srcOrd="0" destOrd="0" presId="urn:microsoft.com/office/officeart/2009/3/layout/HorizontalOrganizationChart"/>
    <dgm:cxn modelId="{BCDE0227-1922-4B77-846F-D4FFA374C6F0}" type="presParOf" srcId="{7809F331-9B90-4B8C-B3BB-98F734AABCCC}" destId="{4068AE30-18B2-4706-8993-0FD9FB49A24C}" srcOrd="0" destOrd="0" presId="urn:microsoft.com/office/officeart/2009/3/layout/HorizontalOrganizationChart"/>
    <dgm:cxn modelId="{CEDC966F-2C68-4220-BFF8-AEB38AD0E2F6}" type="presParOf" srcId="{4068AE30-18B2-4706-8993-0FD9FB49A24C}" destId="{0495D4D7-A934-41D3-8AD2-155E6C855301}" srcOrd="0" destOrd="0" presId="urn:microsoft.com/office/officeart/2009/3/layout/HorizontalOrganizationChart"/>
    <dgm:cxn modelId="{61E34814-FE12-43D6-83D6-107A0AC15046}" type="presParOf" srcId="{4068AE30-18B2-4706-8993-0FD9FB49A24C}" destId="{8BD949C3-6DBF-412E-A463-824DC31A5E07}" srcOrd="1" destOrd="0" presId="urn:microsoft.com/office/officeart/2009/3/layout/HorizontalOrganizationChart"/>
    <dgm:cxn modelId="{AB4071DC-13B3-48BE-84F3-4ADF31AF7B5D}" type="presParOf" srcId="{7809F331-9B90-4B8C-B3BB-98F734AABCCC}" destId="{E3956DB4-BB51-493E-A21E-1E52159D2EE7}" srcOrd="1" destOrd="0" presId="urn:microsoft.com/office/officeart/2009/3/layout/HorizontalOrganizationChart"/>
    <dgm:cxn modelId="{BED9F104-8EA3-4F2C-B910-15E4F37424F4}" type="presParOf" srcId="{E3956DB4-BB51-493E-A21E-1E52159D2EE7}" destId="{B6143008-DF20-426D-B81C-9DB55B8F81E2}" srcOrd="0" destOrd="0" presId="urn:microsoft.com/office/officeart/2009/3/layout/HorizontalOrganizationChart"/>
    <dgm:cxn modelId="{06271F7E-CD28-4BE3-B1C4-EB482AE68985}" type="presParOf" srcId="{E3956DB4-BB51-493E-A21E-1E52159D2EE7}" destId="{8895DC6D-965B-4D83-97AE-5F298D44733E}" srcOrd="1" destOrd="0" presId="urn:microsoft.com/office/officeart/2009/3/layout/HorizontalOrganizationChart"/>
    <dgm:cxn modelId="{725094E1-014C-4163-A7E7-B748236B621C}" type="presParOf" srcId="{8895DC6D-965B-4D83-97AE-5F298D44733E}" destId="{325D0452-CDA3-4AEC-B48E-E7C1898E2ED4}" srcOrd="0" destOrd="0" presId="urn:microsoft.com/office/officeart/2009/3/layout/HorizontalOrganizationChart"/>
    <dgm:cxn modelId="{DDC79140-0724-4783-B982-11DD50A0F1EF}" type="presParOf" srcId="{325D0452-CDA3-4AEC-B48E-E7C1898E2ED4}" destId="{6B93A2B4-6738-4ACB-B9E9-43178312F7AC}" srcOrd="0" destOrd="0" presId="urn:microsoft.com/office/officeart/2009/3/layout/HorizontalOrganizationChart"/>
    <dgm:cxn modelId="{71E5902D-2190-40BD-BB46-B14D71E09599}" type="presParOf" srcId="{325D0452-CDA3-4AEC-B48E-E7C1898E2ED4}" destId="{2604CC1B-EC1E-4E8C-BC1E-4B717F9EE074}" srcOrd="1" destOrd="0" presId="urn:microsoft.com/office/officeart/2009/3/layout/HorizontalOrganizationChart"/>
    <dgm:cxn modelId="{E40D0820-4137-4E1C-B013-7750CED65052}" type="presParOf" srcId="{8895DC6D-965B-4D83-97AE-5F298D44733E}" destId="{8B8C4E96-1A83-4A8A-A5C2-A9FD9E7B76E7}" srcOrd="1" destOrd="0" presId="urn:microsoft.com/office/officeart/2009/3/layout/HorizontalOrganizationChart"/>
    <dgm:cxn modelId="{70BB8BD8-1736-4B28-B385-3196FAE293CD}" type="presParOf" srcId="{8B8C4E96-1A83-4A8A-A5C2-A9FD9E7B76E7}" destId="{3337A15F-A1A6-4926-BF6F-A7B412FD2F24}" srcOrd="0" destOrd="0" presId="urn:microsoft.com/office/officeart/2009/3/layout/HorizontalOrganizationChart"/>
    <dgm:cxn modelId="{AC1C1906-7076-4BBD-BB22-2779CD484EF2}" type="presParOf" srcId="{8B8C4E96-1A83-4A8A-A5C2-A9FD9E7B76E7}" destId="{A0F5621B-FDA4-45D9-A621-F1E2BF8345A3}" srcOrd="1" destOrd="0" presId="urn:microsoft.com/office/officeart/2009/3/layout/HorizontalOrganizationChart"/>
    <dgm:cxn modelId="{DF022D01-8101-46B2-B213-C34FA869F242}" type="presParOf" srcId="{A0F5621B-FDA4-45D9-A621-F1E2BF8345A3}" destId="{9C48A6D5-8C4A-49D8-80B7-EEEB6F3E7934}" srcOrd="0" destOrd="0" presId="urn:microsoft.com/office/officeart/2009/3/layout/HorizontalOrganizationChart"/>
    <dgm:cxn modelId="{A96DD87F-86AA-4567-9F8E-64BD03FC8563}" type="presParOf" srcId="{9C48A6D5-8C4A-49D8-80B7-EEEB6F3E7934}" destId="{82117683-02F4-4F83-BAAD-56D3E9DFA4DE}" srcOrd="0" destOrd="0" presId="urn:microsoft.com/office/officeart/2009/3/layout/HorizontalOrganizationChart"/>
    <dgm:cxn modelId="{62A9CD53-344B-40EB-BBB7-050A88EA6BA6}" type="presParOf" srcId="{9C48A6D5-8C4A-49D8-80B7-EEEB6F3E7934}" destId="{E2D58141-B149-45B6-ADF3-E727CDF786A6}" srcOrd="1" destOrd="0" presId="urn:microsoft.com/office/officeart/2009/3/layout/HorizontalOrganizationChart"/>
    <dgm:cxn modelId="{1BEF6833-AD03-4841-B7F3-AB426A89A3BF}" type="presParOf" srcId="{A0F5621B-FDA4-45D9-A621-F1E2BF8345A3}" destId="{D7C05730-5605-4237-90B4-FE85B168CDC5}" srcOrd="1" destOrd="0" presId="urn:microsoft.com/office/officeart/2009/3/layout/HorizontalOrganizationChart"/>
    <dgm:cxn modelId="{0D73D5DA-0B02-4339-80DE-96621B442C91}" type="presParOf" srcId="{A0F5621B-FDA4-45D9-A621-F1E2BF8345A3}" destId="{CC5A82BC-9281-4971-8ECD-B0FA9D74F9B8}" srcOrd="2" destOrd="0" presId="urn:microsoft.com/office/officeart/2009/3/layout/HorizontalOrganizationChart"/>
    <dgm:cxn modelId="{2240F111-6A90-4182-B22E-AD4359180B14}" type="presParOf" srcId="{8B8C4E96-1A83-4A8A-A5C2-A9FD9E7B76E7}" destId="{0A0678C5-4B20-490F-B629-32002424193F}" srcOrd="2" destOrd="0" presId="urn:microsoft.com/office/officeart/2009/3/layout/HorizontalOrganizationChart"/>
    <dgm:cxn modelId="{80D009FF-98A9-480C-812E-A061E0E42C41}" type="presParOf" srcId="{8B8C4E96-1A83-4A8A-A5C2-A9FD9E7B76E7}" destId="{C8FA3C35-0E3A-41C2-A4AF-269FE4778C8C}" srcOrd="3" destOrd="0" presId="urn:microsoft.com/office/officeart/2009/3/layout/HorizontalOrganizationChart"/>
    <dgm:cxn modelId="{A804FD2B-8EBF-4ACB-9381-76C05DC91DBD}" type="presParOf" srcId="{C8FA3C35-0E3A-41C2-A4AF-269FE4778C8C}" destId="{202BDD08-EDAA-445E-AEDF-6406D6BD2157}" srcOrd="0" destOrd="0" presId="urn:microsoft.com/office/officeart/2009/3/layout/HorizontalOrganizationChart"/>
    <dgm:cxn modelId="{3EAEFB81-0017-4E46-A88E-0FECB3E79ABC}" type="presParOf" srcId="{202BDD08-EDAA-445E-AEDF-6406D6BD2157}" destId="{76C01ECD-D377-492C-8F05-9D4F446B7A4C}" srcOrd="0" destOrd="0" presId="urn:microsoft.com/office/officeart/2009/3/layout/HorizontalOrganizationChart"/>
    <dgm:cxn modelId="{2919C8FE-BB26-4AC0-AE9F-AEFF8FB87D23}" type="presParOf" srcId="{202BDD08-EDAA-445E-AEDF-6406D6BD2157}" destId="{CFCAADFA-DAFF-4889-AD98-6BE83B37E9D4}" srcOrd="1" destOrd="0" presId="urn:microsoft.com/office/officeart/2009/3/layout/HorizontalOrganizationChart"/>
    <dgm:cxn modelId="{430F21CC-7F3A-4CE3-B7D2-C303CD64FB7D}" type="presParOf" srcId="{C8FA3C35-0E3A-41C2-A4AF-269FE4778C8C}" destId="{ACAED70A-D650-4E47-B31F-F7E16299F630}" srcOrd="1" destOrd="0" presId="urn:microsoft.com/office/officeart/2009/3/layout/HorizontalOrganizationChart"/>
    <dgm:cxn modelId="{CE1AAB68-9748-48B9-AD71-3430C2CB9BFA}" type="presParOf" srcId="{C8FA3C35-0E3A-41C2-A4AF-269FE4778C8C}" destId="{B537CFD5-F371-4D32-BE65-94FB3DBA4F2C}" srcOrd="2" destOrd="0" presId="urn:microsoft.com/office/officeart/2009/3/layout/HorizontalOrganizationChart"/>
    <dgm:cxn modelId="{260CA734-4EC5-4D4D-AE38-431D55A6E0E0}" type="presParOf" srcId="{8895DC6D-965B-4D83-97AE-5F298D44733E}" destId="{99B1CA26-0EC2-4CDC-B62A-EBD9DD09D68E}" srcOrd="2" destOrd="0" presId="urn:microsoft.com/office/officeart/2009/3/layout/HorizontalOrganizationChart"/>
    <dgm:cxn modelId="{1EB5DC33-C2D7-40A3-9917-059252D3CC9A}" type="presParOf" srcId="{E3956DB4-BB51-493E-A21E-1E52159D2EE7}" destId="{1C0DEA53-2160-4231-B789-113B6AC47C5C}" srcOrd="2" destOrd="0" presId="urn:microsoft.com/office/officeart/2009/3/layout/HorizontalOrganizationChart"/>
    <dgm:cxn modelId="{5062BBE4-1DA9-46CD-A2BC-ECCE8676583D}" type="presParOf" srcId="{E3956DB4-BB51-493E-A21E-1E52159D2EE7}" destId="{574C9A99-6866-4DF3-B6B5-AB39553B008F}" srcOrd="3" destOrd="0" presId="urn:microsoft.com/office/officeart/2009/3/layout/HorizontalOrganizationChart"/>
    <dgm:cxn modelId="{D9DD2EAD-7DE4-44BC-839A-3329BB391307}" type="presParOf" srcId="{574C9A99-6866-4DF3-B6B5-AB39553B008F}" destId="{E3F0E4AB-676E-448A-AC98-6F4717658973}" srcOrd="0" destOrd="0" presId="urn:microsoft.com/office/officeart/2009/3/layout/HorizontalOrganizationChart"/>
    <dgm:cxn modelId="{A0D8E1A9-C425-4ACB-A347-67C4C110F8C0}" type="presParOf" srcId="{E3F0E4AB-676E-448A-AC98-6F4717658973}" destId="{3E878C6D-DA13-447D-9B16-079CFA6434C7}" srcOrd="0" destOrd="0" presId="urn:microsoft.com/office/officeart/2009/3/layout/HorizontalOrganizationChart"/>
    <dgm:cxn modelId="{0BACAAC3-F866-426C-911B-DDA5C3310238}" type="presParOf" srcId="{E3F0E4AB-676E-448A-AC98-6F4717658973}" destId="{CACB5140-7CC2-4002-9311-68BEFC362C1C}" srcOrd="1" destOrd="0" presId="urn:microsoft.com/office/officeart/2009/3/layout/HorizontalOrganizationChart"/>
    <dgm:cxn modelId="{C1530412-0C69-47EC-AFD3-70A332F58307}" type="presParOf" srcId="{574C9A99-6866-4DF3-B6B5-AB39553B008F}" destId="{A7DB768A-CCCA-44FD-B1F2-3F5555A95873}" srcOrd="1" destOrd="0" presId="urn:microsoft.com/office/officeart/2009/3/layout/HorizontalOrganizationChart"/>
    <dgm:cxn modelId="{DB2FEE36-24C7-4A7D-8659-A5F7404739C2}" type="presParOf" srcId="{A7DB768A-CCCA-44FD-B1F2-3F5555A95873}" destId="{3FDCF774-8102-4D20-AF65-D25FCA242E67}" srcOrd="0" destOrd="0" presId="urn:microsoft.com/office/officeart/2009/3/layout/HorizontalOrganizationChart"/>
    <dgm:cxn modelId="{88469DB4-19E6-48CB-8A4C-C5C5C0E46417}" type="presParOf" srcId="{A7DB768A-CCCA-44FD-B1F2-3F5555A95873}" destId="{A5FBA9D2-D611-4017-B487-353A1E8C90C8}" srcOrd="1" destOrd="0" presId="urn:microsoft.com/office/officeart/2009/3/layout/HorizontalOrganizationChart"/>
    <dgm:cxn modelId="{48D566B3-9C8F-437B-8A5B-5CA1AB8D3ABF}" type="presParOf" srcId="{A5FBA9D2-D611-4017-B487-353A1E8C90C8}" destId="{DA37AD38-36A5-4590-8ECF-B231BFC6CBE1}" srcOrd="0" destOrd="0" presId="urn:microsoft.com/office/officeart/2009/3/layout/HorizontalOrganizationChart"/>
    <dgm:cxn modelId="{26C1065C-DB41-4F3F-B7B5-6AAAA0A5FB67}" type="presParOf" srcId="{DA37AD38-36A5-4590-8ECF-B231BFC6CBE1}" destId="{D01A4A35-4A89-4A8C-A579-AFE26E4559B4}" srcOrd="0" destOrd="0" presId="urn:microsoft.com/office/officeart/2009/3/layout/HorizontalOrganizationChart"/>
    <dgm:cxn modelId="{AEDD7E31-713D-494E-8147-A9D71E36F39B}" type="presParOf" srcId="{DA37AD38-36A5-4590-8ECF-B231BFC6CBE1}" destId="{80B7DAE8-AD9D-44F2-8F58-A4F379A8F3FB}" srcOrd="1" destOrd="0" presId="urn:microsoft.com/office/officeart/2009/3/layout/HorizontalOrganizationChart"/>
    <dgm:cxn modelId="{CEDE4C65-1421-4F88-A561-944052944755}" type="presParOf" srcId="{A5FBA9D2-D611-4017-B487-353A1E8C90C8}" destId="{F5F91CDA-2B34-48C2-9CE6-2CAB54726E7F}" srcOrd="1" destOrd="0" presId="urn:microsoft.com/office/officeart/2009/3/layout/HorizontalOrganizationChart"/>
    <dgm:cxn modelId="{95B12602-50A3-49DB-80D2-1406E8A601E7}" type="presParOf" srcId="{A5FBA9D2-D611-4017-B487-353A1E8C90C8}" destId="{C098DD3F-2F0B-4652-8C2E-842AF6F87761}" srcOrd="2" destOrd="0" presId="urn:microsoft.com/office/officeart/2009/3/layout/HorizontalOrganizationChart"/>
    <dgm:cxn modelId="{5215D7C7-7C9F-488E-9A08-F5E58EEEBE71}" type="presParOf" srcId="{A7DB768A-CCCA-44FD-B1F2-3F5555A95873}" destId="{34EE137B-AD87-47E0-97B0-8C3355C3C6A8}" srcOrd="2" destOrd="0" presId="urn:microsoft.com/office/officeart/2009/3/layout/HorizontalOrganizationChart"/>
    <dgm:cxn modelId="{857D67F0-FA32-4B32-9B36-043B7622C511}" type="presParOf" srcId="{A7DB768A-CCCA-44FD-B1F2-3F5555A95873}" destId="{504D6884-B5DB-44C4-9203-6D14A75825DF}" srcOrd="3" destOrd="0" presId="urn:microsoft.com/office/officeart/2009/3/layout/HorizontalOrganizationChart"/>
    <dgm:cxn modelId="{73E70965-B85F-40E4-9B38-AE0F930C2D8E}" type="presParOf" srcId="{504D6884-B5DB-44C4-9203-6D14A75825DF}" destId="{1ED3AB6E-D4E0-4AD6-ADB5-ED3AD43EF084}" srcOrd="0" destOrd="0" presId="urn:microsoft.com/office/officeart/2009/3/layout/HorizontalOrganizationChart"/>
    <dgm:cxn modelId="{EAB1BD38-E820-4C03-ABEF-86AF5257B0B3}" type="presParOf" srcId="{1ED3AB6E-D4E0-4AD6-ADB5-ED3AD43EF084}" destId="{4DB05C19-E4B7-4089-8393-69E6495DCA82}" srcOrd="0" destOrd="0" presId="urn:microsoft.com/office/officeart/2009/3/layout/HorizontalOrganizationChart"/>
    <dgm:cxn modelId="{0DC6D94E-7F38-4CC8-8D6B-DC27E58AD701}" type="presParOf" srcId="{1ED3AB6E-D4E0-4AD6-ADB5-ED3AD43EF084}" destId="{70501EA8-8165-4F0D-80EA-48CF96433AB5}" srcOrd="1" destOrd="0" presId="urn:microsoft.com/office/officeart/2009/3/layout/HorizontalOrganizationChart"/>
    <dgm:cxn modelId="{C5360A99-A0D2-4A48-84E0-51FA84B62DC9}" type="presParOf" srcId="{504D6884-B5DB-44C4-9203-6D14A75825DF}" destId="{DB7E1192-444D-47CF-91F3-97032B78392B}" srcOrd="1" destOrd="0" presId="urn:microsoft.com/office/officeart/2009/3/layout/HorizontalOrganizationChart"/>
    <dgm:cxn modelId="{6FA9D4B9-DF35-401E-AF54-E27081A85D4D}" type="presParOf" srcId="{504D6884-B5DB-44C4-9203-6D14A75825DF}" destId="{5402FCEF-02CC-49D5-9D79-D3138DAAA078}" srcOrd="2" destOrd="0" presId="urn:microsoft.com/office/officeart/2009/3/layout/HorizontalOrganizationChart"/>
    <dgm:cxn modelId="{5E7BBAD9-40CE-4762-BFD9-253F30471DEC}" type="presParOf" srcId="{574C9A99-6866-4DF3-B6B5-AB39553B008F}" destId="{B131399D-9838-4606-AA81-956B921B4794}" srcOrd="2" destOrd="0" presId="urn:microsoft.com/office/officeart/2009/3/layout/HorizontalOrganizationChart"/>
    <dgm:cxn modelId="{DFE713DA-0126-413D-89A6-313BC6D18667}" type="presParOf" srcId="{E3956DB4-BB51-493E-A21E-1E52159D2EE7}" destId="{423B5E9D-2684-490D-965C-4DA540DBF08F}" srcOrd="4" destOrd="0" presId="urn:microsoft.com/office/officeart/2009/3/layout/HorizontalOrganizationChart"/>
    <dgm:cxn modelId="{8015DDC1-0B83-459D-BC79-FB86B0C6A2EE}" type="presParOf" srcId="{E3956DB4-BB51-493E-A21E-1E52159D2EE7}" destId="{45005FBF-6527-49DC-9013-52BA57D89D00}" srcOrd="5" destOrd="0" presId="urn:microsoft.com/office/officeart/2009/3/layout/HorizontalOrganizationChart"/>
    <dgm:cxn modelId="{011EDC6E-08E4-4DD9-A3CC-04C6151F3292}" type="presParOf" srcId="{45005FBF-6527-49DC-9013-52BA57D89D00}" destId="{851EEFEF-98A1-4299-BDD9-A0B95F72D926}" srcOrd="0" destOrd="0" presId="urn:microsoft.com/office/officeart/2009/3/layout/HorizontalOrganizationChart"/>
    <dgm:cxn modelId="{C1D87395-5427-4206-AF1D-C3C00178B37D}" type="presParOf" srcId="{851EEFEF-98A1-4299-BDD9-A0B95F72D926}" destId="{A00D3A2B-38D7-4A07-948F-DAEDA956F16B}" srcOrd="0" destOrd="0" presId="urn:microsoft.com/office/officeart/2009/3/layout/HorizontalOrganizationChart"/>
    <dgm:cxn modelId="{029CC31D-FEE0-4D58-9E43-4CC745402E3A}" type="presParOf" srcId="{851EEFEF-98A1-4299-BDD9-A0B95F72D926}" destId="{50DABE0E-C65C-4934-856A-6CB7F5C33BCA}" srcOrd="1" destOrd="0" presId="urn:microsoft.com/office/officeart/2009/3/layout/HorizontalOrganizationChart"/>
    <dgm:cxn modelId="{978413E5-E866-4AAA-ADBB-39AE25C6EFA6}" type="presParOf" srcId="{45005FBF-6527-49DC-9013-52BA57D89D00}" destId="{ED1EDE4E-CB18-44C3-8642-C846789F48B7}" srcOrd="1" destOrd="0" presId="urn:microsoft.com/office/officeart/2009/3/layout/HorizontalOrganizationChart"/>
    <dgm:cxn modelId="{10359EA3-4A23-4E37-BF16-134472C7BF5F}" type="presParOf" srcId="{ED1EDE4E-CB18-44C3-8642-C846789F48B7}" destId="{F19F98AF-B38E-4AA9-8887-82C995EF1FFE}" srcOrd="0" destOrd="0" presId="urn:microsoft.com/office/officeart/2009/3/layout/HorizontalOrganizationChart"/>
    <dgm:cxn modelId="{81899F06-D444-4586-ACB1-03BCA8E18150}" type="presParOf" srcId="{ED1EDE4E-CB18-44C3-8642-C846789F48B7}" destId="{6481F1E2-3068-4357-9449-66BF444832CA}" srcOrd="1" destOrd="0" presId="urn:microsoft.com/office/officeart/2009/3/layout/HorizontalOrganizationChart"/>
    <dgm:cxn modelId="{13F066D1-6EE7-4144-AE03-AA6E19F39AD2}" type="presParOf" srcId="{6481F1E2-3068-4357-9449-66BF444832CA}" destId="{CD357A50-135D-445E-91A5-13795DA0EC0E}" srcOrd="0" destOrd="0" presId="urn:microsoft.com/office/officeart/2009/3/layout/HorizontalOrganizationChart"/>
    <dgm:cxn modelId="{1C5C5D7B-2EAD-4A39-B679-D7F20E92B247}" type="presParOf" srcId="{CD357A50-135D-445E-91A5-13795DA0EC0E}" destId="{13C2CFA5-5837-4813-910E-799F63582C24}" srcOrd="0" destOrd="0" presId="urn:microsoft.com/office/officeart/2009/3/layout/HorizontalOrganizationChart"/>
    <dgm:cxn modelId="{F296A065-87CA-4A7C-9B73-EFB58A6A7AE4}" type="presParOf" srcId="{CD357A50-135D-445E-91A5-13795DA0EC0E}" destId="{50DE5527-EAD2-4E73-BFE4-5B456B603F8A}" srcOrd="1" destOrd="0" presId="urn:microsoft.com/office/officeart/2009/3/layout/HorizontalOrganizationChart"/>
    <dgm:cxn modelId="{F6AD93E9-FCF1-4585-892A-4331F810BC37}" type="presParOf" srcId="{6481F1E2-3068-4357-9449-66BF444832CA}" destId="{ACAEC6CE-8169-4352-8582-ED6F98116AEC}" srcOrd="1" destOrd="0" presId="urn:microsoft.com/office/officeart/2009/3/layout/HorizontalOrganizationChart"/>
    <dgm:cxn modelId="{7008E40F-0BCF-4557-8144-DA008A2F1090}" type="presParOf" srcId="{6481F1E2-3068-4357-9449-66BF444832CA}" destId="{A6A8F756-A76B-4EDA-A133-93796587B480}" srcOrd="2" destOrd="0" presId="urn:microsoft.com/office/officeart/2009/3/layout/HorizontalOrganizationChart"/>
    <dgm:cxn modelId="{B605B0B2-04E5-4955-B033-E4A5355DFFFC}" type="presParOf" srcId="{ED1EDE4E-CB18-44C3-8642-C846789F48B7}" destId="{933CCCBD-B652-4D7E-9371-89B0EAE53967}" srcOrd="2" destOrd="0" presId="urn:microsoft.com/office/officeart/2009/3/layout/HorizontalOrganizationChart"/>
    <dgm:cxn modelId="{935579DB-F731-4340-B2AC-F44FBF1A3717}" type="presParOf" srcId="{ED1EDE4E-CB18-44C3-8642-C846789F48B7}" destId="{F71514CB-23E8-4AF2-8596-58D5A17B62CB}" srcOrd="3" destOrd="0" presId="urn:microsoft.com/office/officeart/2009/3/layout/HorizontalOrganizationChart"/>
    <dgm:cxn modelId="{AEB7477A-D448-4FBA-87F8-4AC8F9E8FDBA}" type="presParOf" srcId="{F71514CB-23E8-4AF2-8596-58D5A17B62CB}" destId="{FC0A39F5-0E0D-4201-A18B-7FFD8DADE0B5}" srcOrd="0" destOrd="0" presId="urn:microsoft.com/office/officeart/2009/3/layout/HorizontalOrganizationChart"/>
    <dgm:cxn modelId="{F0F21015-0016-4693-B20D-A56E5EF5BB4B}" type="presParOf" srcId="{FC0A39F5-0E0D-4201-A18B-7FFD8DADE0B5}" destId="{5A61A17A-1C39-4A21-9F69-206114501B53}" srcOrd="0" destOrd="0" presId="urn:microsoft.com/office/officeart/2009/3/layout/HorizontalOrganizationChart"/>
    <dgm:cxn modelId="{E7F01DEB-493D-4D1D-B3B4-116E3A1ACA4C}" type="presParOf" srcId="{FC0A39F5-0E0D-4201-A18B-7FFD8DADE0B5}" destId="{085B663C-FFEE-437A-BF7A-8D6E90BF27D0}" srcOrd="1" destOrd="0" presId="urn:microsoft.com/office/officeart/2009/3/layout/HorizontalOrganizationChart"/>
    <dgm:cxn modelId="{9EDA3EA2-4FAC-4645-9850-99BD13673EBA}" type="presParOf" srcId="{F71514CB-23E8-4AF2-8596-58D5A17B62CB}" destId="{35A174E8-1571-48C9-9555-5A7B4B65787E}" srcOrd="1" destOrd="0" presId="urn:microsoft.com/office/officeart/2009/3/layout/HorizontalOrganizationChart"/>
    <dgm:cxn modelId="{1DEC6757-3938-437D-A359-1315FD88E208}" type="presParOf" srcId="{F71514CB-23E8-4AF2-8596-58D5A17B62CB}" destId="{1363C7F4-85FE-4729-8F2D-A8A5DFF67BA0}" srcOrd="2" destOrd="0" presId="urn:microsoft.com/office/officeart/2009/3/layout/HorizontalOrganizationChart"/>
    <dgm:cxn modelId="{F371A830-14EB-4814-89FE-5228176DF80C}" type="presParOf" srcId="{45005FBF-6527-49DC-9013-52BA57D89D00}" destId="{57AB0B8D-559C-4B9B-8C24-C595BB7F321A}" srcOrd="2" destOrd="0" presId="urn:microsoft.com/office/officeart/2009/3/layout/HorizontalOrganizationChart"/>
    <dgm:cxn modelId="{95340281-B888-4554-81E3-5895440BE09D}" type="presParOf" srcId="{E3956DB4-BB51-493E-A21E-1E52159D2EE7}" destId="{25E7AD87-D59B-4D86-BE5A-99BF2BA21928}" srcOrd="6" destOrd="0" presId="urn:microsoft.com/office/officeart/2009/3/layout/HorizontalOrganizationChart"/>
    <dgm:cxn modelId="{66B87A5C-CCC4-42D9-B80B-965C1D72BA8C}" type="presParOf" srcId="{E3956DB4-BB51-493E-A21E-1E52159D2EE7}" destId="{18836161-9949-4650-BDE3-FA6E0126C7C9}" srcOrd="7" destOrd="0" presId="urn:microsoft.com/office/officeart/2009/3/layout/HorizontalOrganizationChart"/>
    <dgm:cxn modelId="{2CD190E0-5485-4666-A2D5-29A30AB75987}" type="presParOf" srcId="{18836161-9949-4650-BDE3-FA6E0126C7C9}" destId="{6C970E5B-1D10-43FF-98B5-BFE35ADB4BF6}" srcOrd="0" destOrd="0" presId="urn:microsoft.com/office/officeart/2009/3/layout/HorizontalOrganizationChart"/>
    <dgm:cxn modelId="{FE3562C9-9C13-4B54-A398-DBE6FDDC0E8C}" type="presParOf" srcId="{6C970E5B-1D10-43FF-98B5-BFE35ADB4BF6}" destId="{AB817E77-8643-475E-8DB8-8BEEBBF553F1}" srcOrd="0" destOrd="0" presId="urn:microsoft.com/office/officeart/2009/3/layout/HorizontalOrganizationChart"/>
    <dgm:cxn modelId="{334BCB27-2F9A-4068-8CC6-D329AF91D053}" type="presParOf" srcId="{6C970E5B-1D10-43FF-98B5-BFE35ADB4BF6}" destId="{E7650E5C-EFFC-42A4-93C9-9581C0FA3FBD}" srcOrd="1" destOrd="0" presId="urn:microsoft.com/office/officeart/2009/3/layout/HorizontalOrganizationChart"/>
    <dgm:cxn modelId="{15436484-D76B-483B-9056-8C8B2C7751BD}" type="presParOf" srcId="{18836161-9949-4650-BDE3-FA6E0126C7C9}" destId="{D73E168C-7BF3-4F19-B811-3EACD36180E1}" srcOrd="1" destOrd="0" presId="urn:microsoft.com/office/officeart/2009/3/layout/HorizontalOrganizationChart"/>
    <dgm:cxn modelId="{05975350-D54A-429D-BBD7-E95BB5558E88}" type="presParOf" srcId="{D73E168C-7BF3-4F19-B811-3EACD36180E1}" destId="{332D2D10-8B82-4283-9208-E5CD70C64B5F}" srcOrd="0" destOrd="0" presId="urn:microsoft.com/office/officeart/2009/3/layout/HorizontalOrganizationChart"/>
    <dgm:cxn modelId="{705C578F-C498-41F2-B2DD-0B470A58BF83}" type="presParOf" srcId="{D73E168C-7BF3-4F19-B811-3EACD36180E1}" destId="{2CE57C2B-9443-400A-8616-4CC1650A9CC2}" srcOrd="1" destOrd="0" presId="urn:microsoft.com/office/officeart/2009/3/layout/HorizontalOrganizationChart"/>
    <dgm:cxn modelId="{C9E9675F-BEA7-41C4-A7C8-510C7E6E1FD8}" type="presParOf" srcId="{2CE57C2B-9443-400A-8616-4CC1650A9CC2}" destId="{8D72A36B-9D27-40D9-A12D-3D8B8D111923}" srcOrd="0" destOrd="0" presId="urn:microsoft.com/office/officeart/2009/3/layout/HorizontalOrganizationChart"/>
    <dgm:cxn modelId="{2FD6FADE-19ED-42F9-B2FD-09A921673B47}" type="presParOf" srcId="{8D72A36B-9D27-40D9-A12D-3D8B8D111923}" destId="{0EFBA0E5-EA95-4765-A55A-F10FAB535250}" srcOrd="0" destOrd="0" presId="urn:microsoft.com/office/officeart/2009/3/layout/HorizontalOrganizationChart"/>
    <dgm:cxn modelId="{6EABA981-D11A-4B1D-A71B-53B181213F18}" type="presParOf" srcId="{8D72A36B-9D27-40D9-A12D-3D8B8D111923}" destId="{F5B135D6-1342-4040-8B2A-8EB4CF64ED06}" srcOrd="1" destOrd="0" presId="urn:microsoft.com/office/officeart/2009/3/layout/HorizontalOrganizationChart"/>
    <dgm:cxn modelId="{0F6029DE-83F1-4E14-A789-79D07A5168BA}" type="presParOf" srcId="{2CE57C2B-9443-400A-8616-4CC1650A9CC2}" destId="{5B6C9046-E144-4F82-A355-A82DFB2307E3}" srcOrd="1" destOrd="0" presId="urn:microsoft.com/office/officeart/2009/3/layout/HorizontalOrganizationChart"/>
    <dgm:cxn modelId="{4034DE46-B34E-45F7-B0F7-46D9090C7BEE}" type="presParOf" srcId="{2CE57C2B-9443-400A-8616-4CC1650A9CC2}" destId="{DB1617CF-0763-4AFA-A84B-D9FF8742C577}" srcOrd="2" destOrd="0" presId="urn:microsoft.com/office/officeart/2009/3/layout/HorizontalOrganizationChart"/>
    <dgm:cxn modelId="{1B661D15-1D2D-4D15-88F3-86C417364FDA}" type="presParOf" srcId="{D73E168C-7BF3-4F19-B811-3EACD36180E1}" destId="{1786EFD4-A190-4DA2-8BAD-FD09A92E8001}" srcOrd="2" destOrd="0" presId="urn:microsoft.com/office/officeart/2009/3/layout/HorizontalOrganizationChart"/>
    <dgm:cxn modelId="{1FC279B5-1FD3-4CD8-BA27-1126E8E1DDC3}" type="presParOf" srcId="{D73E168C-7BF3-4F19-B811-3EACD36180E1}" destId="{D57D7746-A3C4-44F0-812C-EB163A350A7D}" srcOrd="3" destOrd="0" presId="urn:microsoft.com/office/officeart/2009/3/layout/HorizontalOrganizationChart"/>
    <dgm:cxn modelId="{90FA7237-EB99-41AB-B865-679D636B7442}" type="presParOf" srcId="{D57D7746-A3C4-44F0-812C-EB163A350A7D}" destId="{5AC1BB35-0B42-4E25-A27F-4B2EAFB2CBCB}" srcOrd="0" destOrd="0" presId="urn:microsoft.com/office/officeart/2009/3/layout/HorizontalOrganizationChart"/>
    <dgm:cxn modelId="{9DE57A70-DE91-47F9-B1DD-8512DB930D1C}" type="presParOf" srcId="{5AC1BB35-0B42-4E25-A27F-4B2EAFB2CBCB}" destId="{9B222916-B04F-4F64-9465-7B881C60DB76}" srcOrd="0" destOrd="0" presId="urn:microsoft.com/office/officeart/2009/3/layout/HorizontalOrganizationChart"/>
    <dgm:cxn modelId="{065C4B8C-C097-4806-8092-181954F85EB0}" type="presParOf" srcId="{5AC1BB35-0B42-4E25-A27F-4B2EAFB2CBCB}" destId="{F83351C7-981A-4A64-A93D-3369B37D0274}" srcOrd="1" destOrd="0" presId="urn:microsoft.com/office/officeart/2009/3/layout/HorizontalOrganizationChart"/>
    <dgm:cxn modelId="{36F6B071-A6ED-4154-B685-E695B5A2E066}" type="presParOf" srcId="{D57D7746-A3C4-44F0-812C-EB163A350A7D}" destId="{E3053652-F66C-4BE8-AE55-6683A9698D2D}" srcOrd="1" destOrd="0" presId="urn:microsoft.com/office/officeart/2009/3/layout/HorizontalOrganizationChart"/>
    <dgm:cxn modelId="{F8B208E7-5CD0-4940-9678-AB23FD864D6C}" type="presParOf" srcId="{D57D7746-A3C4-44F0-812C-EB163A350A7D}" destId="{755D0CD6-2CC5-4261-BF6F-6E232ABD8678}" srcOrd="2" destOrd="0" presId="urn:microsoft.com/office/officeart/2009/3/layout/HorizontalOrganizationChart"/>
    <dgm:cxn modelId="{E2955EC0-188C-49DC-9868-FDA9A472D86A}" type="presParOf" srcId="{D73E168C-7BF3-4F19-B811-3EACD36180E1}" destId="{449245BC-7832-4D7F-BBAE-CD1CB020DC40}" srcOrd="4" destOrd="0" presId="urn:microsoft.com/office/officeart/2009/3/layout/HorizontalOrganizationChart"/>
    <dgm:cxn modelId="{52931DC7-FF01-4B56-BFAE-3DF5BD102F24}" type="presParOf" srcId="{D73E168C-7BF3-4F19-B811-3EACD36180E1}" destId="{4E1D27E7-D13B-4617-A566-999860CBB937}" srcOrd="5" destOrd="0" presId="urn:microsoft.com/office/officeart/2009/3/layout/HorizontalOrganizationChart"/>
    <dgm:cxn modelId="{2671636C-11AB-4128-8DEE-6F9B572FD92B}" type="presParOf" srcId="{4E1D27E7-D13B-4617-A566-999860CBB937}" destId="{39E8D9FA-78D7-4F1C-B3C6-539C7CEAABD9}" srcOrd="0" destOrd="0" presId="urn:microsoft.com/office/officeart/2009/3/layout/HorizontalOrganizationChart"/>
    <dgm:cxn modelId="{250F2874-DBC8-46EE-931B-FF9E6A943E2B}" type="presParOf" srcId="{39E8D9FA-78D7-4F1C-B3C6-539C7CEAABD9}" destId="{FDE91B34-6DA0-4D03-B5AB-C7E8A7001152}" srcOrd="0" destOrd="0" presId="urn:microsoft.com/office/officeart/2009/3/layout/HorizontalOrganizationChart"/>
    <dgm:cxn modelId="{80E91941-2C7A-4B99-8CA2-82DE2720AFFB}" type="presParOf" srcId="{39E8D9FA-78D7-4F1C-B3C6-539C7CEAABD9}" destId="{E9C0429F-A1F7-4FCB-9056-765EA2041D12}" srcOrd="1" destOrd="0" presId="urn:microsoft.com/office/officeart/2009/3/layout/HorizontalOrganizationChart"/>
    <dgm:cxn modelId="{A7318AEB-D1EC-4439-92AC-DFA84EC41F26}" type="presParOf" srcId="{4E1D27E7-D13B-4617-A566-999860CBB937}" destId="{7C105006-E3D8-474B-8367-B182B722CA41}" srcOrd="1" destOrd="0" presId="urn:microsoft.com/office/officeart/2009/3/layout/HorizontalOrganizationChart"/>
    <dgm:cxn modelId="{46A7AD52-210A-47D0-96CA-EA6B9A6C34EC}" type="presParOf" srcId="{4E1D27E7-D13B-4617-A566-999860CBB937}" destId="{4B997BC2-35CC-490B-9D30-E469F51F7877}" srcOrd="2" destOrd="0" presId="urn:microsoft.com/office/officeart/2009/3/layout/HorizontalOrganizationChart"/>
    <dgm:cxn modelId="{5DF187A8-24C8-434B-9DAE-2A085718BD7F}" type="presParOf" srcId="{D73E168C-7BF3-4F19-B811-3EACD36180E1}" destId="{5C3E3395-83C9-421A-BFB8-0F6A2152A11F}" srcOrd="6" destOrd="0" presId="urn:microsoft.com/office/officeart/2009/3/layout/HorizontalOrganizationChart"/>
    <dgm:cxn modelId="{933A55D1-5890-4E9A-8519-DE8970A27D5E}" type="presParOf" srcId="{D73E168C-7BF3-4F19-B811-3EACD36180E1}" destId="{511DE973-6D07-4CBB-BF61-D85508DFFCAE}" srcOrd="7" destOrd="0" presId="urn:microsoft.com/office/officeart/2009/3/layout/HorizontalOrganizationChart"/>
    <dgm:cxn modelId="{61201EF9-813C-4543-AA90-DF25313E00AD}" type="presParOf" srcId="{511DE973-6D07-4CBB-BF61-D85508DFFCAE}" destId="{BC3DA684-B44D-4BBC-B9A0-047F7CF34DF3}" srcOrd="0" destOrd="0" presId="urn:microsoft.com/office/officeart/2009/3/layout/HorizontalOrganizationChart"/>
    <dgm:cxn modelId="{FEE31F36-AC00-43D9-B68D-BF70901A58DF}" type="presParOf" srcId="{BC3DA684-B44D-4BBC-B9A0-047F7CF34DF3}" destId="{144B8EE5-E795-44EB-9C72-F5AB5D545A7B}" srcOrd="0" destOrd="0" presId="urn:microsoft.com/office/officeart/2009/3/layout/HorizontalOrganizationChart"/>
    <dgm:cxn modelId="{9189F3F0-E189-4FC9-84C4-28383D25B5C2}" type="presParOf" srcId="{BC3DA684-B44D-4BBC-B9A0-047F7CF34DF3}" destId="{200315F8-EB98-4938-B18D-921920D79932}" srcOrd="1" destOrd="0" presId="urn:microsoft.com/office/officeart/2009/3/layout/HorizontalOrganizationChart"/>
    <dgm:cxn modelId="{FDAC4EF8-B000-44EF-98BD-0059006E2E29}" type="presParOf" srcId="{511DE973-6D07-4CBB-BF61-D85508DFFCAE}" destId="{EFDF45DF-A6F4-4202-9693-92E8A324DA8F}" srcOrd="1" destOrd="0" presId="urn:microsoft.com/office/officeart/2009/3/layout/HorizontalOrganizationChart"/>
    <dgm:cxn modelId="{C72A96F4-927C-4D05-BCA4-B2912619C80E}" type="presParOf" srcId="{511DE973-6D07-4CBB-BF61-D85508DFFCAE}" destId="{BBF14DA1-8674-475B-BE2F-EB4170C34074}" srcOrd="2" destOrd="0" presId="urn:microsoft.com/office/officeart/2009/3/layout/HorizontalOrganizationChart"/>
    <dgm:cxn modelId="{51F8CBD4-6AD0-4824-91AB-54204A0442C1}" type="presParOf" srcId="{18836161-9949-4650-BDE3-FA6E0126C7C9}" destId="{C6FDD968-28EF-41CA-B5EC-DC674A8D0FDD}" srcOrd="2" destOrd="0" presId="urn:microsoft.com/office/officeart/2009/3/layout/HorizontalOrganizationChart"/>
    <dgm:cxn modelId="{742A4750-A2CC-4BF9-B76D-792FCFEC2C61}" type="presParOf" srcId="{E3956DB4-BB51-493E-A21E-1E52159D2EE7}" destId="{00563490-9753-4BC9-A8F1-98C249B6D933}" srcOrd="8" destOrd="0" presId="urn:microsoft.com/office/officeart/2009/3/layout/HorizontalOrganizationChart"/>
    <dgm:cxn modelId="{8CFF6C71-3AF7-4D20-AF8C-57FD5E04BEDC}" type="presParOf" srcId="{E3956DB4-BB51-493E-A21E-1E52159D2EE7}" destId="{635EEF96-43BC-4D64-8407-9DCF38507EDE}" srcOrd="9" destOrd="0" presId="urn:microsoft.com/office/officeart/2009/3/layout/HorizontalOrganizationChart"/>
    <dgm:cxn modelId="{DC3E4A85-6155-4411-9A01-BABC8A10242F}" type="presParOf" srcId="{635EEF96-43BC-4D64-8407-9DCF38507EDE}" destId="{FA999D3B-0B46-4177-964B-AE49A5520DAE}" srcOrd="0" destOrd="0" presId="urn:microsoft.com/office/officeart/2009/3/layout/HorizontalOrganizationChart"/>
    <dgm:cxn modelId="{E24E12AF-0A49-4B1D-A4B9-35B8D23D4267}" type="presParOf" srcId="{FA999D3B-0B46-4177-964B-AE49A5520DAE}" destId="{D06E828A-9678-4C0D-B444-8408E38DAEBB}" srcOrd="0" destOrd="0" presId="urn:microsoft.com/office/officeart/2009/3/layout/HorizontalOrganizationChart"/>
    <dgm:cxn modelId="{7B7C646F-ADE2-427B-833E-15ED4EBC0C2E}" type="presParOf" srcId="{FA999D3B-0B46-4177-964B-AE49A5520DAE}" destId="{461A6004-58BA-497A-B13B-44543023374E}" srcOrd="1" destOrd="0" presId="urn:microsoft.com/office/officeart/2009/3/layout/HorizontalOrganizationChart"/>
    <dgm:cxn modelId="{202659DB-8115-4DAB-B74E-26840366AC99}" type="presParOf" srcId="{635EEF96-43BC-4D64-8407-9DCF38507EDE}" destId="{76EC8F76-954F-430F-B051-99E29859F7B7}" srcOrd="1" destOrd="0" presId="urn:microsoft.com/office/officeart/2009/3/layout/HorizontalOrganizationChart"/>
    <dgm:cxn modelId="{DE1B6D73-4889-4DD8-A745-C08894EF6DAB}" type="presParOf" srcId="{76EC8F76-954F-430F-B051-99E29859F7B7}" destId="{366DF833-F070-4368-84CA-FD365DEB5B95}" srcOrd="0" destOrd="0" presId="urn:microsoft.com/office/officeart/2009/3/layout/HorizontalOrganizationChart"/>
    <dgm:cxn modelId="{9F9EA7A3-8D05-4CD1-87DA-8D1784EAD158}" type="presParOf" srcId="{76EC8F76-954F-430F-B051-99E29859F7B7}" destId="{AE0C22E2-0E6F-4746-B0DB-3D7F9D674C79}" srcOrd="1" destOrd="0" presId="urn:microsoft.com/office/officeart/2009/3/layout/HorizontalOrganizationChart"/>
    <dgm:cxn modelId="{16B49034-2E22-4DA6-B87B-1D823F87E984}" type="presParOf" srcId="{AE0C22E2-0E6F-4746-B0DB-3D7F9D674C79}" destId="{B0FCBFB6-93A2-43AF-B6C4-75D890BDDDF3}" srcOrd="0" destOrd="0" presId="urn:microsoft.com/office/officeart/2009/3/layout/HorizontalOrganizationChart"/>
    <dgm:cxn modelId="{6C69B580-86F5-4E44-AAD4-FF9F86BE6CBF}" type="presParOf" srcId="{B0FCBFB6-93A2-43AF-B6C4-75D890BDDDF3}" destId="{912125F3-9DBE-40A6-9655-578EF861A8E2}" srcOrd="0" destOrd="0" presId="urn:microsoft.com/office/officeart/2009/3/layout/HorizontalOrganizationChart"/>
    <dgm:cxn modelId="{042B2038-B984-426C-A11E-F1A917825C58}" type="presParOf" srcId="{B0FCBFB6-93A2-43AF-B6C4-75D890BDDDF3}" destId="{26BFB0E6-1F93-4F3A-920E-6EC0594F790E}" srcOrd="1" destOrd="0" presId="urn:microsoft.com/office/officeart/2009/3/layout/HorizontalOrganizationChart"/>
    <dgm:cxn modelId="{A03228E4-E5DA-480E-A9AE-7572C4C333CC}" type="presParOf" srcId="{AE0C22E2-0E6F-4746-B0DB-3D7F9D674C79}" destId="{C0ED5B45-D2B1-431B-A024-94416DF279F8}" srcOrd="1" destOrd="0" presId="urn:microsoft.com/office/officeart/2009/3/layout/HorizontalOrganizationChart"/>
    <dgm:cxn modelId="{CF65CF42-B20B-4A71-A81C-AF51F5DDA58E}" type="presParOf" srcId="{AE0C22E2-0E6F-4746-B0DB-3D7F9D674C79}" destId="{06ABD782-5531-4EC3-81C2-E57C49DFC9A9}" srcOrd="2" destOrd="0" presId="urn:microsoft.com/office/officeart/2009/3/layout/HorizontalOrganizationChart"/>
    <dgm:cxn modelId="{1144A034-B1AE-4EE1-BA26-F932A5418A3E}" type="presParOf" srcId="{635EEF96-43BC-4D64-8407-9DCF38507EDE}" destId="{D2C7E905-C58A-42D5-BE2D-3C32070905F6}" srcOrd="2" destOrd="0" presId="urn:microsoft.com/office/officeart/2009/3/layout/HorizontalOrganizationChart"/>
    <dgm:cxn modelId="{35280940-3F69-4F0A-90C0-D2542339A4A0}" type="presParOf" srcId="{7809F331-9B90-4B8C-B3BB-98F734AABCCC}" destId="{F58DCC2F-DA1E-4F06-813D-DFA37F54B67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F2019-D939-4255-9516-F66D61D68AA2}">
      <dsp:nvSpPr>
        <dsp:cNvPr id="0" name=""/>
        <dsp:cNvSpPr/>
      </dsp:nvSpPr>
      <dsp:spPr>
        <a:xfrm>
          <a:off x="4662263" y="1250548"/>
          <a:ext cx="4015518" cy="346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072"/>
              </a:lnTo>
              <a:lnTo>
                <a:pt x="4015518" y="211072"/>
              </a:lnTo>
              <a:lnTo>
                <a:pt x="4015518" y="34687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3231F6-B4B0-4D0F-9CB1-8CA14294BB0B}">
      <dsp:nvSpPr>
        <dsp:cNvPr id="0" name=""/>
        <dsp:cNvSpPr/>
      </dsp:nvSpPr>
      <dsp:spPr>
        <a:xfrm>
          <a:off x="4662263" y="1250548"/>
          <a:ext cx="2082533" cy="369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015"/>
              </a:lnTo>
              <a:lnTo>
                <a:pt x="2082533" y="234015"/>
              </a:lnTo>
              <a:lnTo>
                <a:pt x="2082533" y="36981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C869FF-32AA-4D06-95B6-65BB00484E47}">
      <dsp:nvSpPr>
        <dsp:cNvPr id="0" name=""/>
        <dsp:cNvSpPr/>
      </dsp:nvSpPr>
      <dsp:spPr>
        <a:xfrm>
          <a:off x="4473333" y="1250548"/>
          <a:ext cx="188930" cy="363097"/>
        </a:xfrm>
        <a:custGeom>
          <a:avLst/>
          <a:gdLst/>
          <a:ahLst/>
          <a:cxnLst/>
          <a:rect l="0" t="0" r="0" b="0"/>
          <a:pathLst>
            <a:path>
              <a:moveTo>
                <a:pt x="188930" y="0"/>
              </a:moveTo>
              <a:lnTo>
                <a:pt x="188930" y="227297"/>
              </a:lnTo>
              <a:lnTo>
                <a:pt x="0" y="227297"/>
              </a:lnTo>
              <a:lnTo>
                <a:pt x="0" y="36309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59F03-8CA7-4E7D-9BCF-241A701C2BFB}">
      <dsp:nvSpPr>
        <dsp:cNvPr id="0" name=""/>
        <dsp:cNvSpPr/>
      </dsp:nvSpPr>
      <dsp:spPr>
        <a:xfrm>
          <a:off x="2522138" y="1250548"/>
          <a:ext cx="2140125" cy="331197"/>
        </a:xfrm>
        <a:custGeom>
          <a:avLst/>
          <a:gdLst/>
          <a:ahLst/>
          <a:cxnLst/>
          <a:rect l="0" t="0" r="0" b="0"/>
          <a:pathLst>
            <a:path>
              <a:moveTo>
                <a:pt x="2140125" y="0"/>
              </a:moveTo>
              <a:lnTo>
                <a:pt x="2140125" y="195396"/>
              </a:lnTo>
              <a:lnTo>
                <a:pt x="0" y="195396"/>
              </a:lnTo>
              <a:lnTo>
                <a:pt x="0" y="33119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9515A4-761B-4624-9347-D5DB18D05E38}">
      <dsp:nvSpPr>
        <dsp:cNvPr id="0" name=""/>
        <dsp:cNvSpPr/>
      </dsp:nvSpPr>
      <dsp:spPr>
        <a:xfrm>
          <a:off x="871048" y="1250548"/>
          <a:ext cx="3791215" cy="335083"/>
        </a:xfrm>
        <a:custGeom>
          <a:avLst/>
          <a:gdLst/>
          <a:ahLst/>
          <a:cxnLst/>
          <a:rect l="0" t="0" r="0" b="0"/>
          <a:pathLst>
            <a:path>
              <a:moveTo>
                <a:pt x="3791215" y="0"/>
              </a:moveTo>
              <a:lnTo>
                <a:pt x="3791215" y="199283"/>
              </a:lnTo>
              <a:lnTo>
                <a:pt x="0" y="199283"/>
              </a:lnTo>
              <a:lnTo>
                <a:pt x="0" y="33508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103D7-14A5-40A7-BAC4-C4F0A6D4002B}">
      <dsp:nvSpPr>
        <dsp:cNvPr id="0" name=""/>
        <dsp:cNvSpPr/>
      </dsp:nvSpPr>
      <dsp:spPr>
        <a:xfrm>
          <a:off x="2561300" y="603880"/>
          <a:ext cx="4201926" cy="6466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dirty="0" smtClean="0">
              <a:latin typeface="HY나무B" pitchFamily="18" charset="-127"/>
              <a:ea typeface="HY나무B" pitchFamily="18" charset="-127"/>
            </a:rPr>
            <a:t>Shop</a:t>
          </a:r>
          <a:endParaRPr lang="ko-KR" altLang="en-US" sz="2000" b="1" kern="1200" dirty="0">
            <a:latin typeface="HY나무B" pitchFamily="18" charset="-127"/>
            <a:ea typeface="HY나무B" pitchFamily="18" charset="-127"/>
          </a:endParaRPr>
        </a:p>
      </dsp:txBody>
      <dsp:txXfrm>
        <a:off x="2561300" y="603880"/>
        <a:ext cx="4201926" cy="646667"/>
      </dsp:txXfrm>
    </dsp:sp>
    <dsp:sp modelId="{46CAE195-6D05-4332-8650-9E547A98D4AF}">
      <dsp:nvSpPr>
        <dsp:cNvPr id="0" name=""/>
        <dsp:cNvSpPr/>
      </dsp:nvSpPr>
      <dsp:spPr>
        <a:xfrm>
          <a:off x="224381" y="1585631"/>
          <a:ext cx="1293334" cy="27004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err="1" smtClean="0">
              <a:latin typeface="HY나무B" pitchFamily="18" charset="-127"/>
              <a:ea typeface="HY나무B" pitchFamily="18" charset="-127"/>
            </a:rPr>
            <a:t>MemberDao</a:t>
          </a:r>
          <a:endParaRPr lang="en-US" altLang="ko-KR" sz="1600" b="1" kern="1200" dirty="0" smtClean="0">
            <a:latin typeface="HY나무B" pitchFamily="18" charset="-127"/>
            <a:ea typeface="HY나무B" pitchFamily="18" charset="-127"/>
          </a:endParaRP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HY나무B" pitchFamily="18" charset="-127"/>
              <a:ea typeface="HY나무B" pitchFamily="18" charset="-127"/>
            </a:rPr>
            <a:t>1. </a:t>
          </a:r>
          <a:r>
            <a:rPr lang="ko-KR" altLang="en-US" sz="1600" kern="1200" dirty="0" smtClean="0">
              <a:latin typeface="HY나무B" pitchFamily="18" charset="-127"/>
              <a:ea typeface="HY나무B" pitchFamily="18" charset="-127"/>
            </a:rPr>
            <a:t>회원등록</a:t>
          </a:r>
          <a:endParaRPr lang="en-US" altLang="ko-KR" sz="1600" kern="1200" dirty="0" smtClean="0">
            <a:latin typeface="HY나무B" pitchFamily="18" charset="-127"/>
            <a:ea typeface="HY나무B" pitchFamily="18" charset="-127"/>
          </a:endParaRP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HY나무B" pitchFamily="18" charset="-127"/>
              <a:ea typeface="HY나무B" pitchFamily="18" charset="-127"/>
            </a:rPr>
            <a:t>2. </a:t>
          </a:r>
          <a:r>
            <a:rPr lang="ko-KR" altLang="en-US" sz="1600" kern="1200" dirty="0" smtClean="0">
              <a:latin typeface="HY나무B" pitchFamily="18" charset="-127"/>
              <a:ea typeface="HY나무B" pitchFamily="18" charset="-127"/>
            </a:rPr>
            <a:t>회원 </a:t>
          </a:r>
          <a:endParaRPr lang="en-US" altLang="ko-KR" sz="1600" kern="1200" dirty="0" smtClean="0">
            <a:latin typeface="HY나무B" pitchFamily="18" charset="-127"/>
            <a:ea typeface="HY나무B" pitchFamily="18" charset="-127"/>
          </a:endParaRP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HY나무B" pitchFamily="18" charset="-127"/>
              <a:ea typeface="HY나무B" pitchFamily="18" charset="-127"/>
            </a:rPr>
            <a:t>정보수정</a:t>
          </a:r>
          <a:endParaRPr lang="ko-KR" altLang="en-US" sz="1600" kern="1200" dirty="0">
            <a:latin typeface="HY나무B" pitchFamily="18" charset="-127"/>
            <a:ea typeface="HY나무B" pitchFamily="18" charset="-127"/>
          </a:endParaRPr>
        </a:p>
      </dsp:txBody>
      <dsp:txXfrm>
        <a:off x="224381" y="1585631"/>
        <a:ext cx="1293334" cy="2700495"/>
      </dsp:txXfrm>
    </dsp:sp>
    <dsp:sp modelId="{3AB1C7BA-1DCA-4E87-A345-E78E0ED32B70}">
      <dsp:nvSpPr>
        <dsp:cNvPr id="0" name=""/>
        <dsp:cNvSpPr/>
      </dsp:nvSpPr>
      <dsp:spPr>
        <a:xfrm>
          <a:off x="1696350" y="1581745"/>
          <a:ext cx="1651575" cy="27004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err="1" smtClean="0">
              <a:latin typeface="HY나무B" pitchFamily="18" charset="-127"/>
              <a:ea typeface="HY나무B" pitchFamily="18" charset="-127"/>
            </a:rPr>
            <a:t>GoodsDao</a:t>
          </a:r>
          <a:endParaRPr lang="en-US" altLang="ko-KR" sz="1600" b="1" kern="1200" dirty="0" smtClean="0">
            <a:latin typeface="HY나무B" pitchFamily="18" charset="-127"/>
            <a:ea typeface="HY나무B" pitchFamily="18" charset="-127"/>
          </a:endParaRP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HY나무B" pitchFamily="18" charset="-127"/>
              <a:ea typeface="HY나무B" pitchFamily="18" charset="-127"/>
            </a:rPr>
            <a:t>1. </a:t>
          </a:r>
          <a:r>
            <a:rPr lang="ko-KR" altLang="en-US" sz="1600" kern="1200" dirty="0" smtClean="0">
              <a:latin typeface="HY나무B" pitchFamily="18" charset="-127"/>
              <a:ea typeface="HY나무B" pitchFamily="18" charset="-127"/>
            </a:rPr>
            <a:t>상품 추가하기</a:t>
          </a:r>
          <a:endParaRPr lang="en-US" altLang="ko-KR" sz="1600" kern="1200" dirty="0" smtClean="0">
            <a:latin typeface="HY나무B" pitchFamily="18" charset="-127"/>
            <a:ea typeface="HY나무B" pitchFamily="18" charset="-127"/>
          </a:endParaRP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HY나무B" pitchFamily="18" charset="-127"/>
              <a:ea typeface="HY나무B" pitchFamily="18" charset="-127"/>
            </a:rPr>
            <a:t>2. </a:t>
          </a:r>
          <a:r>
            <a:rPr lang="ko-KR" altLang="en-US" sz="1600" kern="1200" dirty="0" smtClean="0">
              <a:latin typeface="HY나무B" pitchFamily="18" charset="-127"/>
              <a:ea typeface="HY나무B" pitchFamily="18" charset="-127"/>
            </a:rPr>
            <a:t>상품 리스트</a:t>
          </a:r>
          <a:r>
            <a:rPr lang="en-US" altLang="ko-KR" sz="1600" kern="1200" dirty="0" smtClean="0">
              <a:latin typeface="HY나무B" pitchFamily="18" charset="-127"/>
              <a:ea typeface="HY나무B" pitchFamily="18" charset="-127"/>
            </a:rPr>
            <a:t/>
          </a:r>
          <a:br>
            <a:rPr lang="en-US" altLang="ko-KR" sz="1600" kern="1200" dirty="0" smtClean="0">
              <a:latin typeface="HY나무B" pitchFamily="18" charset="-127"/>
              <a:ea typeface="HY나무B" pitchFamily="18" charset="-127"/>
            </a:rPr>
          </a:br>
          <a:endParaRPr lang="en-US" altLang="ko-KR" sz="1600" kern="1200" dirty="0" smtClean="0">
            <a:latin typeface="HY나무B" pitchFamily="18" charset="-127"/>
            <a:ea typeface="HY나무B" pitchFamily="18" charset="-127"/>
          </a:endParaRPr>
        </a:p>
      </dsp:txBody>
      <dsp:txXfrm>
        <a:off x="1696350" y="1581745"/>
        <a:ext cx="1651575" cy="2700495"/>
      </dsp:txXfrm>
    </dsp:sp>
    <dsp:sp modelId="{248832AA-958F-42AB-931B-8C6EE743894C}">
      <dsp:nvSpPr>
        <dsp:cNvPr id="0" name=""/>
        <dsp:cNvSpPr/>
      </dsp:nvSpPr>
      <dsp:spPr>
        <a:xfrm>
          <a:off x="3488188" y="1613645"/>
          <a:ext cx="1970291" cy="28199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err="1" smtClean="0">
              <a:latin typeface="HY나무B" pitchFamily="18" charset="-127"/>
              <a:ea typeface="HY나무B" pitchFamily="18" charset="-127"/>
            </a:rPr>
            <a:t>OrderDao</a:t>
          </a:r>
          <a:endParaRPr lang="en-US" altLang="ko-KR" sz="1600" b="1" kern="1200" dirty="0" smtClean="0">
            <a:latin typeface="HY나무B" pitchFamily="18" charset="-127"/>
            <a:ea typeface="HY나무B" pitchFamily="18" charset="-127"/>
          </a:endParaRP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HY나무B" pitchFamily="18" charset="-127"/>
              <a:ea typeface="HY나무B" pitchFamily="18" charset="-127"/>
            </a:rPr>
            <a:t>1. </a:t>
          </a:r>
          <a:r>
            <a:rPr lang="ko-KR" altLang="en-US" sz="1600" kern="1200" dirty="0" smtClean="0">
              <a:latin typeface="HY나무B" pitchFamily="18" charset="-127"/>
              <a:ea typeface="HY나무B" pitchFamily="18" charset="-127"/>
            </a:rPr>
            <a:t>상품</a:t>
          </a:r>
          <a:r>
            <a:rPr lang="en-US" altLang="ko-KR" sz="1600" kern="1200" dirty="0" smtClean="0">
              <a:latin typeface="HY나무B" pitchFamily="18" charset="-127"/>
              <a:ea typeface="HY나무B" pitchFamily="18" charset="-127"/>
            </a:rPr>
            <a:t> </a:t>
          </a:r>
          <a:r>
            <a:rPr lang="ko-KR" altLang="en-US" sz="1600" kern="1200" dirty="0" smtClean="0">
              <a:latin typeface="HY나무B" pitchFamily="18" charset="-127"/>
              <a:ea typeface="HY나무B" pitchFamily="18" charset="-127"/>
            </a:rPr>
            <a:t>주문</a:t>
          </a:r>
          <a:endParaRPr lang="en-US" altLang="ko-KR" sz="1600" kern="1200" dirty="0" smtClean="0">
            <a:latin typeface="HY나무B" pitchFamily="18" charset="-127"/>
            <a:ea typeface="HY나무B" pitchFamily="18" charset="-127"/>
          </a:endParaRP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HY나무B" pitchFamily="18" charset="-127"/>
              <a:ea typeface="HY나무B" pitchFamily="18" charset="-127"/>
            </a:rPr>
            <a:t>2. </a:t>
          </a:r>
          <a:r>
            <a:rPr lang="ko-KR" altLang="en-US" sz="1600" kern="1200" dirty="0" smtClean="0">
              <a:latin typeface="HY나무B" pitchFamily="18" charset="-127"/>
              <a:ea typeface="HY나무B" pitchFamily="18" charset="-127"/>
            </a:rPr>
            <a:t>주문 기록 저장</a:t>
          </a:r>
          <a:r>
            <a:rPr lang="en-US" altLang="ko-KR" sz="1600" kern="1200" dirty="0" smtClean="0">
              <a:latin typeface="HY나무B" pitchFamily="18" charset="-127"/>
              <a:ea typeface="HY나무B" pitchFamily="18" charset="-127"/>
            </a:rPr>
            <a:t/>
          </a:r>
          <a:br>
            <a:rPr lang="en-US" altLang="ko-KR" sz="1600" kern="1200" dirty="0" smtClean="0">
              <a:latin typeface="HY나무B" pitchFamily="18" charset="-127"/>
              <a:ea typeface="HY나무B" pitchFamily="18" charset="-127"/>
            </a:rPr>
          </a:br>
          <a:r>
            <a:rPr lang="en-US" altLang="ko-KR" sz="1600" kern="1200" dirty="0" smtClean="0">
              <a:latin typeface="HY나무B" pitchFamily="18" charset="-127"/>
              <a:ea typeface="HY나무B" pitchFamily="18" charset="-127"/>
            </a:rPr>
            <a:t>3. </a:t>
          </a:r>
          <a:r>
            <a:rPr lang="ko-KR" altLang="en-US" sz="1600" kern="1200" dirty="0" smtClean="0">
              <a:latin typeface="HY나무B" pitchFamily="18" charset="-127"/>
              <a:ea typeface="HY나무B" pitchFamily="18" charset="-127"/>
            </a:rPr>
            <a:t>멤버 별 </a:t>
          </a:r>
          <a:r>
            <a:rPr lang="ko-KR" altLang="en-US" sz="1600" kern="1200" dirty="0" smtClean="0">
              <a:latin typeface="HY나무B" pitchFamily="18" charset="-127"/>
              <a:ea typeface="HY나무B" pitchFamily="18" charset="-127"/>
            </a:rPr>
            <a:t>주문기록</a:t>
          </a:r>
          <a:r>
            <a:rPr lang="en-US" altLang="ko-KR" sz="1600" kern="1200" dirty="0" smtClean="0">
              <a:latin typeface="HY나무B" pitchFamily="18" charset="-127"/>
              <a:ea typeface="HY나무B" pitchFamily="18" charset="-127"/>
            </a:rPr>
            <a:t/>
          </a:r>
          <a:br>
            <a:rPr lang="en-US" altLang="ko-KR" sz="1600" kern="1200" dirty="0" smtClean="0">
              <a:latin typeface="HY나무B" pitchFamily="18" charset="-127"/>
              <a:ea typeface="HY나무B" pitchFamily="18" charset="-127"/>
            </a:rPr>
          </a:br>
          <a:r>
            <a:rPr lang="ko-KR" altLang="en-US" sz="1600" kern="1200" dirty="0" smtClean="0">
              <a:latin typeface="HY나무B" pitchFamily="18" charset="-127"/>
              <a:ea typeface="HY나무B" pitchFamily="18" charset="-127"/>
            </a:rPr>
            <a:t>확인</a:t>
          </a:r>
          <a:endParaRPr lang="en-US" altLang="ko-KR" sz="1600" kern="1200" dirty="0" smtClean="0">
            <a:latin typeface="HY나무B" pitchFamily="18" charset="-127"/>
            <a:ea typeface="HY나무B" pitchFamily="18" charset="-127"/>
          </a:endParaRPr>
        </a:p>
      </dsp:txBody>
      <dsp:txXfrm>
        <a:off x="3488188" y="1613645"/>
        <a:ext cx="1970291" cy="2819986"/>
      </dsp:txXfrm>
    </dsp:sp>
    <dsp:sp modelId="{4C9BCBEE-D57F-4E35-BE27-E6E8E7DA9552}">
      <dsp:nvSpPr>
        <dsp:cNvPr id="0" name=""/>
        <dsp:cNvSpPr/>
      </dsp:nvSpPr>
      <dsp:spPr>
        <a:xfrm>
          <a:off x="5730079" y="1620364"/>
          <a:ext cx="2029435" cy="34770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err="1" smtClean="0">
              <a:latin typeface="HY나무B" pitchFamily="18" charset="-127"/>
              <a:ea typeface="HY나무B" pitchFamily="18" charset="-127"/>
            </a:rPr>
            <a:t>AdminDao</a:t>
          </a:r>
          <a:endParaRPr lang="en-US" altLang="ko-KR" sz="1600" b="1" kern="1200" dirty="0" smtClean="0">
            <a:latin typeface="HY나무B" pitchFamily="18" charset="-127"/>
            <a:ea typeface="HY나무B" pitchFamily="18" charset="-127"/>
          </a:endParaRP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HY나무B" pitchFamily="18" charset="-127"/>
              <a:ea typeface="HY나무B" pitchFamily="18" charset="-127"/>
            </a:rPr>
            <a:t>1. </a:t>
          </a:r>
          <a:r>
            <a:rPr lang="ko-KR" altLang="en-US" sz="1600" kern="1200" dirty="0" smtClean="0">
              <a:latin typeface="HY나무B" pitchFamily="18" charset="-127"/>
              <a:ea typeface="HY나무B" pitchFamily="18" charset="-127"/>
            </a:rPr>
            <a:t>전체 회원 조회</a:t>
          </a:r>
          <a:endParaRPr lang="en-US" altLang="ko-KR" sz="1600" kern="1200" dirty="0" smtClean="0">
            <a:latin typeface="HY나무B" pitchFamily="18" charset="-127"/>
            <a:ea typeface="HY나무B" pitchFamily="18" charset="-127"/>
          </a:endParaRP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HY나무B" pitchFamily="18" charset="-127"/>
              <a:ea typeface="HY나무B" pitchFamily="18" charset="-127"/>
            </a:rPr>
            <a:t>2. </a:t>
          </a:r>
          <a:r>
            <a:rPr lang="ko-KR" altLang="en-US" sz="1600" kern="1200" dirty="0" smtClean="0">
              <a:latin typeface="HY나무B" pitchFamily="18" charset="-127"/>
              <a:ea typeface="HY나무B" pitchFamily="18" charset="-127"/>
            </a:rPr>
            <a:t>판매 내역 조회</a:t>
          </a:r>
          <a:r>
            <a:rPr lang="en-US" altLang="ko-KR" sz="1600" kern="1200" dirty="0" smtClean="0">
              <a:latin typeface="HY나무B" pitchFamily="18" charset="-127"/>
              <a:ea typeface="HY나무B" pitchFamily="18" charset="-127"/>
            </a:rPr>
            <a:t/>
          </a:r>
          <a:br>
            <a:rPr lang="en-US" altLang="ko-KR" sz="1600" kern="1200" dirty="0" smtClean="0">
              <a:latin typeface="HY나무B" pitchFamily="18" charset="-127"/>
              <a:ea typeface="HY나무B" pitchFamily="18" charset="-127"/>
            </a:rPr>
          </a:br>
          <a:r>
            <a:rPr lang="en-US" altLang="ko-KR" sz="1600" kern="1200" dirty="0" smtClean="0">
              <a:latin typeface="HY나무B" pitchFamily="18" charset="-127"/>
              <a:ea typeface="HY나무B" pitchFamily="18" charset="-127"/>
            </a:rPr>
            <a:t>3. </a:t>
          </a:r>
          <a:r>
            <a:rPr lang="ko-KR" altLang="en-US" sz="1600" kern="1200" dirty="0" smtClean="0">
              <a:latin typeface="HY나무B" pitchFamily="18" charset="-127"/>
              <a:ea typeface="HY나무B" pitchFamily="18" charset="-127"/>
            </a:rPr>
            <a:t>회원 이름으로 조회</a:t>
          </a:r>
          <a:r>
            <a:rPr lang="en-US" altLang="ko-KR" sz="1600" kern="1200" dirty="0" smtClean="0">
              <a:latin typeface="HY나무B" pitchFamily="18" charset="-127"/>
              <a:ea typeface="HY나무B" pitchFamily="18" charset="-127"/>
            </a:rPr>
            <a:t/>
          </a:r>
          <a:br>
            <a:rPr lang="en-US" altLang="ko-KR" sz="1600" kern="1200" dirty="0" smtClean="0">
              <a:latin typeface="HY나무B" pitchFamily="18" charset="-127"/>
              <a:ea typeface="HY나무B" pitchFamily="18" charset="-127"/>
            </a:rPr>
          </a:br>
          <a:r>
            <a:rPr lang="en-US" altLang="ko-KR" sz="1600" kern="1200" dirty="0" smtClean="0">
              <a:latin typeface="HY나무B" pitchFamily="18" charset="-127"/>
              <a:ea typeface="HY나무B" pitchFamily="18" charset="-127"/>
            </a:rPr>
            <a:t>4. </a:t>
          </a:r>
          <a:r>
            <a:rPr lang="ko-KR" altLang="en-US" sz="1600" kern="1200" dirty="0" smtClean="0">
              <a:latin typeface="HY나무B" pitchFamily="18" charset="-127"/>
              <a:ea typeface="HY나무B" pitchFamily="18" charset="-127"/>
            </a:rPr>
            <a:t>회원 </a:t>
          </a:r>
          <a:r>
            <a:rPr lang="en-US" altLang="ko-KR" sz="1600" kern="1200" dirty="0" smtClean="0">
              <a:latin typeface="HY나무B" pitchFamily="18" charset="-127"/>
              <a:ea typeface="HY나무B" pitchFamily="18" charset="-127"/>
            </a:rPr>
            <a:t>ID</a:t>
          </a:r>
          <a:r>
            <a:rPr lang="ko-KR" altLang="en-US" sz="1600" kern="1200" dirty="0" smtClean="0">
              <a:latin typeface="HY나무B" pitchFamily="18" charset="-127"/>
              <a:ea typeface="HY나무B" pitchFamily="18" charset="-127"/>
            </a:rPr>
            <a:t>로 조회</a:t>
          </a:r>
          <a:r>
            <a:rPr lang="en-US" altLang="ko-KR" sz="1600" kern="1200" dirty="0" smtClean="0">
              <a:latin typeface="HY나무B" pitchFamily="18" charset="-127"/>
              <a:ea typeface="HY나무B" pitchFamily="18" charset="-127"/>
            </a:rPr>
            <a:t/>
          </a:r>
          <a:br>
            <a:rPr lang="en-US" altLang="ko-KR" sz="1600" kern="1200" dirty="0" smtClean="0">
              <a:latin typeface="HY나무B" pitchFamily="18" charset="-127"/>
              <a:ea typeface="HY나무B" pitchFamily="18" charset="-127"/>
            </a:rPr>
          </a:br>
          <a:r>
            <a:rPr lang="en-US" altLang="ko-KR" sz="1600" kern="1200" dirty="0" smtClean="0">
              <a:latin typeface="HY나무B" pitchFamily="18" charset="-127"/>
              <a:ea typeface="HY나무B" pitchFamily="18" charset="-127"/>
            </a:rPr>
            <a:t>5. </a:t>
          </a:r>
          <a:r>
            <a:rPr lang="ko-KR" altLang="en-US" sz="1600" kern="1200" dirty="0" smtClean="0">
              <a:latin typeface="HY나무B" pitchFamily="18" charset="-127"/>
              <a:ea typeface="HY나무B" pitchFamily="18" charset="-127"/>
            </a:rPr>
            <a:t>회원 </a:t>
          </a:r>
          <a:r>
            <a:rPr lang="ko-KR" altLang="en-US" sz="1600" kern="1200" dirty="0" smtClean="0">
              <a:latin typeface="HY나무B" pitchFamily="18" charset="-127"/>
              <a:ea typeface="HY나무B" pitchFamily="18" charset="-127"/>
            </a:rPr>
            <a:t>삭제</a:t>
          </a:r>
          <a:endParaRPr lang="en-US" altLang="ko-KR" sz="1600" kern="1200" dirty="0" smtClean="0">
            <a:latin typeface="HY나무B" pitchFamily="18" charset="-127"/>
            <a:ea typeface="HY나무B" pitchFamily="18" charset="-127"/>
          </a:endParaRPr>
        </a:p>
      </dsp:txBody>
      <dsp:txXfrm>
        <a:off x="5730079" y="1620364"/>
        <a:ext cx="2029435" cy="3477038"/>
      </dsp:txXfrm>
    </dsp:sp>
    <dsp:sp modelId="{3F8C841F-0087-4FE2-ADC1-F0365EAC4D25}">
      <dsp:nvSpPr>
        <dsp:cNvPr id="0" name=""/>
        <dsp:cNvSpPr/>
      </dsp:nvSpPr>
      <dsp:spPr>
        <a:xfrm>
          <a:off x="8031115" y="1597420"/>
          <a:ext cx="1293334" cy="1803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err="1" smtClean="0">
              <a:latin typeface="HY나무B" pitchFamily="18" charset="-127"/>
              <a:ea typeface="HY나무B" pitchFamily="18" charset="-127"/>
            </a:rPr>
            <a:t>PopupFrame</a:t>
          </a:r>
          <a:r>
            <a:rPr lang="en-US" altLang="ko-KR" sz="1600" kern="1200" dirty="0" smtClean="0">
              <a:latin typeface="HY나무B" pitchFamily="18" charset="-127"/>
              <a:ea typeface="HY나무B" pitchFamily="18" charset="-127"/>
            </a:rPr>
            <a:t/>
          </a:r>
          <a:br>
            <a:rPr lang="en-US" altLang="ko-KR" sz="1600" kern="1200" dirty="0" smtClean="0">
              <a:latin typeface="HY나무B" pitchFamily="18" charset="-127"/>
              <a:ea typeface="HY나무B" pitchFamily="18" charset="-127"/>
            </a:rPr>
          </a:br>
          <a:r>
            <a:rPr lang="en-US" altLang="ko-KR" sz="1600" kern="1200" dirty="0" smtClean="0">
              <a:latin typeface="HY나무B" pitchFamily="18" charset="-127"/>
              <a:ea typeface="HY나무B" pitchFamily="18" charset="-127"/>
            </a:rPr>
            <a:t>1. </a:t>
          </a:r>
          <a:r>
            <a:rPr lang="ko-KR" altLang="en-US" sz="1600" kern="1200" dirty="0" smtClean="0">
              <a:latin typeface="HY나무B" pitchFamily="18" charset="-127"/>
              <a:ea typeface="HY나무B" pitchFamily="18" charset="-127"/>
            </a:rPr>
            <a:t>내역서</a:t>
          </a:r>
          <a:r>
            <a:rPr lang="en-US" altLang="ko-KR" sz="1600" kern="1200" dirty="0" smtClean="0">
              <a:latin typeface="HY나무B" pitchFamily="18" charset="-127"/>
              <a:ea typeface="HY나무B" pitchFamily="18" charset="-127"/>
            </a:rPr>
            <a:t/>
          </a:r>
          <a:br>
            <a:rPr lang="en-US" altLang="ko-KR" sz="1600" kern="1200" dirty="0" smtClean="0">
              <a:latin typeface="HY나무B" pitchFamily="18" charset="-127"/>
              <a:ea typeface="HY나무B" pitchFamily="18" charset="-127"/>
            </a:rPr>
          </a:br>
          <a:r>
            <a:rPr lang="ko-KR" altLang="en-US" sz="1600" kern="1200" dirty="0" smtClean="0">
              <a:latin typeface="HY나무B" pitchFamily="18" charset="-127"/>
              <a:ea typeface="HY나무B" pitchFamily="18" charset="-127"/>
            </a:rPr>
            <a:t> 출력</a:t>
          </a:r>
          <a:endParaRPr lang="en-US" altLang="ko-KR" sz="1600" kern="1200" dirty="0" smtClean="0">
            <a:latin typeface="HY나무B" pitchFamily="18" charset="-127"/>
            <a:ea typeface="HY나무B" pitchFamily="18" charset="-127"/>
          </a:endParaRP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600" kern="1200" dirty="0" smtClean="0">
            <a:latin typeface="HY나무B" pitchFamily="18" charset="-127"/>
            <a:ea typeface="HY나무B" pitchFamily="18" charset="-127"/>
          </a:endParaRPr>
        </a:p>
      </dsp:txBody>
      <dsp:txXfrm>
        <a:off x="8031115" y="1597420"/>
        <a:ext cx="1293334" cy="18036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DF833-F070-4368-84CA-FD365DEB5B95}">
      <dsp:nvSpPr>
        <dsp:cNvPr id="0" name=""/>
        <dsp:cNvSpPr/>
      </dsp:nvSpPr>
      <dsp:spPr>
        <a:xfrm>
          <a:off x="5135218" y="5175883"/>
          <a:ext cx="213202" cy="91440"/>
        </a:xfrm>
        <a:custGeom>
          <a:avLst/>
          <a:gdLst/>
          <a:ahLst/>
          <a:cxnLst/>
          <a:rect l="0" t="0" r="0" b="0"/>
          <a:pathLst>
            <a:path>
              <a:moveTo>
                <a:pt x="213202" y="45720"/>
              </a:moveTo>
              <a:lnTo>
                <a:pt x="0" y="4572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63490-9753-4BC9-A8F1-98C249B6D933}">
      <dsp:nvSpPr>
        <dsp:cNvPr id="0" name=""/>
        <dsp:cNvSpPr/>
      </dsp:nvSpPr>
      <dsp:spPr>
        <a:xfrm>
          <a:off x="6782335" y="2636004"/>
          <a:ext cx="1083025" cy="2585599"/>
        </a:xfrm>
        <a:custGeom>
          <a:avLst/>
          <a:gdLst/>
          <a:ahLst/>
          <a:cxnLst/>
          <a:rect l="0" t="0" r="0" b="0"/>
          <a:pathLst>
            <a:path>
              <a:moveTo>
                <a:pt x="1083025" y="0"/>
              </a:moveTo>
              <a:lnTo>
                <a:pt x="106601" y="0"/>
              </a:lnTo>
              <a:lnTo>
                <a:pt x="106601" y="2585599"/>
              </a:lnTo>
              <a:lnTo>
                <a:pt x="0" y="258559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E3395-83C9-421A-BFB8-0F6A2152A11F}">
      <dsp:nvSpPr>
        <dsp:cNvPr id="0" name=""/>
        <dsp:cNvSpPr/>
      </dsp:nvSpPr>
      <dsp:spPr>
        <a:xfrm>
          <a:off x="4726797" y="4146243"/>
          <a:ext cx="621623" cy="656719"/>
        </a:xfrm>
        <a:custGeom>
          <a:avLst/>
          <a:gdLst/>
          <a:ahLst/>
          <a:cxnLst/>
          <a:rect l="0" t="0" r="0" b="0"/>
          <a:pathLst>
            <a:path>
              <a:moveTo>
                <a:pt x="621623" y="0"/>
              </a:moveTo>
              <a:lnTo>
                <a:pt x="106601" y="0"/>
              </a:lnTo>
              <a:lnTo>
                <a:pt x="106601" y="656719"/>
              </a:lnTo>
              <a:lnTo>
                <a:pt x="0" y="65671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9245BC-7832-4D7F-BBAE-CD1CB020DC40}">
      <dsp:nvSpPr>
        <dsp:cNvPr id="0" name=""/>
        <dsp:cNvSpPr/>
      </dsp:nvSpPr>
      <dsp:spPr>
        <a:xfrm>
          <a:off x="4726797" y="4146243"/>
          <a:ext cx="621623" cy="225777"/>
        </a:xfrm>
        <a:custGeom>
          <a:avLst/>
          <a:gdLst/>
          <a:ahLst/>
          <a:cxnLst/>
          <a:rect l="0" t="0" r="0" b="0"/>
          <a:pathLst>
            <a:path>
              <a:moveTo>
                <a:pt x="621623" y="0"/>
              </a:moveTo>
              <a:lnTo>
                <a:pt x="106601" y="0"/>
              </a:lnTo>
              <a:lnTo>
                <a:pt x="106601" y="225777"/>
              </a:lnTo>
              <a:lnTo>
                <a:pt x="0" y="22577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6EFD4-A190-4DA2-8BAD-FD09A92E8001}">
      <dsp:nvSpPr>
        <dsp:cNvPr id="0" name=""/>
        <dsp:cNvSpPr/>
      </dsp:nvSpPr>
      <dsp:spPr>
        <a:xfrm>
          <a:off x="4726797" y="3913635"/>
          <a:ext cx="621623" cy="232608"/>
        </a:xfrm>
        <a:custGeom>
          <a:avLst/>
          <a:gdLst/>
          <a:ahLst/>
          <a:cxnLst/>
          <a:rect l="0" t="0" r="0" b="0"/>
          <a:pathLst>
            <a:path>
              <a:moveTo>
                <a:pt x="621623" y="232608"/>
              </a:moveTo>
              <a:lnTo>
                <a:pt x="106601" y="232608"/>
              </a:lnTo>
              <a:lnTo>
                <a:pt x="106601" y="0"/>
              </a:lnTo>
              <a:lnTo>
                <a:pt x="0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2D2D10-8B82-4283-9208-E5CD70C64B5F}">
      <dsp:nvSpPr>
        <dsp:cNvPr id="0" name=""/>
        <dsp:cNvSpPr/>
      </dsp:nvSpPr>
      <dsp:spPr>
        <a:xfrm>
          <a:off x="4726797" y="3486108"/>
          <a:ext cx="621623" cy="660134"/>
        </a:xfrm>
        <a:custGeom>
          <a:avLst/>
          <a:gdLst/>
          <a:ahLst/>
          <a:cxnLst/>
          <a:rect l="0" t="0" r="0" b="0"/>
          <a:pathLst>
            <a:path>
              <a:moveTo>
                <a:pt x="621623" y="660134"/>
              </a:moveTo>
              <a:lnTo>
                <a:pt x="106601" y="660134"/>
              </a:lnTo>
              <a:lnTo>
                <a:pt x="106601" y="0"/>
              </a:lnTo>
              <a:lnTo>
                <a:pt x="0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E7AD87-D59B-4D86-BE5A-99BF2BA21928}">
      <dsp:nvSpPr>
        <dsp:cNvPr id="0" name=""/>
        <dsp:cNvSpPr/>
      </dsp:nvSpPr>
      <dsp:spPr>
        <a:xfrm>
          <a:off x="6782335" y="2636004"/>
          <a:ext cx="1083025" cy="1510239"/>
        </a:xfrm>
        <a:custGeom>
          <a:avLst/>
          <a:gdLst/>
          <a:ahLst/>
          <a:cxnLst/>
          <a:rect l="0" t="0" r="0" b="0"/>
          <a:pathLst>
            <a:path>
              <a:moveTo>
                <a:pt x="1083025" y="0"/>
              </a:moveTo>
              <a:lnTo>
                <a:pt x="106601" y="0"/>
              </a:lnTo>
              <a:lnTo>
                <a:pt x="106601" y="1510239"/>
              </a:lnTo>
              <a:lnTo>
                <a:pt x="0" y="151023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CCCBD-B652-4D7E-9371-89B0EAE53967}">
      <dsp:nvSpPr>
        <dsp:cNvPr id="0" name=""/>
        <dsp:cNvSpPr/>
      </dsp:nvSpPr>
      <dsp:spPr>
        <a:xfrm>
          <a:off x="4726797" y="2793407"/>
          <a:ext cx="621623" cy="229192"/>
        </a:xfrm>
        <a:custGeom>
          <a:avLst/>
          <a:gdLst/>
          <a:ahLst/>
          <a:cxnLst/>
          <a:rect l="0" t="0" r="0" b="0"/>
          <a:pathLst>
            <a:path>
              <a:moveTo>
                <a:pt x="621623" y="0"/>
              </a:moveTo>
              <a:lnTo>
                <a:pt x="106601" y="0"/>
              </a:lnTo>
              <a:lnTo>
                <a:pt x="106601" y="229192"/>
              </a:lnTo>
              <a:lnTo>
                <a:pt x="0" y="229192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9F98AF-B38E-4AA9-8887-82C995EF1FFE}">
      <dsp:nvSpPr>
        <dsp:cNvPr id="0" name=""/>
        <dsp:cNvSpPr/>
      </dsp:nvSpPr>
      <dsp:spPr>
        <a:xfrm>
          <a:off x="4726797" y="2576516"/>
          <a:ext cx="621623" cy="216891"/>
        </a:xfrm>
        <a:custGeom>
          <a:avLst/>
          <a:gdLst/>
          <a:ahLst/>
          <a:cxnLst/>
          <a:rect l="0" t="0" r="0" b="0"/>
          <a:pathLst>
            <a:path>
              <a:moveTo>
                <a:pt x="621623" y="216891"/>
              </a:moveTo>
              <a:lnTo>
                <a:pt x="106601" y="216891"/>
              </a:lnTo>
              <a:lnTo>
                <a:pt x="106601" y="0"/>
              </a:lnTo>
              <a:lnTo>
                <a:pt x="0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B5E9D-2684-490D-965C-4DA540DBF08F}">
      <dsp:nvSpPr>
        <dsp:cNvPr id="0" name=""/>
        <dsp:cNvSpPr/>
      </dsp:nvSpPr>
      <dsp:spPr>
        <a:xfrm>
          <a:off x="6782335" y="2636004"/>
          <a:ext cx="1083025" cy="157403"/>
        </a:xfrm>
        <a:custGeom>
          <a:avLst/>
          <a:gdLst/>
          <a:ahLst/>
          <a:cxnLst/>
          <a:rect l="0" t="0" r="0" b="0"/>
          <a:pathLst>
            <a:path>
              <a:moveTo>
                <a:pt x="1083025" y="0"/>
              </a:moveTo>
              <a:lnTo>
                <a:pt x="106601" y="0"/>
              </a:lnTo>
              <a:lnTo>
                <a:pt x="106601" y="157403"/>
              </a:lnTo>
              <a:lnTo>
                <a:pt x="0" y="15740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E137B-AD87-47E0-97B0-8C3355C3C6A8}">
      <dsp:nvSpPr>
        <dsp:cNvPr id="0" name=""/>
        <dsp:cNvSpPr/>
      </dsp:nvSpPr>
      <dsp:spPr>
        <a:xfrm>
          <a:off x="4816481" y="1569475"/>
          <a:ext cx="531939" cy="241554"/>
        </a:xfrm>
        <a:custGeom>
          <a:avLst/>
          <a:gdLst/>
          <a:ahLst/>
          <a:cxnLst/>
          <a:rect l="0" t="0" r="0" b="0"/>
          <a:pathLst>
            <a:path>
              <a:moveTo>
                <a:pt x="531939" y="0"/>
              </a:moveTo>
              <a:lnTo>
                <a:pt x="106601" y="0"/>
              </a:lnTo>
              <a:lnTo>
                <a:pt x="106601" y="241554"/>
              </a:lnTo>
              <a:lnTo>
                <a:pt x="0" y="24155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CF774-8102-4D20-AF65-D25FCA242E67}">
      <dsp:nvSpPr>
        <dsp:cNvPr id="0" name=""/>
        <dsp:cNvSpPr/>
      </dsp:nvSpPr>
      <dsp:spPr>
        <a:xfrm>
          <a:off x="4824540" y="1352644"/>
          <a:ext cx="523880" cy="216830"/>
        </a:xfrm>
        <a:custGeom>
          <a:avLst/>
          <a:gdLst/>
          <a:ahLst/>
          <a:cxnLst/>
          <a:rect l="0" t="0" r="0" b="0"/>
          <a:pathLst>
            <a:path>
              <a:moveTo>
                <a:pt x="523880" y="216830"/>
              </a:moveTo>
              <a:lnTo>
                <a:pt x="106601" y="216830"/>
              </a:lnTo>
              <a:lnTo>
                <a:pt x="106601" y="0"/>
              </a:lnTo>
              <a:lnTo>
                <a:pt x="0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DEA53-2160-4231-B789-113B6AC47C5C}">
      <dsp:nvSpPr>
        <dsp:cNvPr id="0" name=""/>
        <dsp:cNvSpPr/>
      </dsp:nvSpPr>
      <dsp:spPr>
        <a:xfrm>
          <a:off x="6782335" y="1569475"/>
          <a:ext cx="1083025" cy="1066528"/>
        </a:xfrm>
        <a:custGeom>
          <a:avLst/>
          <a:gdLst/>
          <a:ahLst/>
          <a:cxnLst/>
          <a:rect l="0" t="0" r="0" b="0"/>
          <a:pathLst>
            <a:path>
              <a:moveTo>
                <a:pt x="1083025" y="1066528"/>
              </a:moveTo>
              <a:lnTo>
                <a:pt x="106601" y="1066528"/>
              </a:lnTo>
              <a:lnTo>
                <a:pt x="106601" y="0"/>
              </a:lnTo>
              <a:lnTo>
                <a:pt x="0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678C5-4B20-490F-B629-32002424193F}">
      <dsp:nvSpPr>
        <dsp:cNvPr id="0" name=""/>
        <dsp:cNvSpPr/>
      </dsp:nvSpPr>
      <dsp:spPr>
        <a:xfrm>
          <a:off x="4739610" y="474447"/>
          <a:ext cx="397217" cy="229192"/>
        </a:xfrm>
        <a:custGeom>
          <a:avLst/>
          <a:gdLst/>
          <a:ahLst/>
          <a:cxnLst/>
          <a:rect l="0" t="0" r="0" b="0"/>
          <a:pathLst>
            <a:path>
              <a:moveTo>
                <a:pt x="397217" y="0"/>
              </a:moveTo>
              <a:lnTo>
                <a:pt x="106601" y="0"/>
              </a:lnTo>
              <a:lnTo>
                <a:pt x="106601" y="229192"/>
              </a:lnTo>
              <a:lnTo>
                <a:pt x="0" y="229192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7A15F-A1A6-4926-BF6F-A7B412FD2F24}">
      <dsp:nvSpPr>
        <dsp:cNvPr id="0" name=""/>
        <dsp:cNvSpPr/>
      </dsp:nvSpPr>
      <dsp:spPr>
        <a:xfrm>
          <a:off x="4739610" y="245255"/>
          <a:ext cx="397217" cy="229192"/>
        </a:xfrm>
        <a:custGeom>
          <a:avLst/>
          <a:gdLst/>
          <a:ahLst/>
          <a:cxnLst/>
          <a:rect l="0" t="0" r="0" b="0"/>
          <a:pathLst>
            <a:path>
              <a:moveTo>
                <a:pt x="397217" y="229192"/>
              </a:moveTo>
              <a:lnTo>
                <a:pt x="106601" y="229192"/>
              </a:lnTo>
              <a:lnTo>
                <a:pt x="106601" y="0"/>
              </a:lnTo>
              <a:lnTo>
                <a:pt x="0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43008-DF20-426D-B81C-9DB55B8F81E2}">
      <dsp:nvSpPr>
        <dsp:cNvPr id="0" name=""/>
        <dsp:cNvSpPr/>
      </dsp:nvSpPr>
      <dsp:spPr>
        <a:xfrm>
          <a:off x="6782335" y="474447"/>
          <a:ext cx="1083025" cy="2161556"/>
        </a:xfrm>
        <a:custGeom>
          <a:avLst/>
          <a:gdLst/>
          <a:ahLst/>
          <a:cxnLst/>
          <a:rect l="0" t="0" r="0" b="0"/>
          <a:pathLst>
            <a:path>
              <a:moveTo>
                <a:pt x="1083025" y="2161556"/>
              </a:moveTo>
              <a:lnTo>
                <a:pt x="106601" y="2161556"/>
              </a:lnTo>
              <a:lnTo>
                <a:pt x="106601" y="0"/>
              </a:lnTo>
              <a:lnTo>
                <a:pt x="0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5D4D7-A934-41D3-8AD2-155E6C855301}">
      <dsp:nvSpPr>
        <dsp:cNvPr id="0" name=""/>
        <dsp:cNvSpPr/>
      </dsp:nvSpPr>
      <dsp:spPr>
        <a:xfrm>
          <a:off x="7865360" y="1019327"/>
          <a:ext cx="1948808" cy="323335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HY나무B" pitchFamily="18" charset="-127"/>
              <a:ea typeface="HY나무B" pitchFamily="18" charset="-127"/>
            </a:rPr>
            <a:t>Shop</a:t>
          </a:r>
        </a:p>
      </dsp:txBody>
      <dsp:txXfrm>
        <a:off x="7865360" y="1019327"/>
        <a:ext cx="1948808" cy="3233353"/>
      </dsp:txXfrm>
    </dsp:sp>
    <dsp:sp modelId="{6B93A2B4-6738-4ACB-B9E9-43178312F7AC}">
      <dsp:nvSpPr>
        <dsp:cNvPr id="0" name=""/>
        <dsp:cNvSpPr/>
      </dsp:nvSpPr>
      <dsp:spPr>
        <a:xfrm>
          <a:off x="5136828" y="3715"/>
          <a:ext cx="1645506" cy="94146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err="1" smtClean="0">
              <a:latin typeface="HY나무B" pitchFamily="18" charset="-127"/>
              <a:ea typeface="HY나무B" pitchFamily="18" charset="-127"/>
            </a:rPr>
            <a:t>MemberDao</a:t>
          </a:r>
          <a:endParaRPr lang="ko-KR" altLang="en-US" sz="1800" kern="1200" dirty="0">
            <a:latin typeface="HY나무B" pitchFamily="18" charset="-127"/>
            <a:ea typeface="HY나무B" pitchFamily="18" charset="-127"/>
          </a:endParaRPr>
        </a:p>
      </dsp:txBody>
      <dsp:txXfrm>
        <a:off x="5136828" y="3715"/>
        <a:ext cx="1645506" cy="941463"/>
      </dsp:txXfrm>
    </dsp:sp>
    <dsp:sp modelId="{82117683-02F4-4F83-BAAD-56D3E9DFA4DE}">
      <dsp:nvSpPr>
        <dsp:cNvPr id="0" name=""/>
        <dsp:cNvSpPr/>
      </dsp:nvSpPr>
      <dsp:spPr>
        <a:xfrm>
          <a:off x="3673598" y="82688"/>
          <a:ext cx="1066011" cy="3251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HY나무B" pitchFamily="18" charset="-127"/>
              <a:ea typeface="HY나무B" pitchFamily="18" charset="-127"/>
            </a:rPr>
            <a:t>Create</a:t>
          </a:r>
          <a:endParaRPr lang="ko-KR" altLang="en-US" sz="1800" kern="1200" dirty="0">
            <a:latin typeface="HY나무B" pitchFamily="18" charset="-127"/>
            <a:ea typeface="HY나무B" pitchFamily="18" charset="-127"/>
          </a:endParaRPr>
        </a:p>
      </dsp:txBody>
      <dsp:txXfrm>
        <a:off x="3673598" y="82688"/>
        <a:ext cx="1066011" cy="325133"/>
      </dsp:txXfrm>
    </dsp:sp>
    <dsp:sp modelId="{76C01ECD-D377-492C-8F05-9D4F446B7A4C}">
      <dsp:nvSpPr>
        <dsp:cNvPr id="0" name=""/>
        <dsp:cNvSpPr/>
      </dsp:nvSpPr>
      <dsp:spPr>
        <a:xfrm>
          <a:off x="3673598" y="541073"/>
          <a:ext cx="1066011" cy="3251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HY나무B" pitchFamily="18" charset="-127"/>
              <a:ea typeface="HY나무B" pitchFamily="18" charset="-127"/>
            </a:rPr>
            <a:t>Update</a:t>
          </a:r>
          <a:endParaRPr lang="ko-KR" altLang="en-US" sz="1800" kern="1200" dirty="0">
            <a:latin typeface="HY나무B" pitchFamily="18" charset="-127"/>
            <a:ea typeface="HY나무B" pitchFamily="18" charset="-127"/>
          </a:endParaRPr>
        </a:p>
      </dsp:txBody>
      <dsp:txXfrm>
        <a:off x="3673598" y="541073"/>
        <a:ext cx="1066011" cy="325133"/>
      </dsp:txXfrm>
    </dsp:sp>
    <dsp:sp modelId="{3E878C6D-DA13-447D-9B16-079CFA6434C7}">
      <dsp:nvSpPr>
        <dsp:cNvPr id="0" name=""/>
        <dsp:cNvSpPr/>
      </dsp:nvSpPr>
      <dsp:spPr>
        <a:xfrm>
          <a:off x="5348421" y="1078430"/>
          <a:ext cx="1433914" cy="98208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err="1" smtClean="0">
              <a:latin typeface="HY나무B" pitchFamily="18" charset="-127"/>
              <a:ea typeface="HY나무B" pitchFamily="18" charset="-127"/>
            </a:rPr>
            <a:t>GoodsDao</a:t>
          </a:r>
          <a:endParaRPr lang="ko-KR" altLang="en-US" sz="1800" kern="1200" dirty="0">
            <a:latin typeface="HY나무B" pitchFamily="18" charset="-127"/>
            <a:ea typeface="HY나무B" pitchFamily="18" charset="-127"/>
          </a:endParaRPr>
        </a:p>
      </dsp:txBody>
      <dsp:txXfrm>
        <a:off x="5348421" y="1078430"/>
        <a:ext cx="1433914" cy="982088"/>
      </dsp:txXfrm>
    </dsp:sp>
    <dsp:sp modelId="{D01A4A35-4A89-4A8C-A579-AFE26E4559B4}">
      <dsp:nvSpPr>
        <dsp:cNvPr id="0" name=""/>
        <dsp:cNvSpPr/>
      </dsp:nvSpPr>
      <dsp:spPr>
        <a:xfrm>
          <a:off x="3758528" y="1190077"/>
          <a:ext cx="1066011" cy="3251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HY나무B" pitchFamily="18" charset="-127"/>
              <a:ea typeface="HY나무B" pitchFamily="18" charset="-127"/>
            </a:rPr>
            <a:t>Create</a:t>
          </a:r>
          <a:endParaRPr lang="ko-KR" altLang="en-US" sz="1800" kern="1200" dirty="0">
            <a:latin typeface="HY나무B" pitchFamily="18" charset="-127"/>
            <a:ea typeface="HY나무B" pitchFamily="18" charset="-127"/>
          </a:endParaRPr>
        </a:p>
      </dsp:txBody>
      <dsp:txXfrm>
        <a:off x="3758528" y="1190077"/>
        <a:ext cx="1066011" cy="325133"/>
      </dsp:txXfrm>
    </dsp:sp>
    <dsp:sp modelId="{4DB05C19-E4B7-4089-8393-69E6495DCA82}">
      <dsp:nvSpPr>
        <dsp:cNvPr id="0" name=""/>
        <dsp:cNvSpPr/>
      </dsp:nvSpPr>
      <dsp:spPr>
        <a:xfrm>
          <a:off x="3750469" y="1648462"/>
          <a:ext cx="1066011" cy="3251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HY나무B" pitchFamily="18" charset="-127"/>
              <a:ea typeface="HY나무B" pitchFamily="18" charset="-127"/>
            </a:rPr>
            <a:t>Show</a:t>
          </a:r>
          <a:endParaRPr lang="ko-KR" altLang="en-US" sz="1800" kern="1200" dirty="0">
            <a:latin typeface="HY나무B" pitchFamily="18" charset="-127"/>
            <a:ea typeface="HY나무B" pitchFamily="18" charset="-127"/>
          </a:endParaRPr>
        </a:p>
      </dsp:txBody>
      <dsp:txXfrm>
        <a:off x="3750469" y="1648462"/>
        <a:ext cx="1066011" cy="325133"/>
      </dsp:txXfrm>
    </dsp:sp>
    <dsp:sp modelId="{A00D3A2B-38D7-4A07-948F-DAEDA956F16B}">
      <dsp:nvSpPr>
        <dsp:cNvPr id="0" name=""/>
        <dsp:cNvSpPr/>
      </dsp:nvSpPr>
      <dsp:spPr>
        <a:xfrm>
          <a:off x="5348421" y="2193771"/>
          <a:ext cx="1433914" cy="119927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err="1" smtClean="0">
              <a:latin typeface="HY나무B" pitchFamily="18" charset="-127"/>
              <a:ea typeface="HY나무B" pitchFamily="18" charset="-127"/>
            </a:rPr>
            <a:t>OrderDao</a:t>
          </a:r>
          <a:endParaRPr lang="ko-KR" altLang="en-US" sz="1800" kern="1200" dirty="0">
            <a:latin typeface="HY나무B" pitchFamily="18" charset="-127"/>
            <a:ea typeface="HY나무B" pitchFamily="18" charset="-127"/>
          </a:endParaRPr>
        </a:p>
      </dsp:txBody>
      <dsp:txXfrm>
        <a:off x="5348421" y="2193771"/>
        <a:ext cx="1433914" cy="1199271"/>
      </dsp:txXfrm>
    </dsp:sp>
    <dsp:sp modelId="{13C2CFA5-5837-4813-910E-799F63582C24}">
      <dsp:nvSpPr>
        <dsp:cNvPr id="0" name=""/>
        <dsp:cNvSpPr/>
      </dsp:nvSpPr>
      <dsp:spPr>
        <a:xfrm>
          <a:off x="3660785" y="2413949"/>
          <a:ext cx="1066011" cy="3251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HY나무B" pitchFamily="18" charset="-127"/>
              <a:ea typeface="HY나무B" pitchFamily="18" charset="-127"/>
            </a:rPr>
            <a:t>Order</a:t>
          </a:r>
          <a:endParaRPr lang="ko-KR" altLang="en-US" sz="1800" kern="1200" dirty="0">
            <a:latin typeface="HY나무B" pitchFamily="18" charset="-127"/>
            <a:ea typeface="HY나무B" pitchFamily="18" charset="-127"/>
          </a:endParaRPr>
        </a:p>
      </dsp:txBody>
      <dsp:txXfrm>
        <a:off x="3660785" y="2413949"/>
        <a:ext cx="1066011" cy="325133"/>
      </dsp:txXfrm>
    </dsp:sp>
    <dsp:sp modelId="{5A61A17A-1C39-4A21-9F69-206114501B53}">
      <dsp:nvSpPr>
        <dsp:cNvPr id="0" name=""/>
        <dsp:cNvSpPr/>
      </dsp:nvSpPr>
      <dsp:spPr>
        <a:xfrm>
          <a:off x="2528552" y="2872334"/>
          <a:ext cx="2198244" cy="3005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err="1" smtClean="0">
              <a:latin typeface="HY나무B" pitchFamily="18" charset="-127"/>
              <a:ea typeface="HY나무B" pitchFamily="18" charset="-127"/>
            </a:rPr>
            <a:t>BuyHistory</a:t>
          </a:r>
          <a:endParaRPr lang="ko-KR" altLang="en-US" sz="1800" kern="1200" dirty="0">
            <a:latin typeface="HY나무B" pitchFamily="18" charset="-127"/>
            <a:ea typeface="HY나무B" pitchFamily="18" charset="-127"/>
          </a:endParaRPr>
        </a:p>
      </dsp:txBody>
      <dsp:txXfrm>
        <a:off x="2528552" y="2872334"/>
        <a:ext cx="2198244" cy="300530"/>
      </dsp:txXfrm>
    </dsp:sp>
    <dsp:sp modelId="{AB817E77-8643-475E-8DB8-8BEEBBF553F1}">
      <dsp:nvSpPr>
        <dsp:cNvPr id="0" name=""/>
        <dsp:cNvSpPr/>
      </dsp:nvSpPr>
      <dsp:spPr>
        <a:xfrm>
          <a:off x="5348421" y="3526294"/>
          <a:ext cx="1433914" cy="123989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err="1" smtClean="0">
              <a:latin typeface="HY나무B" pitchFamily="18" charset="-127"/>
              <a:ea typeface="HY나무B" pitchFamily="18" charset="-127"/>
            </a:rPr>
            <a:t>AdminDao</a:t>
          </a:r>
          <a:endParaRPr lang="ko-KR" altLang="en-US" sz="1800" kern="1200" dirty="0">
            <a:latin typeface="HY나무B" pitchFamily="18" charset="-127"/>
            <a:ea typeface="HY나무B" pitchFamily="18" charset="-127"/>
          </a:endParaRPr>
        </a:p>
      </dsp:txBody>
      <dsp:txXfrm>
        <a:off x="5348421" y="3526294"/>
        <a:ext cx="1433914" cy="1239897"/>
      </dsp:txXfrm>
    </dsp:sp>
    <dsp:sp modelId="{0EFBA0E5-EA95-4765-A55A-F10FAB535250}">
      <dsp:nvSpPr>
        <dsp:cNvPr id="0" name=""/>
        <dsp:cNvSpPr/>
      </dsp:nvSpPr>
      <dsp:spPr>
        <a:xfrm>
          <a:off x="2990136" y="3354399"/>
          <a:ext cx="1736661" cy="2634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err="1" smtClean="0">
              <a:latin typeface="HY나무B" pitchFamily="18" charset="-127"/>
              <a:ea typeface="HY나무B" pitchFamily="18" charset="-127"/>
            </a:rPr>
            <a:t>DeleteMember</a:t>
          </a:r>
          <a:endParaRPr lang="ko-KR" altLang="en-US" sz="1800" kern="1200" dirty="0">
            <a:latin typeface="HY나무B" pitchFamily="18" charset="-127"/>
            <a:ea typeface="HY나무B" pitchFamily="18" charset="-127"/>
          </a:endParaRPr>
        </a:p>
      </dsp:txBody>
      <dsp:txXfrm>
        <a:off x="2990136" y="3354399"/>
        <a:ext cx="1736661" cy="263416"/>
      </dsp:txXfrm>
    </dsp:sp>
    <dsp:sp modelId="{9B222916-B04F-4F64-9465-7B881C60DB76}">
      <dsp:nvSpPr>
        <dsp:cNvPr id="0" name=""/>
        <dsp:cNvSpPr/>
      </dsp:nvSpPr>
      <dsp:spPr>
        <a:xfrm>
          <a:off x="3660785" y="3751068"/>
          <a:ext cx="1066011" cy="3251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err="1" smtClean="0">
              <a:latin typeface="HY나무B" pitchFamily="18" charset="-127"/>
              <a:ea typeface="HY나무B" pitchFamily="18" charset="-127"/>
            </a:rPr>
            <a:t>SellHitory</a:t>
          </a:r>
          <a:endParaRPr lang="ko-KR" altLang="en-US" sz="1800" kern="1200" dirty="0">
            <a:latin typeface="HY나무B" pitchFamily="18" charset="-127"/>
            <a:ea typeface="HY나무B" pitchFamily="18" charset="-127"/>
          </a:endParaRPr>
        </a:p>
      </dsp:txBody>
      <dsp:txXfrm>
        <a:off x="3660785" y="3751068"/>
        <a:ext cx="1066011" cy="325133"/>
      </dsp:txXfrm>
    </dsp:sp>
    <dsp:sp modelId="{FDE91B34-6DA0-4D03-B5AB-C7E8A7001152}">
      <dsp:nvSpPr>
        <dsp:cNvPr id="0" name=""/>
        <dsp:cNvSpPr/>
      </dsp:nvSpPr>
      <dsp:spPr>
        <a:xfrm>
          <a:off x="3660785" y="4209453"/>
          <a:ext cx="1066011" cy="3251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HY나무B" pitchFamily="18" charset="-127"/>
              <a:ea typeface="HY나무B" pitchFamily="18" charset="-127"/>
            </a:rPr>
            <a:t>Search</a:t>
          </a:r>
          <a:endParaRPr lang="ko-KR" altLang="en-US" sz="1800" kern="1200" dirty="0">
            <a:latin typeface="HY나무B" pitchFamily="18" charset="-127"/>
            <a:ea typeface="HY나무B" pitchFamily="18" charset="-127"/>
          </a:endParaRPr>
        </a:p>
      </dsp:txBody>
      <dsp:txXfrm>
        <a:off x="3660785" y="4209453"/>
        <a:ext cx="1066011" cy="325133"/>
      </dsp:txXfrm>
    </dsp:sp>
    <dsp:sp modelId="{144B8EE5-E795-44EB-9C72-F5AB5D545A7B}">
      <dsp:nvSpPr>
        <dsp:cNvPr id="0" name=""/>
        <dsp:cNvSpPr/>
      </dsp:nvSpPr>
      <dsp:spPr>
        <a:xfrm>
          <a:off x="2778447" y="4667838"/>
          <a:ext cx="1948350" cy="2702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err="1" smtClean="0">
              <a:latin typeface="HY나무B" pitchFamily="18" charset="-127"/>
              <a:ea typeface="HY나무B" pitchFamily="18" charset="-127"/>
            </a:rPr>
            <a:t>CreateGoods</a:t>
          </a:r>
          <a:endParaRPr lang="ko-KR" altLang="en-US" sz="1800" kern="1200" dirty="0">
            <a:latin typeface="HY나무B" pitchFamily="18" charset="-127"/>
            <a:ea typeface="HY나무B" pitchFamily="18" charset="-127"/>
          </a:endParaRPr>
        </a:p>
      </dsp:txBody>
      <dsp:txXfrm>
        <a:off x="2778447" y="4667838"/>
        <a:ext cx="1948350" cy="270247"/>
      </dsp:txXfrm>
    </dsp:sp>
    <dsp:sp modelId="{D06E828A-9678-4C0D-B444-8408E38DAEBB}">
      <dsp:nvSpPr>
        <dsp:cNvPr id="0" name=""/>
        <dsp:cNvSpPr/>
      </dsp:nvSpPr>
      <dsp:spPr>
        <a:xfrm>
          <a:off x="5348421" y="5059036"/>
          <a:ext cx="1433914" cy="32513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err="1" smtClean="0">
              <a:latin typeface="HY나무B" pitchFamily="18" charset="-127"/>
              <a:ea typeface="HY나무B" pitchFamily="18" charset="-127"/>
            </a:rPr>
            <a:t>PopupFrame</a:t>
          </a:r>
          <a:endParaRPr lang="ko-KR" altLang="en-US" sz="1800" kern="1200" dirty="0">
            <a:latin typeface="HY나무B" pitchFamily="18" charset="-127"/>
            <a:ea typeface="HY나무B" pitchFamily="18" charset="-127"/>
          </a:endParaRPr>
        </a:p>
      </dsp:txBody>
      <dsp:txXfrm>
        <a:off x="5348421" y="5059036"/>
        <a:ext cx="1433914" cy="325133"/>
      </dsp:txXfrm>
    </dsp:sp>
    <dsp:sp modelId="{912125F3-9DBE-40A6-9655-578EF861A8E2}">
      <dsp:nvSpPr>
        <dsp:cNvPr id="0" name=""/>
        <dsp:cNvSpPr/>
      </dsp:nvSpPr>
      <dsp:spPr>
        <a:xfrm>
          <a:off x="2936974" y="5071337"/>
          <a:ext cx="2198244" cy="3005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err="1" smtClean="0">
              <a:latin typeface="HY나무B" pitchFamily="18" charset="-127"/>
              <a:ea typeface="HY나무B" pitchFamily="18" charset="-127"/>
            </a:rPr>
            <a:t>PrintBuyHistory</a:t>
          </a:r>
          <a:endParaRPr lang="ko-KR" altLang="en-US" sz="1800" kern="1200" dirty="0">
            <a:latin typeface="HY나무B" pitchFamily="18" charset="-127"/>
            <a:ea typeface="HY나무B" pitchFamily="18" charset="-127"/>
          </a:endParaRPr>
        </a:p>
      </dsp:txBody>
      <dsp:txXfrm>
        <a:off x="2936974" y="5071337"/>
        <a:ext cx="2198244" cy="300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0C8CC-61C0-481E-BD62-C21FE2258CB5}" type="datetimeFigureOut">
              <a:rPr lang="ko-KR" altLang="en-US"/>
              <a:pPr>
                <a:defRPr/>
              </a:pPr>
              <a:t>2014-08-31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DAA01-B6B6-402F-A9AA-34A59304C4A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44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EB39F-B6C0-433B-A057-6A3844FB8E49}" type="datetimeFigureOut">
              <a:rPr lang="ko-KR" altLang="en-US"/>
              <a:pPr>
                <a:defRPr/>
              </a:pPr>
              <a:t>2014-08-31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A4CEE-756C-435B-B710-A362BBC32F0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32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734FA-E3D3-4561-9221-72CCEE42FE13}" type="datetimeFigureOut">
              <a:rPr lang="ko-KR" altLang="en-US"/>
              <a:pPr>
                <a:defRPr/>
              </a:pPr>
              <a:t>2014-08-31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24926-C125-4AA2-92A8-B83E6F9A9CE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96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D2F8C-C087-49EA-8F37-FDC70A79278E}" type="datetimeFigureOut">
              <a:rPr lang="ko-KR" altLang="en-US"/>
              <a:pPr>
                <a:defRPr/>
              </a:pPr>
              <a:t>2014-08-31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34F82-79A7-49AE-A008-7CC197B0960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29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E7775-1038-4D69-9A30-52129FBCEA54}" type="datetimeFigureOut">
              <a:rPr lang="ko-KR" altLang="en-US"/>
              <a:pPr>
                <a:defRPr/>
              </a:pPr>
              <a:t>2014-08-31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0859B-BA2D-4850-9AE3-FCE8C450053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97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879E1-BD53-4BF4-A08C-3CCFE4B019F1}" type="datetimeFigureOut">
              <a:rPr lang="ko-KR" altLang="en-US"/>
              <a:pPr>
                <a:defRPr/>
              </a:pPr>
              <a:t>2014-08-31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1666B-4580-46F9-A3A4-520F900294A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0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B5063-ABAB-4D0E-BB7C-2899579A6F55}" type="datetimeFigureOut">
              <a:rPr lang="ko-KR" altLang="en-US"/>
              <a:pPr>
                <a:defRPr/>
              </a:pPr>
              <a:t>2014-08-31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4E58E-94C9-4609-AF69-8860E14537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96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C33AB-6186-4BB2-AEB5-42F38C1E4802}" type="datetimeFigureOut">
              <a:rPr lang="ko-KR" altLang="en-US"/>
              <a:pPr>
                <a:defRPr/>
              </a:pPr>
              <a:t>2014-08-31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8CEE3-3CEA-464B-A011-DC38EFB6DA2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6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EAAC2-77A2-4C24-BB3D-400E77818C6B}" type="datetimeFigureOut">
              <a:rPr lang="ko-KR" altLang="en-US"/>
              <a:pPr>
                <a:defRPr/>
              </a:pPr>
              <a:t>2014-08-31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565B6-4DFD-44CD-A89F-4833647BB5F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35845-FB63-41D9-AE44-70FC58BC04CA}" type="datetimeFigureOut">
              <a:rPr lang="ko-KR" altLang="en-US"/>
              <a:pPr>
                <a:defRPr/>
              </a:pPr>
              <a:t>2014-08-31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E309D-8622-4BCF-9B26-A507919934B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13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23A49-03F8-47D1-8C64-55F1B4163915}" type="datetimeFigureOut">
              <a:rPr lang="ko-KR" altLang="en-US"/>
              <a:pPr>
                <a:defRPr/>
              </a:pPr>
              <a:t>2014-08-31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39A4F-9C21-4D98-990F-9E2E56C1792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96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2FE8B0-3D31-45AC-963E-2EF31D2FE3A1}" type="datetimeFigureOut">
              <a:rPr lang="ko-KR" altLang="en-US"/>
              <a:pPr>
                <a:defRPr/>
              </a:pPr>
              <a:t>2014-08-31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E468D3F-9BC7-46E1-B55B-EBD53FA987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9988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1628800"/>
            <a:ext cx="6962162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ITWILL SHOPPING</a:t>
            </a:r>
            <a:endParaRPr kumimoji="0" lang="ko-KR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1388" y="3441700"/>
            <a:ext cx="4392612" cy="1754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kumimoji="0"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                </a:t>
            </a:r>
            <a:r>
              <a:rPr lang="ko-KR" altLang="en-US" sz="3600" dirty="0"/>
              <a:t>☆☆</a:t>
            </a:r>
            <a:r>
              <a:rPr lang="en-US" altLang="ko-KR" sz="3600" dirty="0"/>
              <a:t>5</a:t>
            </a:r>
            <a:r>
              <a:rPr lang="ko-KR" altLang="en-US" sz="3600" dirty="0"/>
              <a:t>조</a:t>
            </a:r>
            <a:endParaRPr lang="en-US" altLang="ko-KR" sz="3600" dirty="0"/>
          </a:p>
          <a:p>
            <a:pPr algn="r">
              <a:defRPr/>
            </a:pPr>
            <a:r>
              <a:rPr lang="ko-KR" altLang="en-US" sz="3600" dirty="0"/>
              <a:t>신호경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한주양</a:t>
            </a:r>
            <a:endParaRPr lang="en-US" altLang="ko-KR" sz="3600" dirty="0"/>
          </a:p>
          <a:p>
            <a:pPr algn="r">
              <a:defRPr/>
            </a:pPr>
            <a:r>
              <a:rPr lang="ko-KR" altLang="en-US" sz="3600" dirty="0"/>
              <a:t>최종민</a:t>
            </a:r>
            <a:r>
              <a:rPr lang="en-US" altLang="ko-KR" sz="3600" dirty="0"/>
              <a:t>, </a:t>
            </a:r>
            <a:r>
              <a:rPr lang="ko-KR" altLang="en-US" sz="3600" dirty="0"/>
              <a:t>지명식</a:t>
            </a:r>
            <a:endParaRPr lang="en-US" altLang="ko-K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대각선 방향의 모서리가 둥근 사각형 7"/>
          <p:cNvSpPr/>
          <p:nvPr/>
        </p:nvSpPr>
        <p:spPr>
          <a:xfrm>
            <a:off x="285750" y="285750"/>
            <a:ext cx="8604250" cy="62642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1267" name="그룹 3"/>
          <p:cNvGrpSpPr>
            <a:grpSpLocks/>
          </p:cNvGrpSpPr>
          <p:nvPr/>
        </p:nvGrpSpPr>
        <p:grpSpPr bwMode="auto">
          <a:xfrm>
            <a:off x="-46707" y="-27384"/>
            <a:ext cx="2530475" cy="690562"/>
            <a:chOff x="1087980" y="1818214"/>
            <a:chExt cx="2530831" cy="689866"/>
          </a:xfrm>
        </p:grpSpPr>
        <p:sp>
          <p:nvSpPr>
            <p:cNvPr id="5" name="TextBox 4"/>
            <p:cNvSpPr txBox="1"/>
            <p:nvPr/>
          </p:nvSpPr>
          <p:spPr>
            <a:xfrm>
              <a:off x="1691680" y="1978481"/>
              <a:ext cx="19271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4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Part.4 </a:t>
              </a:r>
              <a:r>
                <a:rPr kumimoji="0" lang="ko-KR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완성 화면</a:t>
              </a:r>
              <a:endPara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1274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980" y="1818214"/>
              <a:ext cx="689866" cy="689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" name="직선 연결선 9"/>
          <p:cNvCxnSpPr/>
          <p:nvPr/>
        </p:nvCxnSpPr>
        <p:spPr>
          <a:xfrm>
            <a:off x="8620125" y="577827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14338" y="1233135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2411760" y="4762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467544" y="62547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1800" y="527295"/>
            <a:ext cx="4777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전체 보기 및 카테고리 선택 시 화면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2" y="905523"/>
            <a:ext cx="770572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2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대각선 방향의 모서리가 둥근 사각형 7"/>
          <p:cNvSpPr/>
          <p:nvPr/>
        </p:nvSpPr>
        <p:spPr>
          <a:xfrm>
            <a:off x="285750" y="285750"/>
            <a:ext cx="8604250" cy="62642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1267" name="그룹 3"/>
          <p:cNvGrpSpPr>
            <a:grpSpLocks/>
          </p:cNvGrpSpPr>
          <p:nvPr/>
        </p:nvGrpSpPr>
        <p:grpSpPr bwMode="auto">
          <a:xfrm>
            <a:off x="-46707" y="-27384"/>
            <a:ext cx="2530475" cy="690562"/>
            <a:chOff x="1087980" y="1818214"/>
            <a:chExt cx="2530831" cy="689866"/>
          </a:xfrm>
        </p:grpSpPr>
        <p:sp>
          <p:nvSpPr>
            <p:cNvPr id="5" name="TextBox 4"/>
            <p:cNvSpPr txBox="1"/>
            <p:nvPr/>
          </p:nvSpPr>
          <p:spPr>
            <a:xfrm>
              <a:off x="1691680" y="1978481"/>
              <a:ext cx="19271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4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Part.4 </a:t>
              </a:r>
              <a:r>
                <a:rPr kumimoji="0" lang="ko-KR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완성 화면</a:t>
              </a:r>
              <a:endPara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1274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980" y="1818214"/>
              <a:ext cx="689866" cy="689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" name="직선 연결선 9"/>
          <p:cNvCxnSpPr/>
          <p:nvPr/>
        </p:nvCxnSpPr>
        <p:spPr>
          <a:xfrm>
            <a:off x="8620125" y="577827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14338" y="1233135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2411760" y="4762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467544" y="62547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1800" y="527295"/>
            <a:ext cx="4777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상품 선택 시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22" y="927405"/>
            <a:ext cx="764857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2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대각선 방향의 모서리가 둥근 사각형 7"/>
          <p:cNvSpPr/>
          <p:nvPr/>
        </p:nvSpPr>
        <p:spPr>
          <a:xfrm>
            <a:off x="285750" y="285750"/>
            <a:ext cx="8604250" cy="62642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1267" name="그룹 3"/>
          <p:cNvGrpSpPr>
            <a:grpSpLocks/>
          </p:cNvGrpSpPr>
          <p:nvPr/>
        </p:nvGrpSpPr>
        <p:grpSpPr bwMode="auto">
          <a:xfrm>
            <a:off x="-46707" y="-27384"/>
            <a:ext cx="2530475" cy="690562"/>
            <a:chOff x="1087980" y="1818214"/>
            <a:chExt cx="2530831" cy="689866"/>
          </a:xfrm>
        </p:grpSpPr>
        <p:sp>
          <p:nvSpPr>
            <p:cNvPr id="5" name="TextBox 4"/>
            <p:cNvSpPr txBox="1"/>
            <p:nvPr/>
          </p:nvSpPr>
          <p:spPr>
            <a:xfrm>
              <a:off x="1691680" y="1978481"/>
              <a:ext cx="19271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4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Part.4 </a:t>
              </a:r>
              <a:r>
                <a:rPr kumimoji="0" lang="ko-KR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완성 화면</a:t>
              </a:r>
              <a:endPara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1274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980" y="1818214"/>
              <a:ext cx="689866" cy="689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" name="직선 연결선 9"/>
          <p:cNvCxnSpPr/>
          <p:nvPr/>
        </p:nvCxnSpPr>
        <p:spPr>
          <a:xfrm>
            <a:off x="8620125" y="577827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14338" y="1233135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2411760" y="4762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467544" y="62547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1800" y="527295"/>
            <a:ext cx="4777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장바구니에 담긴 화면</a:t>
            </a:r>
            <a:endParaRPr lang="ko-KR" altLang="en-US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27405"/>
            <a:ext cx="772477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2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대각선 방향의 모서리가 둥근 사각형 7"/>
          <p:cNvSpPr/>
          <p:nvPr/>
        </p:nvSpPr>
        <p:spPr>
          <a:xfrm>
            <a:off x="285750" y="285750"/>
            <a:ext cx="8604250" cy="62642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1267" name="그룹 3"/>
          <p:cNvGrpSpPr>
            <a:grpSpLocks/>
          </p:cNvGrpSpPr>
          <p:nvPr/>
        </p:nvGrpSpPr>
        <p:grpSpPr bwMode="auto">
          <a:xfrm>
            <a:off x="-46707" y="-27384"/>
            <a:ext cx="2530475" cy="690562"/>
            <a:chOff x="1087980" y="1818214"/>
            <a:chExt cx="2530831" cy="689866"/>
          </a:xfrm>
        </p:grpSpPr>
        <p:sp>
          <p:nvSpPr>
            <p:cNvPr id="5" name="TextBox 4"/>
            <p:cNvSpPr txBox="1"/>
            <p:nvPr/>
          </p:nvSpPr>
          <p:spPr>
            <a:xfrm>
              <a:off x="1691680" y="1978481"/>
              <a:ext cx="19271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4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Part.4 </a:t>
              </a:r>
              <a:r>
                <a:rPr kumimoji="0" lang="ko-KR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완성 화면</a:t>
              </a:r>
              <a:endPara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1274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980" y="1818214"/>
              <a:ext cx="689866" cy="689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" name="직선 연결선 9"/>
          <p:cNvCxnSpPr/>
          <p:nvPr/>
        </p:nvCxnSpPr>
        <p:spPr>
          <a:xfrm>
            <a:off x="8620125" y="577827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14338" y="1233135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2411760" y="4762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467544" y="62547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1800" y="527295"/>
            <a:ext cx="4777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구매 시 화면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08" y="1057275"/>
            <a:ext cx="768667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2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대각선 방향의 모서리가 둥근 사각형 7"/>
          <p:cNvSpPr/>
          <p:nvPr/>
        </p:nvSpPr>
        <p:spPr>
          <a:xfrm>
            <a:off x="285750" y="285750"/>
            <a:ext cx="8604250" cy="62642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1267" name="그룹 3"/>
          <p:cNvGrpSpPr>
            <a:grpSpLocks/>
          </p:cNvGrpSpPr>
          <p:nvPr/>
        </p:nvGrpSpPr>
        <p:grpSpPr bwMode="auto">
          <a:xfrm>
            <a:off x="-46707" y="-27384"/>
            <a:ext cx="2530475" cy="690562"/>
            <a:chOff x="1087980" y="1818214"/>
            <a:chExt cx="2530831" cy="689866"/>
          </a:xfrm>
        </p:grpSpPr>
        <p:sp>
          <p:nvSpPr>
            <p:cNvPr id="5" name="TextBox 4"/>
            <p:cNvSpPr txBox="1"/>
            <p:nvPr/>
          </p:nvSpPr>
          <p:spPr>
            <a:xfrm>
              <a:off x="1691680" y="1978481"/>
              <a:ext cx="19271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4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Part.4 </a:t>
              </a:r>
              <a:r>
                <a:rPr kumimoji="0" lang="ko-KR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완성 화면</a:t>
              </a:r>
              <a:endPara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1274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980" y="1818214"/>
              <a:ext cx="689866" cy="689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" name="직선 연결선 9"/>
          <p:cNvCxnSpPr/>
          <p:nvPr/>
        </p:nvCxnSpPr>
        <p:spPr>
          <a:xfrm>
            <a:off x="8620125" y="577827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14338" y="1233135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2411760" y="4762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467544" y="62547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1800" y="527295"/>
            <a:ext cx="4777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주문 내역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38225"/>
            <a:ext cx="7658100" cy="5819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대각선 방향의 모서리가 둥근 사각형 7"/>
          <p:cNvSpPr/>
          <p:nvPr/>
        </p:nvSpPr>
        <p:spPr>
          <a:xfrm>
            <a:off x="285750" y="285750"/>
            <a:ext cx="8604250" cy="62642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1267" name="그룹 3"/>
          <p:cNvGrpSpPr>
            <a:grpSpLocks/>
          </p:cNvGrpSpPr>
          <p:nvPr/>
        </p:nvGrpSpPr>
        <p:grpSpPr bwMode="auto">
          <a:xfrm>
            <a:off x="-36512" y="-27384"/>
            <a:ext cx="2530475" cy="690562"/>
            <a:chOff x="1087980" y="1818214"/>
            <a:chExt cx="2530831" cy="689866"/>
          </a:xfrm>
        </p:grpSpPr>
        <p:sp>
          <p:nvSpPr>
            <p:cNvPr id="5" name="TextBox 4"/>
            <p:cNvSpPr txBox="1"/>
            <p:nvPr/>
          </p:nvSpPr>
          <p:spPr>
            <a:xfrm>
              <a:off x="1691680" y="1978481"/>
              <a:ext cx="19271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4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Part.4 </a:t>
              </a:r>
              <a:r>
                <a:rPr kumimoji="0" lang="ko-KR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완성 화면</a:t>
              </a:r>
              <a:endPara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1274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980" y="1818214"/>
              <a:ext cx="689866" cy="689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" name="직선 연결선 9"/>
          <p:cNvCxnSpPr/>
          <p:nvPr/>
        </p:nvCxnSpPr>
        <p:spPr>
          <a:xfrm>
            <a:off x="8620125" y="577827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14338" y="1233135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2411760" y="4762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467544" y="62547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1800" y="527295"/>
            <a:ext cx="4777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개인정보 수정 화면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" t="7264"/>
          <a:stretch/>
        </p:blipFill>
        <p:spPr>
          <a:xfrm>
            <a:off x="308372" y="927405"/>
            <a:ext cx="7627987" cy="577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1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대각선 방향의 모서리가 둥근 사각형 7"/>
          <p:cNvSpPr/>
          <p:nvPr/>
        </p:nvSpPr>
        <p:spPr>
          <a:xfrm>
            <a:off x="285750" y="285750"/>
            <a:ext cx="8604250" cy="62642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1267" name="그룹 3"/>
          <p:cNvGrpSpPr>
            <a:grpSpLocks/>
          </p:cNvGrpSpPr>
          <p:nvPr/>
        </p:nvGrpSpPr>
        <p:grpSpPr bwMode="auto">
          <a:xfrm>
            <a:off x="-108520" y="2134"/>
            <a:ext cx="2530475" cy="690562"/>
            <a:chOff x="1087980" y="1818214"/>
            <a:chExt cx="2530831" cy="689866"/>
          </a:xfrm>
        </p:grpSpPr>
        <p:sp>
          <p:nvSpPr>
            <p:cNvPr id="5" name="TextBox 4"/>
            <p:cNvSpPr txBox="1"/>
            <p:nvPr/>
          </p:nvSpPr>
          <p:spPr>
            <a:xfrm>
              <a:off x="1691680" y="1978481"/>
              <a:ext cx="19271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4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Part.4 </a:t>
              </a:r>
              <a:r>
                <a:rPr kumimoji="0" lang="ko-KR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완성 화면</a:t>
              </a:r>
              <a:endPara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1274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980" y="1818214"/>
              <a:ext cx="689866" cy="689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" name="직선 연결선 9"/>
          <p:cNvCxnSpPr/>
          <p:nvPr/>
        </p:nvCxnSpPr>
        <p:spPr>
          <a:xfrm>
            <a:off x="8620125" y="577827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14338" y="1233135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2411760" y="4762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467544" y="62547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1800" y="527295"/>
            <a:ext cx="4777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정보 수정 성공 시 화면</a:t>
            </a:r>
            <a:endParaRPr lang="ko-KR" altLang="en-US" sz="20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15304"/>
            <a:ext cx="5212414" cy="3941888"/>
          </a:xfrm>
        </p:spPr>
      </p:pic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639" y="2632989"/>
            <a:ext cx="5184576" cy="3927122"/>
          </a:xfrm>
        </p:spPr>
      </p:pic>
      <p:sp>
        <p:nvSpPr>
          <p:cNvPr id="17" name="TextBox 16"/>
          <p:cNvSpPr txBox="1"/>
          <p:nvPr/>
        </p:nvSpPr>
        <p:spPr>
          <a:xfrm>
            <a:off x="4390749" y="2132856"/>
            <a:ext cx="477782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정보 수정 미 기입 시 화면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9291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대각선 방향의 모서리가 둥근 사각형 7"/>
          <p:cNvSpPr/>
          <p:nvPr/>
        </p:nvSpPr>
        <p:spPr>
          <a:xfrm>
            <a:off x="285750" y="285750"/>
            <a:ext cx="8604250" cy="62642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1267" name="그룹 3"/>
          <p:cNvGrpSpPr>
            <a:grpSpLocks/>
          </p:cNvGrpSpPr>
          <p:nvPr/>
        </p:nvGrpSpPr>
        <p:grpSpPr bwMode="auto">
          <a:xfrm>
            <a:off x="-108520" y="-27384"/>
            <a:ext cx="2530475" cy="690562"/>
            <a:chOff x="1087980" y="1818214"/>
            <a:chExt cx="2530831" cy="689866"/>
          </a:xfrm>
        </p:grpSpPr>
        <p:sp>
          <p:nvSpPr>
            <p:cNvPr id="5" name="TextBox 4"/>
            <p:cNvSpPr txBox="1"/>
            <p:nvPr/>
          </p:nvSpPr>
          <p:spPr>
            <a:xfrm>
              <a:off x="1691680" y="1978481"/>
              <a:ext cx="19271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4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Part.4 </a:t>
              </a:r>
              <a:r>
                <a:rPr kumimoji="0" lang="ko-KR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완성 화면</a:t>
              </a:r>
              <a:endPara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1274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980" y="1818214"/>
              <a:ext cx="689866" cy="689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" name="직선 연결선 9"/>
          <p:cNvCxnSpPr/>
          <p:nvPr/>
        </p:nvCxnSpPr>
        <p:spPr>
          <a:xfrm>
            <a:off x="8620125" y="577827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14338" y="1233135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2411760" y="4762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467544" y="62547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1800" y="527295"/>
            <a:ext cx="4777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관리자 로그인 화면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98" y="951065"/>
            <a:ext cx="769620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7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대각선 방향의 모서리가 둥근 사각형 7"/>
          <p:cNvSpPr/>
          <p:nvPr/>
        </p:nvSpPr>
        <p:spPr>
          <a:xfrm>
            <a:off x="285750" y="285750"/>
            <a:ext cx="8604250" cy="62642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1267" name="그룹 3"/>
          <p:cNvGrpSpPr>
            <a:grpSpLocks/>
          </p:cNvGrpSpPr>
          <p:nvPr/>
        </p:nvGrpSpPr>
        <p:grpSpPr bwMode="auto">
          <a:xfrm>
            <a:off x="-108520" y="-27384"/>
            <a:ext cx="2530475" cy="690562"/>
            <a:chOff x="1087980" y="1818214"/>
            <a:chExt cx="2530831" cy="689866"/>
          </a:xfrm>
        </p:grpSpPr>
        <p:sp>
          <p:nvSpPr>
            <p:cNvPr id="5" name="TextBox 4"/>
            <p:cNvSpPr txBox="1"/>
            <p:nvPr/>
          </p:nvSpPr>
          <p:spPr>
            <a:xfrm>
              <a:off x="1691680" y="1978481"/>
              <a:ext cx="19271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4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Part.4 </a:t>
              </a:r>
              <a:r>
                <a:rPr kumimoji="0" lang="ko-KR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완성 화면</a:t>
              </a:r>
              <a:endPara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1274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980" y="1818214"/>
              <a:ext cx="689866" cy="689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" name="직선 연결선 9"/>
          <p:cNvCxnSpPr/>
          <p:nvPr/>
        </p:nvCxnSpPr>
        <p:spPr>
          <a:xfrm>
            <a:off x="8620125" y="577827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14338" y="1233135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2411760" y="4762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467544" y="62547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1800" y="527295"/>
            <a:ext cx="4777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관리자 화면</a:t>
            </a:r>
            <a:endParaRPr lang="ko-KR" altLang="en-US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44" y="931989"/>
            <a:ext cx="76962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1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대각선 방향의 모서리가 둥근 사각형 7"/>
          <p:cNvSpPr/>
          <p:nvPr/>
        </p:nvSpPr>
        <p:spPr>
          <a:xfrm>
            <a:off x="285750" y="285750"/>
            <a:ext cx="8604250" cy="62642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1267" name="그룹 3"/>
          <p:cNvGrpSpPr>
            <a:grpSpLocks/>
          </p:cNvGrpSpPr>
          <p:nvPr/>
        </p:nvGrpSpPr>
        <p:grpSpPr bwMode="auto">
          <a:xfrm>
            <a:off x="-108520" y="-27384"/>
            <a:ext cx="2530475" cy="690562"/>
            <a:chOff x="1087980" y="1818214"/>
            <a:chExt cx="2530831" cy="689866"/>
          </a:xfrm>
        </p:grpSpPr>
        <p:sp>
          <p:nvSpPr>
            <p:cNvPr id="5" name="TextBox 4"/>
            <p:cNvSpPr txBox="1"/>
            <p:nvPr/>
          </p:nvSpPr>
          <p:spPr>
            <a:xfrm>
              <a:off x="1691680" y="1978481"/>
              <a:ext cx="19271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4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Part.4 </a:t>
              </a:r>
              <a:r>
                <a:rPr kumimoji="0" lang="ko-KR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완성 화면</a:t>
              </a:r>
              <a:endPara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1274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980" y="1818214"/>
              <a:ext cx="689866" cy="689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" name="직선 연결선 9"/>
          <p:cNvCxnSpPr/>
          <p:nvPr/>
        </p:nvCxnSpPr>
        <p:spPr>
          <a:xfrm>
            <a:off x="8620125" y="577827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14338" y="1233135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2411760" y="4762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467544" y="62547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1800" y="527295"/>
            <a:ext cx="4777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회원 조회 화면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15" y="927405"/>
            <a:ext cx="76485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7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대각선 방향의 모서리가 둥근 사각형 7"/>
          <p:cNvSpPr/>
          <p:nvPr/>
        </p:nvSpPr>
        <p:spPr>
          <a:xfrm>
            <a:off x="288925" y="333375"/>
            <a:ext cx="8604250" cy="62642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chemeClr val="tx1"/>
              </a:solidFill>
              <a:latin typeface="HY나무B" pitchFamily="18" charset="-127"/>
              <a:ea typeface="HY나무B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620125" y="577827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14338" y="1233135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2411760" y="4762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467544" y="62547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0" name="그룹 15"/>
          <p:cNvGrpSpPr>
            <a:grpSpLocks/>
          </p:cNvGrpSpPr>
          <p:nvPr/>
        </p:nvGrpSpPr>
        <p:grpSpPr bwMode="auto">
          <a:xfrm>
            <a:off x="1087438" y="1817688"/>
            <a:ext cx="1712912" cy="690562"/>
            <a:chOff x="1087980" y="1818214"/>
            <a:chExt cx="1711696" cy="689866"/>
          </a:xfrm>
        </p:grpSpPr>
        <p:sp>
          <p:nvSpPr>
            <p:cNvPr id="17" name="TextBox 16"/>
            <p:cNvSpPr txBox="1"/>
            <p:nvPr/>
          </p:nvSpPr>
          <p:spPr>
            <a:xfrm>
              <a:off x="1691680" y="1978481"/>
              <a:ext cx="110799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4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800" dirty="0" smtClean="0">
                  <a:solidFill>
                    <a:schemeClr val="tx1"/>
                  </a:solidFill>
                  <a:latin typeface="HY나무B" pitchFamily="18" charset="-127"/>
                  <a:ea typeface="HY나무B" pitchFamily="18" charset="-127"/>
                </a:rPr>
                <a:t>화면설계</a:t>
              </a:r>
              <a:endParaRPr kumimoji="0" lang="ko-KR" altLang="en-US" sz="1800" dirty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pic>
          <p:nvPicPr>
            <p:cNvPr id="3092" name="그림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980" y="1818214"/>
              <a:ext cx="689866" cy="689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81" name="그룹 18"/>
          <p:cNvGrpSpPr>
            <a:grpSpLocks/>
          </p:cNvGrpSpPr>
          <p:nvPr/>
        </p:nvGrpSpPr>
        <p:grpSpPr bwMode="auto">
          <a:xfrm>
            <a:off x="1239838" y="2882900"/>
            <a:ext cx="1797050" cy="690563"/>
            <a:chOff x="1087980" y="1818214"/>
            <a:chExt cx="1796655" cy="689866"/>
          </a:xfrm>
        </p:grpSpPr>
        <p:sp>
          <p:nvSpPr>
            <p:cNvPr id="20" name="TextBox 19"/>
            <p:cNvSpPr txBox="1"/>
            <p:nvPr/>
          </p:nvSpPr>
          <p:spPr>
            <a:xfrm>
              <a:off x="1691680" y="1978481"/>
              <a:ext cx="119295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4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800" dirty="0" smtClean="0">
                  <a:solidFill>
                    <a:schemeClr val="tx1"/>
                  </a:solidFill>
                  <a:latin typeface="HY나무B" pitchFamily="18" charset="-127"/>
                  <a:ea typeface="HY나무B" pitchFamily="18" charset="-127"/>
                </a:rPr>
                <a:t>Class</a:t>
              </a:r>
              <a:r>
                <a:rPr kumimoji="0" lang="ko-KR" altLang="en-US" sz="1800" dirty="0" smtClean="0">
                  <a:solidFill>
                    <a:schemeClr val="tx1"/>
                  </a:solidFill>
                  <a:latin typeface="HY나무B" pitchFamily="18" charset="-127"/>
                  <a:ea typeface="HY나무B" pitchFamily="18" charset="-127"/>
                </a:rPr>
                <a:t>설계</a:t>
              </a:r>
              <a:endParaRPr kumimoji="0" lang="ko-KR" altLang="en-US" sz="1800" dirty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pic>
          <p:nvPicPr>
            <p:cNvPr id="3090" name="그림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980" y="1818214"/>
              <a:ext cx="689866" cy="689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82" name="그룹 21"/>
          <p:cNvGrpSpPr>
            <a:grpSpLocks/>
          </p:cNvGrpSpPr>
          <p:nvPr/>
        </p:nvGrpSpPr>
        <p:grpSpPr bwMode="auto">
          <a:xfrm>
            <a:off x="1392238" y="3948113"/>
            <a:ext cx="1712912" cy="690562"/>
            <a:chOff x="1087980" y="1818214"/>
            <a:chExt cx="1711696" cy="689866"/>
          </a:xfrm>
        </p:grpSpPr>
        <p:sp>
          <p:nvSpPr>
            <p:cNvPr id="23" name="TextBox 22"/>
            <p:cNvSpPr txBox="1"/>
            <p:nvPr/>
          </p:nvSpPr>
          <p:spPr>
            <a:xfrm>
              <a:off x="1691680" y="1978481"/>
              <a:ext cx="110799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4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800" dirty="0" smtClean="0">
                  <a:solidFill>
                    <a:schemeClr val="tx1"/>
                  </a:solidFill>
                  <a:latin typeface="HY나무B" pitchFamily="18" charset="-127"/>
                  <a:ea typeface="HY나무B" pitchFamily="18" charset="-127"/>
                </a:rPr>
                <a:t>기능설계</a:t>
              </a:r>
              <a:endParaRPr kumimoji="0" lang="ko-KR" altLang="en-US" sz="1800" dirty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pic>
          <p:nvPicPr>
            <p:cNvPr id="3088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980" y="1818214"/>
              <a:ext cx="689866" cy="689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83" name="그룹 24"/>
          <p:cNvGrpSpPr>
            <a:grpSpLocks/>
          </p:cNvGrpSpPr>
          <p:nvPr/>
        </p:nvGrpSpPr>
        <p:grpSpPr bwMode="auto">
          <a:xfrm>
            <a:off x="1544638" y="5013325"/>
            <a:ext cx="2366962" cy="688975"/>
            <a:chOff x="1087980" y="1818214"/>
            <a:chExt cx="2365721" cy="689866"/>
          </a:xfrm>
        </p:grpSpPr>
        <p:sp>
          <p:nvSpPr>
            <p:cNvPr id="26" name="TextBox 25"/>
            <p:cNvSpPr txBox="1"/>
            <p:nvPr/>
          </p:nvSpPr>
          <p:spPr>
            <a:xfrm>
              <a:off x="1691680" y="1978481"/>
              <a:ext cx="176202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4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800" dirty="0" smtClean="0">
                  <a:solidFill>
                    <a:schemeClr val="tx1"/>
                  </a:solidFill>
                  <a:latin typeface="HY나무B" pitchFamily="18" charset="-127"/>
                  <a:ea typeface="HY나무B" pitchFamily="18" charset="-127"/>
                </a:rPr>
                <a:t>완성화면</a:t>
              </a:r>
              <a:r>
                <a:rPr kumimoji="0" lang="en-US" altLang="ko-KR" sz="1800" dirty="0" smtClean="0">
                  <a:solidFill>
                    <a:schemeClr val="tx1"/>
                  </a:solidFill>
                  <a:latin typeface="HY나무B" pitchFamily="18" charset="-127"/>
                  <a:ea typeface="HY나무B" pitchFamily="18" charset="-127"/>
                </a:rPr>
                <a:t>&amp;</a:t>
              </a:r>
              <a:r>
                <a:rPr kumimoji="0" lang="ko-KR" altLang="en-US" sz="1800" dirty="0" smtClean="0">
                  <a:solidFill>
                    <a:schemeClr val="tx1"/>
                  </a:solidFill>
                  <a:latin typeface="HY나무B" pitchFamily="18" charset="-127"/>
                  <a:ea typeface="HY나무B" pitchFamily="18" charset="-127"/>
                </a:rPr>
                <a:t>시연</a:t>
              </a:r>
              <a:endParaRPr kumimoji="0" lang="ko-KR" altLang="en-US" sz="1800" dirty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pic>
          <p:nvPicPr>
            <p:cNvPr id="3086" name="그림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980" y="1818214"/>
              <a:ext cx="689866" cy="689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TextBox 28"/>
          <p:cNvSpPr txBox="1"/>
          <p:nvPr/>
        </p:nvSpPr>
        <p:spPr>
          <a:xfrm>
            <a:off x="288925" y="333375"/>
            <a:ext cx="2295525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5400" b="1" dirty="0">
                <a:solidFill>
                  <a:srgbClr val="FFC000"/>
                </a:solidFill>
                <a:latin typeface="+mn-lt"/>
              </a:rPr>
              <a:t>INDEX</a:t>
            </a:r>
            <a:endParaRPr lang="ko-KR" altLang="en-US" sz="5400" b="1" dirty="0">
              <a:solidFill>
                <a:srgbClr val="FFC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대각선 방향의 모서리가 둥근 사각형 7"/>
          <p:cNvSpPr/>
          <p:nvPr/>
        </p:nvSpPr>
        <p:spPr>
          <a:xfrm>
            <a:off x="285750" y="285750"/>
            <a:ext cx="8604250" cy="62642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1267" name="그룹 3"/>
          <p:cNvGrpSpPr>
            <a:grpSpLocks/>
          </p:cNvGrpSpPr>
          <p:nvPr/>
        </p:nvGrpSpPr>
        <p:grpSpPr bwMode="auto">
          <a:xfrm>
            <a:off x="-108520" y="-27384"/>
            <a:ext cx="2530475" cy="690562"/>
            <a:chOff x="1087980" y="1818214"/>
            <a:chExt cx="2530831" cy="689866"/>
          </a:xfrm>
        </p:grpSpPr>
        <p:sp>
          <p:nvSpPr>
            <p:cNvPr id="5" name="TextBox 4"/>
            <p:cNvSpPr txBox="1"/>
            <p:nvPr/>
          </p:nvSpPr>
          <p:spPr>
            <a:xfrm>
              <a:off x="1691680" y="1978481"/>
              <a:ext cx="19271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4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Part.4 </a:t>
              </a:r>
              <a:r>
                <a:rPr kumimoji="0" lang="ko-KR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완성 화면</a:t>
              </a:r>
              <a:endPara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1274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980" y="1818214"/>
              <a:ext cx="689866" cy="689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" name="직선 연결선 9"/>
          <p:cNvCxnSpPr/>
          <p:nvPr/>
        </p:nvCxnSpPr>
        <p:spPr>
          <a:xfrm>
            <a:off x="8620125" y="577827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14338" y="1233135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2411760" y="4762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467544" y="62547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1800" y="527295"/>
            <a:ext cx="4777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회원 삭제 화면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27405"/>
            <a:ext cx="772477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1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대각선 방향의 모서리가 둥근 사각형 7"/>
          <p:cNvSpPr/>
          <p:nvPr/>
        </p:nvSpPr>
        <p:spPr>
          <a:xfrm>
            <a:off x="285750" y="285750"/>
            <a:ext cx="8604250" cy="62642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1267" name="그룹 3"/>
          <p:cNvGrpSpPr>
            <a:grpSpLocks/>
          </p:cNvGrpSpPr>
          <p:nvPr/>
        </p:nvGrpSpPr>
        <p:grpSpPr bwMode="auto">
          <a:xfrm>
            <a:off x="-108520" y="-27384"/>
            <a:ext cx="2530475" cy="690562"/>
            <a:chOff x="1087980" y="1818214"/>
            <a:chExt cx="2530831" cy="689866"/>
          </a:xfrm>
        </p:grpSpPr>
        <p:sp>
          <p:nvSpPr>
            <p:cNvPr id="5" name="TextBox 4"/>
            <p:cNvSpPr txBox="1"/>
            <p:nvPr/>
          </p:nvSpPr>
          <p:spPr>
            <a:xfrm>
              <a:off x="1691680" y="1978481"/>
              <a:ext cx="19271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4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Part.4 </a:t>
              </a:r>
              <a:r>
                <a:rPr kumimoji="0" lang="ko-KR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완성 화면</a:t>
              </a:r>
              <a:endPara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1274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980" y="1818214"/>
              <a:ext cx="689866" cy="689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" name="직선 연결선 9"/>
          <p:cNvCxnSpPr/>
          <p:nvPr/>
        </p:nvCxnSpPr>
        <p:spPr>
          <a:xfrm>
            <a:off x="8620125" y="577827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14338" y="1233135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2411760" y="4762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467544" y="62547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1800" y="527295"/>
            <a:ext cx="4777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회원 </a:t>
            </a:r>
            <a:r>
              <a:rPr lang="en-US" altLang="ko-KR" sz="2000" b="1" dirty="0" smtClean="0"/>
              <a:t>ID</a:t>
            </a:r>
            <a:r>
              <a:rPr lang="ko-KR" altLang="en-US" sz="2000" b="1" dirty="0" smtClean="0"/>
              <a:t>로 조회 화면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9" y="893532"/>
            <a:ext cx="767715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1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대각선 방향의 모서리가 둥근 사각형 7"/>
          <p:cNvSpPr/>
          <p:nvPr/>
        </p:nvSpPr>
        <p:spPr>
          <a:xfrm>
            <a:off x="285750" y="285750"/>
            <a:ext cx="8604250" cy="62642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1267" name="그룹 3"/>
          <p:cNvGrpSpPr>
            <a:grpSpLocks/>
          </p:cNvGrpSpPr>
          <p:nvPr/>
        </p:nvGrpSpPr>
        <p:grpSpPr bwMode="auto">
          <a:xfrm>
            <a:off x="-108520" y="-27384"/>
            <a:ext cx="2530475" cy="690562"/>
            <a:chOff x="1087980" y="1818214"/>
            <a:chExt cx="2530831" cy="689866"/>
          </a:xfrm>
        </p:grpSpPr>
        <p:sp>
          <p:nvSpPr>
            <p:cNvPr id="5" name="TextBox 4"/>
            <p:cNvSpPr txBox="1"/>
            <p:nvPr/>
          </p:nvSpPr>
          <p:spPr>
            <a:xfrm>
              <a:off x="1691680" y="1978481"/>
              <a:ext cx="19271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4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Part.4 </a:t>
              </a:r>
              <a:r>
                <a:rPr kumimoji="0" lang="ko-KR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완성 화면</a:t>
              </a:r>
              <a:endPara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1274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980" y="1818214"/>
              <a:ext cx="689866" cy="689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" name="직선 연결선 9"/>
          <p:cNvCxnSpPr/>
          <p:nvPr/>
        </p:nvCxnSpPr>
        <p:spPr>
          <a:xfrm>
            <a:off x="8620125" y="577827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14338" y="1233135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2411760" y="4762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467544" y="62547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1800" y="527295"/>
            <a:ext cx="4777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회원 이름으로 조회 화면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0" y="960836"/>
            <a:ext cx="770572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1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대각선 방향의 모서리가 둥근 사각형 7"/>
          <p:cNvSpPr/>
          <p:nvPr/>
        </p:nvSpPr>
        <p:spPr>
          <a:xfrm>
            <a:off x="285750" y="285750"/>
            <a:ext cx="8604250" cy="62642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1267" name="그룹 3"/>
          <p:cNvGrpSpPr>
            <a:grpSpLocks/>
          </p:cNvGrpSpPr>
          <p:nvPr/>
        </p:nvGrpSpPr>
        <p:grpSpPr bwMode="auto">
          <a:xfrm>
            <a:off x="-108520" y="-27384"/>
            <a:ext cx="2530475" cy="690562"/>
            <a:chOff x="1087980" y="1818214"/>
            <a:chExt cx="2530831" cy="689866"/>
          </a:xfrm>
        </p:grpSpPr>
        <p:sp>
          <p:nvSpPr>
            <p:cNvPr id="5" name="TextBox 4"/>
            <p:cNvSpPr txBox="1"/>
            <p:nvPr/>
          </p:nvSpPr>
          <p:spPr>
            <a:xfrm>
              <a:off x="1691680" y="1978481"/>
              <a:ext cx="19271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4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Part.4 </a:t>
              </a:r>
              <a:r>
                <a:rPr kumimoji="0" lang="ko-KR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완성 화면</a:t>
              </a:r>
              <a:endPara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1274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980" y="1818214"/>
              <a:ext cx="689866" cy="689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" name="직선 연결선 9"/>
          <p:cNvCxnSpPr/>
          <p:nvPr/>
        </p:nvCxnSpPr>
        <p:spPr>
          <a:xfrm>
            <a:off x="8620125" y="577827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14338" y="1233135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2411760" y="4762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467544" y="62547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59583" y="532882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관리자 화면에서 상품 업데이트 버튼 클릭 시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9" y="927405"/>
            <a:ext cx="770572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대각선 방향의 모서리가 둥근 사각형 7"/>
          <p:cNvSpPr/>
          <p:nvPr/>
        </p:nvSpPr>
        <p:spPr>
          <a:xfrm>
            <a:off x="285750" y="285750"/>
            <a:ext cx="8604250" cy="62642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1267" name="그룹 3"/>
          <p:cNvGrpSpPr>
            <a:grpSpLocks/>
          </p:cNvGrpSpPr>
          <p:nvPr/>
        </p:nvGrpSpPr>
        <p:grpSpPr bwMode="auto">
          <a:xfrm>
            <a:off x="-108520" y="-27384"/>
            <a:ext cx="2530475" cy="690562"/>
            <a:chOff x="1087980" y="1818214"/>
            <a:chExt cx="2530831" cy="689866"/>
          </a:xfrm>
        </p:grpSpPr>
        <p:sp>
          <p:nvSpPr>
            <p:cNvPr id="5" name="TextBox 4"/>
            <p:cNvSpPr txBox="1"/>
            <p:nvPr/>
          </p:nvSpPr>
          <p:spPr>
            <a:xfrm>
              <a:off x="1691680" y="1978481"/>
              <a:ext cx="19271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4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Part.4 </a:t>
              </a:r>
              <a:r>
                <a:rPr kumimoji="0" lang="ko-KR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완성 화면</a:t>
              </a:r>
              <a:endPara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1274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980" y="1818214"/>
              <a:ext cx="689866" cy="689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" name="직선 연결선 9"/>
          <p:cNvCxnSpPr/>
          <p:nvPr/>
        </p:nvCxnSpPr>
        <p:spPr>
          <a:xfrm>
            <a:off x="8620125" y="577827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14338" y="1233135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2411760" y="4762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467544" y="62547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1800" y="527295"/>
            <a:ext cx="4777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관리자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상품 추가 화면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95" y="980728"/>
            <a:ext cx="766762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대각선 방향의 모서리가 둥근 사각형 7"/>
          <p:cNvSpPr/>
          <p:nvPr/>
        </p:nvSpPr>
        <p:spPr>
          <a:xfrm>
            <a:off x="285750" y="285750"/>
            <a:ext cx="8604250" cy="62642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1267" name="그룹 3"/>
          <p:cNvGrpSpPr>
            <a:grpSpLocks/>
          </p:cNvGrpSpPr>
          <p:nvPr/>
        </p:nvGrpSpPr>
        <p:grpSpPr bwMode="auto">
          <a:xfrm>
            <a:off x="-108520" y="-27384"/>
            <a:ext cx="2530475" cy="690562"/>
            <a:chOff x="1087980" y="1818214"/>
            <a:chExt cx="2530831" cy="689866"/>
          </a:xfrm>
        </p:grpSpPr>
        <p:sp>
          <p:nvSpPr>
            <p:cNvPr id="5" name="TextBox 4"/>
            <p:cNvSpPr txBox="1"/>
            <p:nvPr/>
          </p:nvSpPr>
          <p:spPr>
            <a:xfrm>
              <a:off x="1691680" y="1978481"/>
              <a:ext cx="19271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4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Part.4 </a:t>
              </a:r>
              <a:r>
                <a:rPr kumimoji="0" lang="ko-KR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완성 화면</a:t>
              </a:r>
              <a:endPara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1274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980" y="1818214"/>
              <a:ext cx="689866" cy="689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" name="직선 연결선 9"/>
          <p:cNvCxnSpPr/>
          <p:nvPr/>
        </p:nvCxnSpPr>
        <p:spPr>
          <a:xfrm>
            <a:off x="8620125" y="577827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14338" y="1233135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2411760" y="4762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467544" y="62547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1800" y="527295"/>
            <a:ext cx="4777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관리자 </a:t>
            </a:r>
            <a:r>
              <a:rPr lang="en-US" altLang="ko-KR" sz="2000" b="1" dirty="0" smtClean="0"/>
              <a:t>-  </a:t>
            </a:r>
            <a:r>
              <a:rPr lang="ko-KR" altLang="en-US" sz="2000" b="1" dirty="0" smtClean="0"/>
              <a:t>상품 추가된 화면</a:t>
            </a:r>
            <a:endParaRPr lang="ko-KR" altLang="en-US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19" y="1057275"/>
            <a:ext cx="763905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대각선 방향의 모서리가 둥근 사각형 7"/>
          <p:cNvSpPr/>
          <p:nvPr/>
        </p:nvSpPr>
        <p:spPr>
          <a:xfrm>
            <a:off x="285750" y="285750"/>
            <a:ext cx="8604250" cy="62642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1267" name="그룹 3"/>
          <p:cNvGrpSpPr>
            <a:grpSpLocks/>
          </p:cNvGrpSpPr>
          <p:nvPr/>
        </p:nvGrpSpPr>
        <p:grpSpPr bwMode="auto">
          <a:xfrm>
            <a:off x="-108520" y="-27384"/>
            <a:ext cx="2530475" cy="690562"/>
            <a:chOff x="1087980" y="1818214"/>
            <a:chExt cx="2530831" cy="689866"/>
          </a:xfrm>
        </p:grpSpPr>
        <p:sp>
          <p:nvSpPr>
            <p:cNvPr id="5" name="TextBox 4"/>
            <p:cNvSpPr txBox="1"/>
            <p:nvPr/>
          </p:nvSpPr>
          <p:spPr>
            <a:xfrm>
              <a:off x="1691680" y="1978481"/>
              <a:ext cx="19271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4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Part.4 </a:t>
              </a:r>
              <a:r>
                <a:rPr kumimoji="0" lang="ko-KR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완성 화면</a:t>
              </a:r>
              <a:endPara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1274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980" y="1818214"/>
              <a:ext cx="689866" cy="689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" name="직선 연결선 9"/>
          <p:cNvCxnSpPr/>
          <p:nvPr/>
        </p:nvCxnSpPr>
        <p:spPr>
          <a:xfrm>
            <a:off x="8620125" y="577827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14338" y="1233135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2411760" y="4762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467544" y="62547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1800" y="527295"/>
            <a:ext cx="4777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관리자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상품 제거 화면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79" y="927405"/>
            <a:ext cx="76581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대각선 방향의 모서리가 둥근 사각형 7"/>
          <p:cNvSpPr/>
          <p:nvPr/>
        </p:nvSpPr>
        <p:spPr>
          <a:xfrm>
            <a:off x="285750" y="285750"/>
            <a:ext cx="8604250" cy="62642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1267" name="그룹 3"/>
          <p:cNvGrpSpPr>
            <a:grpSpLocks/>
          </p:cNvGrpSpPr>
          <p:nvPr/>
        </p:nvGrpSpPr>
        <p:grpSpPr bwMode="auto">
          <a:xfrm>
            <a:off x="-108520" y="-27384"/>
            <a:ext cx="2530475" cy="690562"/>
            <a:chOff x="1087980" y="1818214"/>
            <a:chExt cx="2530831" cy="689866"/>
          </a:xfrm>
        </p:grpSpPr>
        <p:sp>
          <p:nvSpPr>
            <p:cNvPr id="5" name="TextBox 4"/>
            <p:cNvSpPr txBox="1"/>
            <p:nvPr/>
          </p:nvSpPr>
          <p:spPr>
            <a:xfrm>
              <a:off x="1691680" y="1978481"/>
              <a:ext cx="19271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4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Part.4 </a:t>
              </a:r>
              <a:r>
                <a:rPr kumimoji="0" lang="ko-KR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완성 화면</a:t>
              </a:r>
              <a:endPara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1274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980" y="1818214"/>
              <a:ext cx="689866" cy="689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" name="직선 연결선 9"/>
          <p:cNvCxnSpPr/>
          <p:nvPr/>
        </p:nvCxnSpPr>
        <p:spPr>
          <a:xfrm>
            <a:off x="8620125" y="577827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14338" y="1233135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2411760" y="4762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467544" y="62547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1800" y="527295"/>
            <a:ext cx="4777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관리자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상품 제거 후 화면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95" y="927405"/>
            <a:ext cx="770572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3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9" r="8929"/>
          <a:stretch>
            <a:fillRect/>
          </a:stretch>
        </p:blipFill>
        <p:spPr bwMode="auto">
          <a:xfrm>
            <a:off x="0" y="0"/>
            <a:ext cx="9144000" cy="695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0" y="2673350"/>
            <a:ext cx="9144000" cy="15113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64889" y="3075057"/>
            <a:ext cx="301422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/>
              <a:t>THANK YOU</a:t>
            </a:r>
            <a:endParaRPr kumimoji="0"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그룹 15"/>
          <p:cNvGrpSpPr>
            <a:grpSpLocks/>
          </p:cNvGrpSpPr>
          <p:nvPr/>
        </p:nvGrpSpPr>
        <p:grpSpPr bwMode="auto">
          <a:xfrm>
            <a:off x="250825" y="260350"/>
            <a:ext cx="8569325" cy="6408738"/>
            <a:chOff x="289088" y="332657"/>
            <a:chExt cx="8603392" cy="6264696"/>
          </a:xfrm>
        </p:grpSpPr>
        <p:sp>
          <p:nvSpPr>
            <p:cNvPr id="8" name="대각선 방향의 모서리가 둥근 사각형 7"/>
            <p:cNvSpPr/>
            <p:nvPr/>
          </p:nvSpPr>
          <p:spPr>
            <a:xfrm>
              <a:off x="289088" y="332657"/>
              <a:ext cx="8603392" cy="6264696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grpSp>
          <p:nvGrpSpPr>
            <p:cNvPr id="4108" name="그룹 3"/>
            <p:cNvGrpSpPr>
              <a:grpSpLocks/>
            </p:cNvGrpSpPr>
            <p:nvPr/>
          </p:nvGrpSpPr>
          <p:grpSpPr bwMode="auto">
            <a:xfrm>
              <a:off x="289088" y="417560"/>
              <a:ext cx="2364757" cy="689866"/>
              <a:chOff x="1087980" y="1818214"/>
              <a:chExt cx="2364757" cy="68986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691681" y="1978481"/>
                <a:ext cx="1761056" cy="3610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>
                  <a:defRPr sz="400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defRPr>
                </a:lvl1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나무B" pitchFamily="18" charset="-127"/>
                    <a:ea typeface="HY나무B" pitchFamily="18" charset="-127"/>
                  </a:rPr>
                  <a:t>Part.1 </a:t>
                </a:r>
                <a:r>
                  <a:rPr kumimoji="0" lang="ko-KR" altLang="en-US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나무B" pitchFamily="18" charset="-127"/>
                    <a:ea typeface="HY나무B" pitchFamily="18" charset="-127"/>
                  </a:rPr>
                  <a:t>화면설계</a:t>
                </a:r>
                <a:endParaRPr kumimoji="0"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나무B" pitchFamily="18" charset="-127"/>
                  <a:ea typeface="HY나무B" pitchFamily="18" charset="-127"/>
                </a:endParaRPr>
              </a:p>
            </p:txBody>
          </p:sp>
          <p:pic>
            <p:nvPicPr>
              <p:cNvPr id="4114" name="그림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7980" y="1818214"/>
                <a:ext cx="689866" cy="6898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0" name="직선 연결선 9"/>
            <p:cNvCxnSpPr/>
            <p:nvPr/>
          </p:nvCxnSpPr>
          <p:spPr>
            <a:xfrm>
              <a:off x="8623955" y="577827"/>
              <a:ext cx="0" cy="5083421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410600" y="1233135"/>
              <a:ext cx="0" cy="5083421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>
              <a:off x="2411760" y="477411"/>
              <a:ext cx="6264696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>
              <a:off x="467544" y="6257628"/>
              <a:ext cx="6264696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95536" y="980728"/>
            <a:ext cx="8136904" cy="107721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>
              <a:defRPr sz="4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여러 인터넷 쇼핑몰과 유사한 기능들을 </a:t>
            </a:r>
            <a:endParaRPr kumimoji="0" lang="en-US" altLang="ko-KR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구현</a:t>
            </a:r>
            <a:r>
              <a:rPr kumimoji="0"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kumimoji="0"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84213" y="2060575"/>
            <a:ext cx="2303462" cy="2232025"/>
          </a:xfrm>
          <a:prstGeom prst="ellipse">
            <a:avLst/>
          </a:prstGeom>
          <a:solidFill>
            <a:srgbClr val="503D67">
              <a:alpha val="56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/>
              <a:t>회원</a:t>
            </a:r>
            <a:endParaRPr kumimoji="0" lang="en-US" altLang="ko-KR" sz="28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348038" y="2205038"/>
            <a:ext cx="2303462" cy="2232025"/>
          </a:xfrm>
          <a:prstGeom prst="ellipse">
            <a:avLst/>
          </a:prstGeom>
          <a:solidFill>
            <a:srgbClr val="503D67">
              <a:alpha val="56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8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8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8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8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8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8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/>
              <a:t>상품</a:t>
            </a:r>
            <a:endParaRPr kumimoji="0" lang="en-US" altLang="ko-KR" sz="28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8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8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8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8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8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/>
          </a:p>
        </p:txBody>
      </p:sp>
      <p:sp>
        <p:nvSpPr>
          <p:cNvPr id="18" name="타원 17"/>
          <p:cNvSpPr/>
          <p:nvPr/>
        </p:nvSpPr>
        <p:spPr>
          <a:xfrm>
            <a:off x="6011863" y="2205038"/>
            <a:ext cx="2305050" cy="2232025"/>
          </a:xfrm>
          <a:prstGeom prst="ellipse">
            <a:avLst/>
          </a:prstGeom>
          <a:solidFill>
            <a:srgbClr val="503D67">
              <a:alpha val="56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8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8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8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8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8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/>
              <a:t>관리자</a:t>
            </a:r>
            <a:endParaRPr kumimoji="0" lang="en-US" altLang="ko-KR" sz="28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8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8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8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dirty="0"/>
              <a:t>\</a:t>
            </a:r>
            <a:endParaRPr kumimoji="0" lang="ko-KR" altLang="en-US" sz="28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995738" y="4724400"/>
            <a:ext cx="3889375" cy="122555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1" dirty="0">
                <a:solidFill>
                  <a:schemeClr val="bg1"/>
                </a:solidFill>
              </a:rPr>
              <a:t>쇼핑몰과 같이 주문</a:t>
            </a:r>
            <a:r>
              <a:rPr kumimoji="0" lang="en-US" altLang="ko-KR" sz="2400" b="1" dirty="0">
                <a:solidFill>
                  <a:schemeClr val="bg1"/>
                </a:solidFill>
              </a:rPr>
              <a:t>,</a:t>
            </a:r>
            <a:r>
              <a:rPr kumimoji="0" lang="ko-KR" altLang="en-US" sz="2400" b="1" dirty="0">
                <a:solidFill>
                  <a:schemeClr val="bg1"/>
                </a:solidFill>
              </a:rPr>
              <a:t> </a:t>
            </a:r>
            <a:endParaRPr kumimoji="0" lang="en-US" altLang="ko-KR" sz="2400" b="1" dirty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1" dirty="0">
                <a:solidFill>
                  <a:schemeClr val="bg1"/>
                </a:solidFill>
              </a:rPr>
              <a:t>주문 내역 확인</a:t>
            </a:r>
            <a:r>
              <a:rPr kumimoji="0" lang="en-US" altLang="ko-KR" sz="2400" b="1" dirty="0">
                <a:solidFill>
                  <a:schemeClr val="bg1"/>
                </a:solidFill>
              </a:rPr>
              <a:t>, </a:t>
            </a:r>
            <a:r>
              <a:rPr kumimoji="0" lang="ko-KR" altLang="en-US" sz="2400" b="1" dirty="0">
                <a:solidFill>
                  <a:schemeClr val="bg1"/>
                </a:solidFill>
              </a:rPr>
              <a:t>회원 관리</a:t>
            </a:r>
            <a:endParaRPr kumimoji="0" lang="en-US" altLang="ko-KR" sz="2400" b="1" dirty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1" dirty="0">
                <a:solidFill>
                  <a:schemeClr val="bg1"/>
                </a:solidFill>
              </a:rPr>
              <a:t>가능</a:t>
            </a:r>
            <a:r>
              <a:rPr kumimoji="0" lang="en-US" altLang="ko-KR" sz="24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6" name="덧셈 기호 35"/>
          <p:cNvSpPr/>
          <p:nvPr/>
        </p:nvSpPr>
        <p:spPr>
          <a:xfrm>
            <a:off x="2555875" y="2708275"/>
            <a:ext cx="1223963" cy="1152525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7" name="덧셈 기호 36"/>
          <p:cNvSpPr/>
          <p:nvPr/>
        </p:nvSpPr>
        <p:spPr>
          <a:xfrm>
            <a:off x="5148263" y="2781300"/>
            <a:ext cx="1223962" cy="1152525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8" name="등호 37"/>
          <p:cNvSpPr/>
          <p:nvPr/>
        </p:nvSpPr>
        <p:spPr>
          <a:xfrm>
            <a:off x="1692275" y="4652963"/>
            <a:ext cx="2159000" cy="1296987"/>
          </a:xfrm>
          <a:prstGeom prst="mathEqua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대각선 방향의 모서리가 둥근 사각형 7"/>
          <p:cNvSpPr/>
          <p:nvPr/>
        </p:nvSpPr>
        <p:spPr bwMode="auto">
          <a:xfrm>
            <a:off x="322263" y="188913"/>
            <a:ext cx="8642350" cy="62642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8620125" y="433794"/>
            <a:ext cx="0" cy="5083079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 bwMode="auto">
          <a:xfrm>
            <a:off x="377825" y="1089058"/>
            <a:ext cx="0" cy="5083079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 bwMode="auto">
          <a:xfrm flipH="1">
            <a:off x="2383669" y="328613"/>
            <a:ext cx="6292643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 bwMode="auto">
          <a:xfrm flipH="1">
            <a:off x="430780" y="6108700"/>
            <a:ext cx="6292643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제목 1"/>
          <p:cNvSpPr txBox="1">
            <a:spLocks/>
          </p:cNvSpPr>
          <p:nvPr/>
        </p:nvSpPr>
        <p:spPr>
          <a:xfrm>
            <a:off x="1007204" y="210546"/>
            <a:ext cx="2469486" cy="815801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ko-KR" altLang="en-US" sz="3200" b="1" spc="50" dirty="0">
                <a:ln w="11430"/>
                <a:solidFill>
                  <a:srgbClr val="FFC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태백B" pitchFamily="18" charset="-127"/>
                <a:ea typeface="HY태백B" pitchFamily="18" charset="-127"/>
                <a:cs typeface="+mj-cs"/>
              </a:rPr>
              <a:t>클래스 구조</a:t>
            </a:r>
          </a:p>
        </p:txBody>
      </p:sp>
      <p:pic>
        <p:nvPicPr>
          <p:cNvPr id="5129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73050"/>
            <a:ext cx="693738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894293"/>
            <a:ext cx="8987550" cy="54726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그룹 37"/>
          <p:cNvGrpSpPr>
            <a:grpSpLocks/>
          </p:cNvGrpSpPr>
          <p:nvPr/>
        </p:nvGrpSpPr>
        <p:grpSpPr bwMode="auto">
          <a:xfrm>
            <a:off x="179388" y="260350"/>
            <a:ext cx="8713787" cy="6264275"/>
            <a:chOff x="251520" y="332656"/>
            <a:chExt cx="8712968" cy="6264695"/>
          </a:xfrm>
        </p:grpSpPr>
        <p:sp>
          <p:nvSpPr>
            <p:cNvPr id="8" name="대각선 방향의 모서리가 둥근 사각형 7"/>
            <p:cNvSpPr/>
            <p:nvPr/>
          </p:nvSpPr>
          <p:spPr>
            <a:xfrm>
              <a:off x="322950" y="332656"/>
              <a:ext cx="8641538" cy="62646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grpSp>
          <p:nvGrpSpPr>
            <p:cNvPr id="6149" name="그룹 3"/>
            <p:cNvGrpSpPr>
              <a:grpSpLocks/>
            </p:cNvGrpSpPr>
            <p:nvPr/>
          </p:nvGrpSpPr>
          <p:grpSpPr bwMode="auto">
            <a:xfrm>
              <a:off x="251520" y="417559"/>
              <a:ext cx="2565528" cy="689866"/>
              <a:chOff x="1087980" y="1818214"/>
              <a:chExt cx="2554374" cy="68986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691681" y="1978481"/>
                <a:ext cx="1950673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>
                  <a:defRPr sz="400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defRPr>
                </a:lvl1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나무B" pitchFamily="18" charset="-127"/>
                    <a:ea typeface="HY나무B" pitchFamily="18" charset="-127"/>
                  </a:rPr>
                  <a:t>Part.2 Class </a:t>
                </a:r>
                <a:r>
                  <a:rPr kumimoji="0" lang="ko-KR" altLang="en-US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나무B" pitchFamily="18" charset="-127"/>
                    <a:ea typeface="HY나무B" pitchFamily="18" charset="-127"/>
                  </a:rPr>
                  <a:t>설계</a:t>
                </a:r>
                <a:endParaRPr kumimoji="0"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나무B" pitchFamily="18" charset="-127"/>
                  <a:ea typeface="HY나무B" pitchFamily="18" charset="-127"/>
                </a:endParaRPr>
              </a:p>
            </p:txBody>
          </p:sp>
          <p:pic>
            <p:nvPicPr>
              <p:cNvPr id="6155" name="그림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7980" y="1818214"/>
                <a:ext cx="689866" cy="6898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0" name="직선 연결선 9"/>
            <p:cNvCxnSpPr/>
            <p:nvPr/>
          </p:nvCxnSpPr>
          <p:spPr>
            <a:xfrm>
              <a:off x="8617938" y="577826"/>
              <a:ext cx="0" cy="508342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76920" y="1233134"/>
              <a:ext cx="0" cy="508342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>
              <a:off x="2383461" y="474652"/>
              <a:ext cx="6292052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>
              <a:off x="430755" y="6254047"/>
              <a:ext cx="6292052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다이어그램 41"/>
          <p:cNvGraphicFramePr/>
          <p:nvPr>
            <p:extLst>
              <p:ext uri="{D42A27DB-BD31-4B8C-83A1-F6EECF244321}">
                <p14:modId xmlns:p14="http://schemas.microsoft.com/office/powerpoint/2010/main" val="2444347946"/>
              </p:ext>
            </p:extLst>
          </p:nvPr>
        </p:nvGraphicFramePr>
        <p:xfrm>
          <a:off x="-180528" y="690157"/>
          <a:ext cx="9324528" cy="5603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대각선 방향의 모서리가 둥근 사각형 7"/>
          <p:cNvSpPr/>
          <p:nvPr/>
        </p:nvSpPr>
        <p:spPr>
          <a:xfrm>
            <a:off x="288925" y="333375"/>
            <a:ext cx="8604250" cy="62642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7171" name="그룹 3"/>
          <p:cNvGrpSpPr>
            <a:grpSpLocks/>
          </p:cNvGrpSpPr>
          <p:nvPr/>
        </p:nvGrpSpPr>
        <p:grpSpPr bwMode="auto">
          <a:xfrm>
            <a:off x="288925" y="417513"/>
            <a:ext cx="2530475" cy="690562"/>
            <a:chOff x="1087980" y="1818214"/>
            <a:chExt cx="2530831" cy="689866"/>
          </a:xfrm>
        </p:grpSpPr>
        <p:sp>
          <p:nvSpPr>
            <p:cNvPr id="5" name="TextBox 4"/>
            <p:cNvSpPr txBox="1"/>
            <p:nvPr/>
          </p:nvSpPr>
          <p:spPr>
            <a:xfrm>
              <a:off x="1691680" y="1978481"/>
              <a:ext cx="19271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4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Part.3 </a:t>
              </a:r>
              <a:r>
                <a:rPr kumimoji="0" lang="ko-KR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기능설계</a:t>
              </a:r>
              <a:r>
                <a:rPr kumimoji="0" lang="en-US" altLang="ko-KR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</a:t>
              </a:r>
              <a:endPara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pic>
          <p:nvPicPr>
            <p:cNvPr id="7179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980" y="1818214"/>
              <a:ext cx="689866" cy="689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" name="직선 연결선 9"/>
          <p:cNvCxnSpPr/>
          <p:nvPr/>
        </p:nvCxnSpPr>
        <p:spPr>
          <a:xfrm>
            <a:off x="8620125" y="577827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14338" y="1233135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2411760" y="4762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467544" y="62547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3478163293"/>
              </p:ext>
            </p:extLst>
          </p:nvPr>
        </p:nvGraphicFramePr>
        <p:xfrm>
          <a:off x="-1836712" y="928670"/>
          <a:ext cx="11881320" cy="538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7" name="그림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68960" y="3346450"/>
            <a:ext cx="32512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대각선 방향의 모서리가 둥근 사각형 7"/>
          <p:cNvSpPr/>
          <p:nvPr/>
        </p:nvSpPr>
        <p:spPr>
          <a:xfrm>
            <a:off x="288925" y="333375"/>
            <a:ext cx="8604250" cy="62642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8195" name="그룹 3"/>
          <p:cNvGrpSpPr>
            <a:grpSpLocks/>
          </p:cNvGrpSpPr>
          <p:nvPr/>
        </p:nvGrpSpPr>
        <p:grpSpPr bwMode="auto">
          <a:xfrm>
            <a:off x="0" y="0"/>
            <a:ext cx="2530475" cy="690562"/>
            <a:chOff x="1087980" y="1818214"/>
            <a:chExt cx="2530831" cy="689866"/>
          </a:xfrm>
        </p:grpSpPr>
        <p:sp>
          <p:nvSpPr>
            <p:cNvPr id="5" name="TextBox 4"/>
            <p:cNvSpPr txBox="1"/>
            <p:nvPr/>
          </p:nvSpPr>
          <p:spPr>
            <a:xfrm>
              <a:off x="1691680" y="1978481"/>
              <a:ext cx="19271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4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Part.4 </a:t>
              </a:r>
              <a:r>
                <a:rPr kumimoji="0" lang="ko-KR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완성 화면</a:t>
              </a:r>
              <a:endPara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pic>
          <p:nvPicPr>
            <p:cNvPr id="8201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980" y="1818214"/>
              <a:ext cx="689866" cy="689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" name="직선 연결선 9"/>
          <p:cNvCxnSpPr/>
          <p:nvPr/>
        </p:nvCxnSpPr>
        <p:spPr>
          <a:xfrm>
            <a:off x="8620125" y="577827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14338" y="1233135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2411760" y="4762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467544" y="62547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71800" y="527295"/>
            <a:ext cx="4777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실행 시 첫 화면</a:t>
            </a:r>
            <a:endParaRPr lang="ko-KR" altLang="en-US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02" y="922930"/>
            <a:ext cx="7686675" cy="5800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대각선 방향의 모서리가 둥근 사각형 7"/>
          <p:cNvSpPr/>
          <p:nvPr/>
        </p:nvSpPr>
        <p:spPr>
          <a:xfrm>
            <a:off x="288925" y="333375"/>
            <a:ext cx="8604250" cy="62642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9219" name="그룹 3"/>
          <p:cNvGrpSpPr>
            <a:grpSpLocks/>
          </p:cNvGrpSpPr>
          <p:nvPr/>
        </p:nvGrpSpPr>
        <p:grpSpPr bwMode="auto">
          <a:xfrm>
            <a:off x="25301" y="-27384"/>
            <a:ext cx="2530475" cy="690562"/>
            <a:chOff x="1087980" y="1818214"/>
            <a:chExt cx="2530831" cy="689866"/>
          </a:xfrm>
        </p:grpSpPr>
        <p:sp>
          <p:nvSpPr>
            <p:cNvPr id="5" name="TextBox 4"/>
            <p:cNvSpPr txBox="1"/>
            <p:nvPr/>
          </p:nvSpPr>
          <p:spPr>
            <a:xfrm>
              <a:off x="1691680" y="1978481"/>
              <a:ext cx="19271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4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Part.4 </a:t>
              </a:r>
              <a:r>
                <a:rPr kumimoji="0" lang="ko-KR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완성 화면</a:t>
              </a:r>
              <a:endPara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pic>
          <p:nvPicPr>
            <p:cNvPr id="9225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980" y="1818214"/>
              <a:ext cx="689866" cy="689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" name="직선 연결선 9"/>
          <p:cNvCxnSpPr/>
          <p:nvPr/>
        </p:nvCxnSpPr>
        <p:spPr>
          <a:xfrm>
            <a:off x="8620125" y="577827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14338" y="1233135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2411760" y="4762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467544" y="62547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1800" y="527295"/>
            <a:ext cx="4777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로그인 시 화면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53" y="927405"/>
            <a:ext cx="7677150" cy="5762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대각선 방향의 모서리가 둥근 사각형 7"/>
          <p:cNvSpPr/>
          <p:nvPr/>
        </p:nvSpPr>
        <p:spPr>
          <a:xfrm>
            <a:off x="288925" y="333375"/>
            <a:ext cx="8604250" cy="62642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0243" name="그룹 3"/>
          <p:cNvGrpSpPr>
            <a:grpSpLocks/>
          </p:cNvGrpSpPr>
          <p:nvPr/>
        </p:nvGrpSpPr>
        <p:grpSpPr bwMode="auto">
          <a:xfrm>
            <a:off x="-46707" y="-27384"/>
            <a:ext cx="2530475" cy="690562"/>
            <a:chOff x="1087980" y="1818214"/>
            <a:chExt cx="2530831" cy="689866"/>
          </a:xfrm>
        </p:grpSpPr>
        <p:sp>
          <p:nvSpPr>
            <p:cNvPr id="5" name="TextBox 4"/>
            <p:cNvSpPr txBox="1"/>
            <p:nvPr/>
          </p:nvSpPr>
          <p:spPr>
            <a:xfrm>
              <a:off x="1691680" y="1978481"/>
              <a:ext cx="19271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4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Part.4 </a:t>
              </a:r>
              <a:r>
                <a:rPr kumimoji="0" lang="ko-KR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완성 화면</a:t>
              </a:r>
              <a:endPara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0249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980" y="1818214"/>
              <a:ext cx="689866" cy="689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" name="직선 연결선 9"/>
          <p:cNvCxnSpPr/>
          <p:nvPr/>
        </p:nvCxnSpPr>
        <p:spPr>
          <a:xfrm>
            <a:off x="8620125" y="577827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14338" y="1233135"/>
            <a:ext cx="0" cy="5083421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2411760" y="4762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467544" y="6254750"/>
            <a:ext cx="626469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1800" y="527295"/>
            <a:ext cx="4777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로그인 후 메인 화면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08" y="927405"/>
            <a:ext cx="7677150" cy="5800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265</Words>
  <Application>Microsoft Office PowerPoint</Application>
  <PresentationFormat>화면 슬라이드 쇼(4:3)</PresentationFormat>
  <Paragraphs>126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heo</dc:creator>
  <cp:lastModifiedBy>user</cp:lastModifiedBy>
  <cp:revision>25</cp:revision>
  <dcterms:created xsi:type="dcterms:W3CDTF">2014-03-08T22:48:47Z</dcterms:created>
  <dcterms:modified xsi:type="dcterms:W3CDTF">2014-08-31T15:27:52Z</dcterms:modified>
</cp:coreProperties>
</file>