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7" r:id="rId4"/>
    <p:sldId id="259" r:id="rId5"/>
    <p:sldId id="263" r:id="rId6"/>
    <p:sldId id="275" r:id="rId7"/>
    <p:sldId id="264" r:id="rId8"/>
    <p:sldId id="266" r:id="rId9"/>
    <p:sldId id="268" r:id="rId10"/>
    <p:sldId id="272" r:id="rId11"/>
    <p:sldId id="274" r:id="rId12"/>
    <p:sldId id="27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506-756A-45BD-94AC-AF43E9DDA846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37FE-AF53-4D29-AE93-9067C82A3E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506-756A-45BD-94AC-AF43E9DDA846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37FE-AF53-4D29-AE93-9067C82A3E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506-756A-45BD-94AC-AF43E9DDA846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37FE-AF53-4D29-AE93-9067C82A3E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506-756A-45BD-94AC-AF43E9DDA846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37FE-AF53-4D29-AE93-9067C82A3E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506-756A-45BD-94AC-AF43E9DDA846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37FE-AF53-4D29-AE93-9067C82A3E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506-756A-45BD-94AC-AF43E9DDA846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37FE-AF53-4D29-AE93-9067C82A3E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506-756A-45BD-94AC-AF43E9DDA846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37FE-AF53-4D29-AE93-9067C82A3E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506-756A-45BD-94AC-AF43E9DDA846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37FE-AF53-4D29-AE93-9067C82A3E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506-756A-45BD-94AC-AF43E9DDA846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37FE-AF53-4D29-AE93-9067C82A3E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506-756A-45BD-94AC-AF43E9DDA846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37FE-AF53-4D29-AE93-9067C82A3E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506-756A-45BD-94AC-AF43E9DDA846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37FE-AF53-4D29-AE93-9067C82A3E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B0C506-756A-45BD-94AC-AF43E9DDA846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8C37FE-AF53-4D29-AE93-9067C82A3E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JAVA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택배</a:t>
            </a:r>
            <a:endParaRPr lang="ko-KR" altLang="en-US" b="1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065784"/>
          </a:xfrm>
        </p:spPr>
        <p:txBody>
          <a:bodyPr>
            <a:normAutofit lnSpcReduction="10000"/>
          </a:bodyPr>
          <a:lstStyle/>
          <a:p>
            <a:r>
              <a:rPr lang="ko-KR" altLang="en-US" sz="2800" b="1" dirty="0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택배관리 프로그램</a:t>
            </a:r>
            <a:endParaRPr lang="en-US" altLang="ko-KR" sz="2800" b="1" dirty="0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팀장 </a:t>
            </a:r>
            <a:r>
              <a:rPr lang="en-US" altLang="ko-KR" sz="2400" b="1" dirty="0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이민형</a:t>
            </a:r>
            <a:endParaRPr lang="en-US" altLang="ko-KR" sz="2400" b="1" dirty="0" smtClean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김계영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마윤아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이나래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</a:rPr>
              <a:t>이동훈</a:t>
            </a:r>
            <a:endParaRPr lang="ko-KR" altLang="en-US" sz="2400" dirty="0"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0960" y="548680"/>
            <a:ext cx="8388360" cy="759332"/>
            <a:chOff x="350960" y="530392"/>
            <a:chExt cx="8388360" cy="75933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509" y="548680"/>
              <a:ext cx="7524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997" y="545288"/>
              <a:ext cx="771525" cy="698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208" y="552072"/>
              <a:ext cx="7524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552" y="548680"/>
              <a:ext cx="7715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9320" y="552072"/>
              <a:ext cx="7524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6664" y="548680"/>
              <a:ext cx="7715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6845" y="552072"/>
              <a:ext cx="7524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960" y="530392"/>
              <a:ext cx="792088" cy="741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216" y="548680"/>
              <a:ext cx="792088" cy="741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328" y="539536"/>
              <a:ext cx="792088" cy="741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440" y="548680"/>
              <a:ext cx="792088" cy="741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0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b="1" dirty="0" smtClean="0">
                <a:latin typeface="나눔고딕코딩" pitchFamily="49" charset="-127"/>
                <a:ea typeface="나눔고딕코딩" pitchFamily="49" charset="-127"/>
              </a:rPr>
              <a:t>프로그램 시연</a:t>
            </a:r>
            <a:endParaRPr lang="ko-KR" altLang="en-US" sz="4400" b="1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0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 smtClean="0">
                <a:latin typeface="+mn-lt"/>
                <a:ea typeface="나눔고딕코딩" pitchFamily="49" charset="-127"/>
              </a:rPr>
              <a:t>Q &amp; A</a:t>
            </a:r>
            <a:endParaRPr lang="ko-KR" altLang="en-US" sz="6000" dirty="0">
              <a:latin typeface="+mn-lt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1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b="1" dirty="0" smtClean="0">
                <a:latin typeface="나눔고딕코딩" pitchFamily="49" charset="-127"/>
                <a:ea typeface="나눔고딕코딩" pitchFamily="49" charset="-127"/>
              </a:rPr>
              <a:t>감사합니다</a:t>
            </a:r>
            <a:endParaRPr lang="ko-KR" altLang="en-US" sz="4400" b="1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1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목차</a:t>
            </a:r>
            <a:endParaRPr lang="ko-KR" altLang="en-US" b="1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252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sz="2800" b="1" dirty="0" smtClean="0">
                <a:latin typeface="나눔고딕코딩" pitchFamily="49" charset="-127"/>
                <a:ea typeface="나눔고딕코딩" pitchFamily="49" charset="-127"/>
              </a:rPr>
              <a:t>개요</a:t>
            </a:r>
            <a:endParaRPr lang="en-US" altLang="ko-KR" sz="2800" b="1" dirty="0" smtClean="0"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800" b="1" dirty="0" smtClean="0">
                <a:latin typeface="나눔고딕코딩" pitchFamily="49" charset="-127"/>
                <a:ea typeface="나눔고딕코딩" pitchFamily="49" charset="-127"/>
              </a:rPr>
              <a:t>Class </a:t>
            </a:r>
            <a:r>
              <a:rPr lang="ko-KR" altLang="en-US" sz="2800" b="1" dirty="0" smtClean="0">
                <a:latin typeface="나눔고딕코딩" pitchFamily="49" charset="-127"/>
                <a:ea typeface="나눔고딕코딩" pitchFamily="49" charset="-127"/>
              </a:rPr>
              <a:t>구성</a:t>
            </a:r>
            <a:endParaRPr lang="en-US" altLang="ko-KR" sz="2800" b="1" dirty="0" smtClean="0"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800" b="1" dirty="0" smtClean="0">
                <a:latin typeface="나눔고딕코딩" pitchFamily="49" charset="-127"/>
                <a:ea typeface="나눔고딕코딩" pitchFamily="49" charset="-127"/>
              </a:rPr>
              <a:t>Member UI &amp; </a:t>
            </a:r>
            <a:r>
              <a:rPr lang="ko-KR" altLang="en-US" sz="2800" b="1" dirty="0" smtClean="0">
                <a:latin typeface="나눔고딕코딩" pitchFamily="49" charset="-127"/>
                <a:ea typeface="나눔고딕코딩" pitchFamily="49" charset="-127"/>
              </a:rPr>
              <a:t>기능</a:t>
            </a:r>
            <a:endParaRPr lang="en-US" altLang="ko-KR" sz="2800" b="1" dirty="0" smtClean="0"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800" b="1" dirty="0" smtClean="0">
                <a:latin typeface="나눔고딕코딩" pitchFamily="49" charset="-127"/>
                <a:ea typeface="나눔고딕코딩" pitchFamily="49" charset="-127"/>
              </a:rPr>
              <a:t>Admin UI &amp; </a:t>
            </a:r>
            <a:r>
              <a:rPr lang="ko-KR" altLang="en-US" sz="2800" b="1" dirty="0" smtClean="0">
                <a:latin typeface="나눔고딕코딩" pitchFamily="49" charset="-127"/>
                <a:ea typeface="나눔고딕코딩" pitchFamily="49" charset="-127"/>
              </a:rPr>
              <a:t>기능</a:t>
            </a:r>
            <a:endParaRPr lang="ko-KR" altLang="en-US" sz="2800" b="1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000"/>
            <a:ext cx="39243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6013296" y="1916832"/>
            <a:ext cx="2376264" cy="1800200"/>
          </a:xfrm>
          <a:prstGeom prst="wedgeEllipseCallout">
            <a:avLst>
              <a:gd name="adj1" fmla="val -9289"/>
              <a:gd name="adj2" fmla="val 66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택배가</a:t>
            </a:r>
            <a:endParaRPr lang="en-US" altLang="ko-KR" b="1" dirty="0" smtClean="0">
              <a:latin typeface="나눔고딕코딩" pitchFamily="49" charset="-127"/>
              <a:ea typeface="나눔고딕코딩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 도착했습니다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!</a:t>
            </a:r>
            <a:endParaRPr lang="ko-KR" altLang="en-US" b="1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24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개요</a:t>
            </a:r>
            <a:endParaRPr lang="ko-KR" altLang="en-US" b="1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93A299"/>
              </a:buClr>
              <a:buFont typeface="Arial"/>
              <a:buChar char="•"/>
            </a:pPr>
            <a:endParaRPr lang="en-US" altLang="ko-KR" b="1" dirty="0" smtClean="0"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93A299"/>
              </a:buClr>
              <a:buFont typeface="Arial"/>
              <a:buChar char="•"/>
            </a:pP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접수된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수화물의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실시간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배송상태 정보를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고객에게 </a:t>
            </a:r>
            <a:endParaRPr lang="en-US" altLang="ko-KR" b="1" dirty="0" smtClean="0">
              <a:latin typeface="나눔고딕코딩" pitchFamily="49" charset="-127"/>
              <a:ea typeface="나눔고딕코딩" pitchFamily="49" charset="-127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93A299"/>
              </a:buClr>
              <a:buNone/>
            </a:pPr>
            <a:r>
              <a:rPr lang="en-US" altLang="ko-KR" b="1" dirty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제공하기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위한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프로그</a:t>
            </a:r>
            <a:r>
              <a:rPr lang="ko-KR" altLang="en-US" b="1" dirty="0">
                <a:latin typeface="나눔고딕코딩" pitchFamily="49" charset="-127"/>
                <a:ea typeface="나눔고딕코딩" pitchFamily="49" charset="-127"/>
              </a:rPr>
              <a:t>램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ko-KR" altLang="en-US" b="1" dirty="0">
              <a:latin typeface="나눔고딕코딩" pitchFamily="49" charset="-127"/>
              <a:ea typeface="나눔고딕코딩" pitchFamily="49" charset="-127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93A299"/>
              </a:buClr>
              <a:buFont typeface="Arial"/>
              <a:buChar char="•"/>
            </a:pP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관리자는 지점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운송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배송 직원으로 분류되어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93A299"/>
              </a:buClr>
              <a:buNone/>
            </a:pPr>
            <a:r>
              <a:rPr lang="en-US" altLang="ko-KR" b="1" dirty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고객에게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접수된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수화물의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입출고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관리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b="1" dirty="0">
                <a:latin typeface="나눔고딕코딩" pitchFamily="49" charset="-127"/>
                <a:ea typeface="나눔고딕코딩" pitchFamily="49" charset="-127"/>
              </a:rPr>
              <a:t>및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실시간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93A299"/>
              </a:buClr>
              <a:buNone/>
            </a:pPr>
            <a:r>
              <a:rPr lang="en-US" altLang="ko-KR" b="1" dirty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배송 정보를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제공한다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.</a:t>
            </a:r>
            <a:endParaRPr lang="ko-KR" altLang="en-US" b="1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7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>Class </a:t>
            </a: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구성</a:t>
            </a:r>
            <a:endParaRPr lang="ko-KR" altLang="en-US" b="1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71600" y="1844824"/>
            <a:ext cx="1296144" cy="5760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2564904"/>
            <a:ext cx="1296144" cy="5760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Employee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1600" y="3284984"/>
            <a:ext cx="1296144" cy="5760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WayBill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71600" y="4005064"/>
            <a:ext cx="1296144" cy="5760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Baggage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4725144"/>
            <a:ext cx="1296144" cy="5760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History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71600" y="5517232"/>
            <a:ext cx="1296144" cy="5760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Situation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0"/>
            <a:endCxn id="8" idx="2"/>
          </p:cNvCxnSpPr>
          <p:nvPr/>
        </p:nvCxnSpPr>
        <p:spPr>
          <a:xfrm flipV="1">
            <a:off x="1619672" y="5301208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3329576" y="2204864"/>
            <a:ext cx="1728192" cy="5760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MemberDao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29576" y="2924944"/>
            <a:ext cx="1728192" cy="5760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EmployeeDao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29576" y="3645024"/>
            <a:ext cx="1728192" cy="5760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WayBillDao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29576" y="4365104"/>
            <a:ext cx="1728192" cy="5760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BaggageDao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29576" y="5085184"/>
            <a:ext cx="1728192" cy="5760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HistoryDao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12160" y="2564904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GeneralService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12160" y="3284984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OfficeService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12160" y="4005064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TrailerService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12160" y="4725144"/>
            <a:ext cx="2088232" cy="5760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</a:rPr>
              <a:t>DeliveryService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0192" y="616530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</a:rPr>
              <a:t>&lt; VO &gt;</a:t>
            </a:r>
            <a:endParaRPr lang="ko-KR" altLang="en-US" dirty="0">
              <a:ln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6365" y="573325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</a:rPr>
              <a:t>&lt; DAO &gt;</a:t>
            </a:r>
            <a:endParaRPr lang="ko-KR" altLang="en-US" dirty="0">
              <a:ln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79556" y="536392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</a:rPr>
              <a:t>&lt; Service &gt;</a:t>
            </a:r>
            <a:endParaRPr lang="ko-KR" altLang="en-US" dirty="0">
              <a:ln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639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95400"/>
          </a:xfrm>
        </p:spPr>
        <p:txBody>
          <a:bodyPr>
            <a:normAutofit fontScale="90000"/>
          </a:bodyPr>
          <a:lstStyle/>
          <a:p>
            <a:r>
              <a:rPr lang="en-US" altLang="ko-KR" sz="2700" dirty="0" smtClean="0">
                <a:latin typeface="나눔고딕코딩" pitchFamily="49" charset="-127"/>
                <a:ea typeface="나눔고딕코딩" pitchFamily="49" charset="-127"/>
              </a:rPr>
              <a:t>Member UI &amp; </a:t>
            </a:r>
            <a:r>
              <a:rPr lang="ko-KR" altLang="en-US" sz="2700" dirty="0" smtClean="0">
                <a:latin typeface="나눔고딕코딩" pitchFamily="49" charset="-127"/>
                <a:ea typeface="나눔고딕코딩" pitchFamily="49" charset="-127"/>
              </a:rPr>
              <a:t>기능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/>
            </a:r>
            <a:b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</a:br>
            <a:r>
              <a:rPr lang="ko-KR" altLang="en-US" b="1" dirty="0" smtClean="0">
                <a:latin typeface="나눔고딕코딩" pitchFamily="49" charset="-127"/>
                <a:ea typeface="나눔고딕코딩" pitchFamily="49" charset="-127"/>
              </a:rPr>
              <a:t>메인 화면</a:t>
            </a:r>
            <a:endParaRPr lang="ko-KR" altLang="en-US" sz="4400" b="1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08353"/>
            <a:ext cx="7395542" cy="464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7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95400"/>
          </a:xfrm>
        </p:spPr>
        <p:txBody>
          <a:bodyPr>
            <a:normAutofit fontScale="90000"/>
          </a:bodyPr>
          <a:lstStyle/>
          <a:p>
            <a:r>
              <a:rPr lang="en-US" altLang="ko-KR" sz="2700" dirty="0" smtClean="0">
                <a:latin typeface="나눔고딕코딩" pitchFamily="49" charset="-127"/>
                <a:ea typeface="나눔고딕코딩" pitchFamily="49" charset="-127"/>
              </a:rPr>
              <a:t>Member UI &amp; </a:t>
            </a:r>
            <a:r>
              <a:rPr lang="ko-KR" altLang="en-US" sz="2700" dirty="0" smtClean="0">
                <a:latin typeface="나눔고딕코딩" pitchFamily="49" charset="-127"/>
                <a:ea typeface="나눔고딕코딩" pitchFamily="49" charset="-127"/>
              </a:rPr>
              <a:t>기능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/>
            </a:r>
            <a:b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</a:br>
            <a:r>
              <a:rPr lang="ko-KR" altLang="en-US" sz="4400" b="1" dirty="0" smtClean="0">
                <a:latin typeface="나눔고딕코딩" pitchFamily="49" charset="-127"/>
                <a:ea typeface="나눔고딕코딩" pitchFamily="49" charset="-127"/>
              </a:rPr>
              <a:t>회원가입</a:t>
            </a:r>
            <a:endParaRPr lang="ko-KR" altLang="en-US" sz="4400" b="1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7077" y="1844824"/>
            <a:ext cx="7315323" cy="460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2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95400"/>
          </a:xfrm>
        </p:spPr>
        <p:txBody>
          <a:bodyPr>
            <a:normAutofit fontScale="90000"/>
          </a:bodyPr>
          <a:lstStyle/>
          <a:p>
            <a:r>
              <a:rPr lang="en-US" altLang="ko-KR" sz="2700" dirty="0" smtClean="0">
                <a:latin typeface="나눔고딕코딩" pitchFamily="49" charset="-127"/>
                <a:ea typeface="나눔고딕코딩" pitchFamily="49" charset="-127"/>
              </a:rPr>
              <a:t>Member UI &amp; </a:t>
            </a:r>
            <a:r>
              <a:rPr lang="ko-KR" altLang="en-US" sz="2700" dirty="0" smtClean="0">
                <a:latin typeface="나눔고딕코딩" pitchFamily="49" charset="-127"/>
                <a:ea typeface="나눔고딕코딩" pitchFamily="49" charset="-127"/>
              </a:rPr>
              <a:t>기능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/>
            </a:r>
            <a:b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</a:br>
            <a:r>
              <a:rPr lang="ko-KR" altLang="en-US" sz="4400" b="1" dirty="0" smtClean="0">
                <a:latin typeface="나눔고딕코딩" pitchFamily="49" charset="-127"/>
                <a:ea typeface="나눔고딕코딩" pitchFamily="49" charset="-127"/>
              </a:rPr>
              <a:t>주문서 작성</a:t>
            </a:r>
            <a:endParaRPr lang="ko-KR" altLang="en-US" sz="4400" b="1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14472"/>
            <a:ext cx="7272808" cy="4566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95400"/>
          </a:xfrm>
        </p:spPr>
        <p:txBody>
          <a:bodyPr>
            <a:normAutofit fontScale="90000"/>
          </a:bodyPr>
          <a:lstStyle/>
          <a:p>
            <a:r>
              <a:rPr lang="en-US" altLang="ko-KR" sz="2700" dirty="0" smtClean="0">
                <a:latin typeface="나눔고딕코딩" pitchFamily="49" charset="-127"/>
                <a:ea typeface="나눔고딕코딩" pitchFamily="49" charset="-127"/>
              </a:rPr>
              <a:t>Member UI &amp; </a:t>
            </a:r>
            <a:r>
              <a:rPr lang="ko-KR" altLang="en-US" sz="2700" dirty="0" smtClean="0">
                <a:latin typeface="나눔고딕코딩" pitchFamily="49" charset="-127"/>
                <a:ea typeface="나눔고딕코딩" pitchFamily="49" charset="-127"/>
              </a:rPr>
              <a:t>기능</a:t>
            </a:r>
            <a: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  <a:t/>
            </a:r>
            <a:br>
              <a:rPr lang="en-US" altLang="ko-KR" b="1" dirty="0" smtClean="0">
                <a:latin typeface="나눔고딕코딩" pitchFamily="49" charset="-127"/>
                <a:ea typeface="나눔고딕코딩" pitchFamily="49" charset="-127"/>
              </a:rPr>
            </a:br>
            <a:r>
              <a:rPr lang="ko-KR" altLang="en-US" sz="4400" b="1" dirty="0" smtClean="0">
                <a:latin typeface="나눔고딕코딩" pitchFamily="49" charset="-127"/>
                <a:ea typeface="나눔고딕코딩" pitchFamily="49" charset="-127"/>
              </a:rPr>
              <a:t>송장 출력</a:t>
            </a:r>
            <a:endParaRPr lang="ko-KR" altLang="en-US" sz="4400" b="1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0399" y="1844824"/>
            <a:ext cx="7314009" cy="460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4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 smtClean="0">
                <a:solidFill>
                  <a:srgbClr val="D2533C"/>
                </a:solidFill>
                <a:latin typeface="나눔고딕코딩" pitchFamily="49" charset="-127"/>
                <a:ea typeface="나눔고딕코딩" pitchFamily="49" charset="-127"/>
              </a:rPr>
              <a:t>Admin </a:t>
            </a:r>
            <a:r>
              <a:rPr lang="en-US" altLang="ko-KR" sz="2400" dirty="0">
                <a:solidFill>
                  <a:srgbClr val="D2533C"/>
                </a:solidFill>
                <a:latin typeface="나눔고딕코딩" pitchFamily="49" charset="-127"/>
                <a:ea typeface="나눔고딕코딩" pitchFamily="49" charset="-127"/>
              </a:rPr>
              <a:t>UI &amp; </a:t>
            </a:r>
            <a:r>
              <a:rPr lang="ko-KR" altLang="en-US" sz="2400" dirty="0">
                <a:solidFill>
                  <a:srgbClr val="D2533C"/>
                </a:solidFill>
                <a:latin typeface="나눔고딕코딩" pitchFamily="49" charset="-127"/>
                <a:ea typeface="나눔고딕코딩" pitchFamily="49" charset="-127"/>
              </a:rPr>
              <a:t>기능</a:t>
            </a:r>
            <a:r>
              <a:rPr lang="en-US" altLang="ko-KR" sz="3600" b="1" dirty="0">
                <a:solidFill>
                  <a:srgbClr val="D2533C"/>
                </a:solidFill>
                <a:latin typeface="나눔고딕코딩" pitchFamily="49" charset="-127"/>
                <a:ea typeface="나눔고딕코딩" pitchFamily="49" charset="-127"/>
              </a:rPr>
              <a:t/>
            </a:r>
            <a:br>
              <a:rPr lang="en-US" altLang="ko-KR" sz="3600" b="1" dirty="0">
                <a:solidFill>
                  <a:srgbClr val="D2533C"/>
                </a:solidFill>
                <a:latin typeface="나눔고딕코딩" pitchFamily="49" charset="-127"/>
                <a:ea typeface="나눔고딕코딩" pitchFamily="49" charset="-127"/>
              </a:rPr>
            </a:br>
            <a:r>
              <a:rPr lang="ko-KR" altLang="en-US" b="1" dirty="0" smtClean="0">
                <a:solidFill>
                  <a:srgbClr val="D2533C"/>
                </a:solidFill>
                <a:latin typeface="나눔고딕코딩" pitchFamily="49" charset="-127"/>
                <a:ea typeface="나눔고딕코딩" pitchFamily="49" charset="-127"/>
              </a:rPr>
              <a:t>관리자 로그인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99" y="1776211"/>
            <a:ext cx="7314009" cy="460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3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548</TotalTime>
  <Words>114</Words>
  <Application>Microsoft Office PowerPoint</Application>
  <PresentationFormat>화면 슬라이드 쇼(4:3)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투명도</vt:lpstr>
      <vt:lpstr>JAVA 택배</vt:lpstr>
      <vt:lpstr>목차</vt:lpstr>
      <vt:lpstr>개요</vt:lpstr>
      <vt:lpstr>Class 구성</vt:lpstr>
      <vt:lpstr>Member UI &amp; 기능 메인 화면</vt:lpstr>
      <vt:lpstr>Member UI &amp; 기능 회원가입</vt:lpstr>
      <vt:lpstr>Member UI &amp; 기능 주문서 작성</vt:lpstr>
      <vt:lpstr>Member UI &amp; 기능 송장 출력</vt:lpstr>
      <vt:lpstr>Admin UI &amp; 기능 관리자 로그인</vt:lpstr>
      <vt:lpstr>프로그램 시연</vt:lpstr>
      <vt:lpstr>Q &amp; A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ITWILL</dc:creator>
  <cp:lastModifiedBy>ITWILL</cp:lastModifiedBy>
  <cp:revision>34</cp:revision>
  <dcterms:created xsi:type="dcterms:W3CDTF">2018-05-01T01:34:48Z</dcterms:created>
  <dcterms:modified xsi:type="dcterms:W3CDTF">2018-05-02T07:19:52Z</dcterms:modified>
</cp:coreProperties>
</file>