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8" r:id="rId4"/>
    <p:sldId id="259" r:id="rId5"/>
    <p:sldId id="260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9AB9-2C1D-4D67-BB2E-80274B409E62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7E58-438D-47D2-9533-E81165A3C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24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6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9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5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1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7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9BD8-9B30-4FA9-B8F3-E13F9C6F83A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5553-715D-42B2-B46E-C4657DAC4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19672" y="1340768"/>
            <a:ext cx="590465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598935"/>
            <a:ext cx="6624736" cy="14700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관리프로그램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r>
              <a:rPr lang="ko-KR" altLang="en-US" sz="2400" dirty="0" smtClean="0">
                <a:solidFill>
                  <a:schemeClr val="tx1"/>
                </a:solidFill>
              </a:rPr>
              <a:t>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tx1"/>
                </a:solidFill>
              </a:rPr>
              <a:t>팀원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두용선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강민수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한세일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tx1"/>
                </a:solidFill>
              </a:rPr>
              <a:t>박새론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이경호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임이지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347864" y="2852936"/>
            <a:ext cx="2664296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3131518" y="2494235"/>
            <a:ext cx="6984776" cy="3237682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-885778" y="2948478"/>
            <a:ext cx="40302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spc="6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Contents</a:t>
            </a:r>
            <a:endParaRPr lang="ko-KR" altLang="en-US" sz="6000" spc="6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411760" y="1549427"/>
            <a:ext cx="67322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2468893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11760" y="3429000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11760" y="1796819"/>
            <a:ext cx="323812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Unit  01 </a:t>
            </a:r>
            <a:r>
              <a:rPr lang="ko-KR" altLang="en-US" sz="1400" spc="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ㅣ프로그램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개요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11760" y="4293096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2411760" y="2756926"/>
            <a:ext cx="323812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Unit  02 </a:t>
            </a:r>
            <a:r>
              <a:rPr lang="ko-KR" altLang="en-US" sz="1400" spc="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ㅣ주요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기능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11760" y="3621022"/>
            <a:ext cx="323812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Unit 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ㅣ프로그램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시연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411760" y="5157192"/>
            <a:ext cx="673224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/>
          <p:cNvSpPr txBox="1">
            <a:spLocks/>
          </p:cNvSpPr>
          <p:nvPr/>
        </p:nvSpPr>
        <p:spPr>
          <a:xfrm>
            <a:off x="2411760" y="4552001"/>
            <a:ext cx="323812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Unit 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ㅣ질의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강M" pitchFamily="18" charset="-127"/>
                <a:ea typeface="HY강M" pitchFamily="18" charset="-127"/>
              </a:rPr>
              <a:t>응답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9672" y="2748061"/>
            <a:ext cx="7067128" cy="37052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관리자로써 효율적인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상품관리과 회원관리를 위해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구현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-675456"/>
            <a:ext cx="8496944" cy="2088232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496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 </a:t>
            </a:r>
            <a:r>
              <a:rPr lang="en-US" altLang="ko-KR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Unit  01 | </a:t>
            </a:r>
            <a:r>
              <a:rPr lang="ko-KR" altLang="en-US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프로그램 개요</a:t>
            </a:r>
            <a:endParaRPr lang="ko-KR" altLang="en-US" sz="36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5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276872"/>
            <a:ext cx="7211144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분류 별 기능</a:t>
            </a:r>
            <a:endParaRPr lang="en-US" altLang="ko-KR" sz="2400" b="1" dirty="0" smtClean="0"/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로그인화면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회원가입 및 로그인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사용자화면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사용시간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결제요금 확인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상품주문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관리자화면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PC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사용정보확인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상품관리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회원관리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-675456"/>
            <a:ext cx="8496944" cy="2088232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496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 </a:t>
            </a:r>
            <a:r>
              <a:rPr lang="en-US" altLang="ko-KR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Unit  02 | </a:t>
            </a:r>
            <a:r>
              <a:rPr lang="ko-KR" altLang="en-US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주요 기능</a:t>
            </a:r>
            <a:endParaRPr lang="ko-KR" altLang="en-US" sz="36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9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-675456"/>
            <a:ext cx="8496944" cy="2088232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5496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 </a:t>
            </a:r>
            <a:r>
              <a:rPr lang="en-US" altLang="ko-KR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Unit  </a:t>
            </a:r>
            <a:r>
              <a:rPr lang="en-US" altLang="ko-KR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03 </a:t>
            </a:r>
            <a:r>
              <a:rPr lang="en-US" altLang="ko-KR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| </a:t>
            </a:r>
            <a:r>
              <a:rPr lang="ko-KR" altLang="en-US" sz="3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프로그램 시연</a:t>
            </a:r>
            <a:endParaRPr lang="ko-KR" altLang="en-US" sz="36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 descr="C:\Users\stu\Desktop\KakaoTalk_20170413_1145219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2" y="2022450"/>
            <a:ext cx="7454982" cy="42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88804" y="644691"/>
            <a:ext cx="4259168" cy="472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299700" y="644691"/>
            <a:ext cx="2448272" cy="4634240"/>
            <a:chOff x="2275364" y="915566"/>
            <a:chExt cx="2448272" cy="3475680"/>
          </a:xfrm>
        </p:grpSpPr>
        <p:sp>
          <p:nvSpPr>
            <p:cNvPr id="4" name="직사각형 3"/>
            <p:cNvSpPr/>
            <p:nvPr/>
          </p:nvSpPr>
          <p:spPr>
            <a:xfrm>
              <a:off x="2275364" y="915566"/>
              <a:ext cx="2448272" cy="2232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1700000">
              <a:off x="3841153" y="3023094"/>
              <a:ext cx="720080" cy="1368152"/>
            </a:xfrm>
            <a:prstGeom prst="trapezoid">
              <a:avLst>
                <a:gd name="adj" fmla="val 360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5515724" y="418992"/>
            <a:ext cx="26030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spc="-300" dirty="0" smtClean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Q </a:t>
            </a:r>
            <a:r>
              <a:rPr lang="en-US" altLang="ko-KR" sz="5400" spc="-300" dirty="0" smtClean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&amp;</a:t>
            </a:r>
            <a:r>
              <a:rPr lang="en-US" altLang="ko-KR" sz="7200" spc="-300" dirty="0" smtClean="0">
                <a:solidFill>
                  <a:schemeClr val="bg1">
                    <a:lumMod val="7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</a:t>
            </a:r>
            <a:endParaRPr lang="ko-KR" altLang="en-US" sz="7200" spc="-300" dirty="0">
              <a:solidFill>
                <a:schemeClr val="bg1">
                  <a:lumMod val="75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452036" y="4910925"/>
            <a:ext cx="323812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15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감사합니다</a:t>
            </a:r>
            <a:r>
              <a:rPr lang="en-US" altLang="ko-KR" sz="2000" spc="-150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.</a:t>
            </a:r>
            <a:endParaRPr lang="ko-KR" altLang="en-US" sz="2000" spc="-15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95</Words>
  <Application>Microsoft Office PowerPoint</Application>
  <PresentationFormat>화면 슬라이드 쇼(4:3)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PC방 관리프로그램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PC방 관리프로그램</dc:title>
  <dc:creator>stu</dc:creator>
  <cp:lastModifiedBy>stu</cp:lastModifiedBy>
  <cp:revision>28</cp:revision>
  <dcterms:created xsi:type="dcterms:W3CDTF">2017-04-12T11:56:19Z</dcterms:created>
  <dcterms:modified xsi:type="dcterms:W3CDTF">2017-04-13T07:05:00Z</dcterms:modified>
</cp:coreProperties>
</file>