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70" r:id="rId3"/>
    <p:sldId id="258" r:id="rId4"/>
    <p:sldId id="280" r:id="rId5"/>
    <p:sldId id="261" r:id="rId6"/>
    <p:sldId id="275" r:id="rId7"/>
    <p:sldId id="264" r:id="rId8"/>
    <p:sldId id="277" r:id="rId9"/>
    <p:sldId id="278" r:id="rId10"/>
    <p:sldId id="279" r:id="rId11"/>
    <p:sldId id="273" r:id="rId12"/>
  </p:sldIdLst>
  <p:sldSz cx="9144000" cy="6858000" type="screen4x3"/>
  <p:notesSz cx="6858000" cy="9144000"/>
  <p:embeddedFontLst>
    <p:embeddedFont>
      <p:font typeface="HyhwpEQ" charset="-127"/>
      <p:regular r:id="rId14"/>
    </p:embeddedFont>
    <p:embeddedFont>
      <p:font typeface="맑은 고딕" pitchFamily="50" charset="-127"/>
      <p:regular r:id="rId15"/>
      <p:bold r:id="rId16"/>
    </p:embeddedFont>
    <p:embeddedFont>
      <p:font typeface="HY견고딕" pitchFamily="18" charset="-127"/>
      <p:regular r:id="rId17"/>
    </p:embeddedFont>
    <p:embeddedFont>
      <p:font typeface="Yoon 윤고딕 530_TT" charset="-127"/>
      <p:regular r:id="rId18"/>
    </p:embeddedFont>
    <p:embeddedFont>
      <p:font typeface="Yoon 윤고딕 540_TT" charset="-127"/>
      <p:regular r:id="rId19"/>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CBCD"/>
    <a:srgbClr val="2436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51" autoAdjust="0"/>
    <p:restoredTop sz="95900" autoAdjust="0"/>
  </p:normalViewPr>
  <p:slideViewPr>
    <p:cSldViewPr showGuides="1">
      <p:cViewPr>
        <p:scale>
          <a:sx n="120" d="100"/>
          <a:sy n="120" d="100"/>
        </p:scale>
        <p:origin x="-138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737BBD-F5DF-4170-BD5E-331E3507794B}" type="datetimeFigureOut">
              <a:rPr lang="ko-KR" altLang="en-US" smtClean="0"/>
              <a:t>2016-03-28</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AEA820-FED9-4018-A0F3-113E549935A2}" type="slidenum">
              <a:rPr lang="ko-KR" altLang="en-US" smtClean="0"/>
              <a:t>‹#›</a:t>
            </a:fld>
            <a:endParaRPr lang="ko-KR" altLang="en-US"/>
          </a:p>
        </p:txBody>
      </p:sp>
    </p:spTree>
    <p:extLst>
      <p:ext uri="{BB962C8B-B14F-4D97-AF65-F5344CB8AC3E}">
        <p14:creationId xmlns:p14="http://schemas.microsoft.com/office/powerpoint/2010/main" val="168413448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인사</a:t>
            </a:r>
            <a:r>
              <a:rPr lang="en-US" altLang="ko-KR" dirty="0" smtClean="0"/>
              <a:t>//</a:t>
            </a:r>
          </a:p>
          <a:p>
            <a:endParaRPr lang="en-US" altLang="ko-KR" dirty="0" smtClean="0"/>
          </a:p>
          <a:p>
            <a:r>
              <a:rPr lang="ko-KR" altLang="en-US" dirty="0" smtClean="0"/>
              <a:t>팀원 소개</a:t>
            </a:r>
            <a:r>
              <a:rPr lang="en-US" altLang="ko-KR" dirty="0" smtClean="0"/>
              <a:t>//</a:t>
            </a:r>
          </a:p>
          <a:p>
            <a:endParaRPr lang="en-US" altLang="ko-KR" dirty="0" smtClean="0"/>
          </a:p>
          <a:p>
            <a:r>
              <a:rPr lang="ko-KR" altLang="en-US" dirty="0" smtClean="0"/>
              <a:t>프로그램 이름</a:t>
            </a:r>
            <a:r>
              <a:rPr lang="en-US" altLang="ko-KR" dirty="0" smtClean="0"/>
              <a:t>(</a:t>
            </a:r>
            <a:r>
              <a:rPr lang="ko-KR" altLang="en-US" dirty="0" err="1" smtClean="0"/>
              <a:t>가제목</a:t>
            </a:r>
            <a:r>
              <a:rPr lang="en-US" altLang="ko-KR" dirty="0" smtClean="0"/>
              <a:t>) </a:t>
            </a:r>
            <a:r>
              <a:rPr lang="ko-KR" altLang="en-US" dirty="0" smtClean="0"/>
              <a:t>소개</a:t>
            </a:r>
            <a:r>
              <a:rPr lang="en-US" altLang="ko-KR" dirty="0" smtClean="0"/>
              <a:t>//</a:t>
            </a:r>
          </a:p>
          <a:p>
            <a:endParaRPr lang="en-US" altLang="ko-KR" dirty="0" smtClean="0"/>
          </a:p>
          <a:p>
            <a:r>
              <a:rPr lang="ko-KR" altLang="en-US" dirty="0" smtClean="0"/>
              <a:t>다음페이지</a:t>
            </a:r>
            <a:r>
              <a:rPr lang="en-US" altLang="ko-KR" dirty="0" smtClean="0"/>
              <a:t>//</a:t>
            </a:r>
          </a:p>
        </p:txBody>
      </p:sp>
      <p:sp>
        <p:nvSpPr>
          <p:cNvPr id="4" name="슬라이드 번호 개체 틀 3"/>
          <p:cNvSpPr>
            <a:spLocks noGrp="1"/>
          </p:cNvSpPr>
          <p:nvPr>
            <p:ph type="sldNum" sz="quarter" idx="10"/>
          </p:nvPr>
        </p:nvSpPr>
        <p:spPr/>
        <p:txBody>
          <a:bodyPr/>
          <a:lstStyle/>
          <a:p>
            <a:fld id="{1EAEA820-FED9-4018-A0F3-113E549935A2}" type="slidenum">
              <a:rPr lang="ko-KR" altLang="en-US" smtClean="0"/>
              <a:t>1</a:t>
            </a:fld>
            <a:endParaRPr lang="ko-KR" altLang="en-US"/>
          </a:p>
        </p:txBody>
      </p:sp>
    </p:spTree>
    <p:extLst>
      <p:ext uri="{BB962C8B-B14F-4D97-AF65-F5344CB8AC3E}">
        <p14:creationId xmlns:p14="http://schemas.microsoft.com/office/powerpoint/2010/main" val="945093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aseline="0" dirty="0" smtClean="0"/>
              <a:t>회원</a:t>
            </a:r>
            <a:r>
              <a:rPr lang="en-US" altLang="ko-KR" baseline="0" dirty="0" smtClean="0"/>
              <a:t>UI</a:t>
            </a:r>
            <a:r>
              <a:rPr lang="ko-KR" altLang="en-US" baseline="0" dirty="0" smtClean="0"/>
              <a:t>페이지</a:t>
            </a:r>
            <a:r>
              <a:rPr lang="en-US" altLang="ko-KR" baseline="0" dirty="0" smtClean="0"/>
              <a:t>//</a:t>
            </a:r>
          </a:p>
          <a:p>
            <a:r>
              <a:rPr lang="en-US" altLang="ko-KR" baseline="0" dirty="0" smtClean="0"/>
              <a:t>Ex)</a:t>
            </a:r>
          </a:p>
          <a:p>
            <a:r>
              <a:rPr lang="ko-KR" altLang="en-US" baseline="0" dirty="0" smtClean="0"/>
              <a:t>도서검색을 통해 자신이 빌리고자 하는 책의 대여 가</a:t>
            </a:r>
            <a:r>
              <a:rPr lang="en-US" altLang="ko-KR" baseline="0" dirty="0" smtClean="0"/>
              <a:t>/</a:t>
            </a:r>
            <a:r>
              <a:rPr lang="ko-KR" altLang="en-US" baseline="0" dirty="0" smtClean="0"/>
              <a:t>부 여부를 알아볼 수 있다</a:t>
            </a:r>
            <a:r>
              <a:rPr lang="en-US" altLang="ko-KR" baseline="0" dirty="0" smtClean="0"/>
              <a:t>.</a:t>
            </a:r>
          </a:p>
          <a:p>
            <a:r>
              <a:rPr lang="ko-KR" altLang="en-US" baseline="0" dirty="0" smtClean="0"/>
              <a:t>자신이 빌린 대여목록을 확인할 수 있다</a:t>
            </a:r>
            <a:r>
              <a:rPr lang="en-US" altLang="ko-KR" baseline="0" dirty="0" smtClean="0"/>
              <a:t>.</a:t>
            </a:r>
          </a:p>
          <a:p>
            <a:r>
              <a:rPr lang="ko-KR" altLang="en-US" baseline="0" dirty="0" smtClean="0"/>
              <a:t>대여목록을 통해 대여도서의 반납일 확인가능</a:t>
            </a:r>
            <a:endParaRPr lang="en-US" altLang="ko-KR" baseline="0" dirty="0" smtClean="0"/>
          </a:p>
          <a:p>
            <a:endParaRPr lang="en-US" altLang="ko-KR" baseline="0" dirty="0" smtClean="0"/>
          </a:p>
          <a:p>
            <a:r>
              <a:rPr lang="ko-KR" altLang="en-US" baseline="0" dirty="0" smtClean="0"/>
              <a:t>회원정보수정 다이얼로그</a:t>
            </a:r>
            <a:r>
              <a:rPr lang="en-US" altLang="ko-KR" baseline="0" dirty="0" smtClean="0"/>
              <a:t>//</a:t>
            </a:r>
          </a:p>
          <a:p>
            <a:r>
              <a:rPr lang="ko-KR" altLang="en-US" baseline="0" dirty="0" smtClean="0"/>
              <a:t>이름과 아이디는 재설정 불가능</a:t>
            </a:r>
            <a:endParaRPr lang="en-US" altLang="ko-KR" baseline="0" dirty="0" smtClean="0"/>
          </a:p>
          <a:p>
            <a:r>
              <a:rPr lang="ko-KR" altLang="en-US" baseline="0" dirty="0" smtClean="0"/>
              <a:t>회원가입과 동일하게 패스워드</a:t>
            </a:r>
            <a:r>
              <a:rPr lang="en-US" altLang="ko-KR" baseline="0" dirty="0" smtClean="0"/>
              <a:t>,</a:t>
            </a:r>
            <a:r>
              <a:rPr lang="ko-KR" altLang="en-US" baseline="0" dirty="0" smtClean="0"/>
              <a:t>패스워드확인이 일치하는지 확인함</a:t>
            </a:r>
            <a:endParaRPr lang="en-US" altLang="ko-KR" baseline="0" dirty="0" smtClean="0"/>
          </a:p>
          <a:p>
            <a:endParaRPr lang="en-US" altLang="ko-KR"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baseline="0" dirty="0" smtClean="0"/>
              <a:t>다음페이지</a:t>
            </a:r>
            <a:r>
              <a:rPr lang="en-US" altLang="ko-KR" baseline="0" dirty="0" smtClean="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baseline="0" dirty="0" smtClean="0"/>
              <a:t>넘어감과 동시에 프로그램 시연을 알리며 프로그램 시연</a:t>
            </a:r>
            <a:endParaRPr lang="en-US" altLang="ko-KR" baseline="0" dirty="0" smtClean="0"/>
          </a:p>
          <a:p>
            <a:endParaRPr lang="en-US" altLang="ko-KR" baseline="0" dirty="0" smtClean="0"/>
          </a:p>
        </p:txBody>
      </p:sp>
      <p:sp>
        <p:nvSpPr>
          <p:cNvPr id="4" name="슬라이드 번호 개체 틀 3"/>
          <p:cNvSpPr>
            <a:spLocks noGrp="1"/>
          </p:cNvSpPr>
          <p:nvPr>
            <p:ph type="sldNum" sz="quarter" idx="10"/>
          </p:nvPr>
        </p:nvSpPr>
        <p:spPr/>
        <p:txBody>
          <a:bodyPr/>
          <a:lstStyle/>
          <a:p>
            <a:fld id="{1EAEA820-FED9-4018-A0F3-113E549935A2}" type="slidenum">
              <a:rPr lang="ko-KR" altLang="en-US" smtClean="0"/>
              <a:t>10</a:t>
            </a:fld>
            <a:endParaRPr lang="ko-KR" altLang="en-US"/>
          </a:p>
        </p:txBody>
      </p:sp>
    </p:spTree>
    <p:extLst>
      <p:ext uri="{BB962C8B-B14F-4D97-AF65-F5344CB8AC3E}">
        <p14:creationId xmlns:p14="http://schemas.microsoft.com/office/powerpoint/2010/main" val="1437752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smtClean="0"/>
              <a:t>땡큐베리캄사</a:t>
            </a:r>
            <a:r>
              <a:rPr lang="en-US" altLang="ko-KR" dirty="0" smtClean="0"/>
              <a:t>!</a:t>
            </a:r>
          </a:p>
          <a:p>
            <a:endParaRPr lang="en-US" altLang="ko-KR" dirty="0" smtClean="0"/>
          </a:p>
          <a:p>
            <a:r>
              <a:rPr lang="ko-KR" altLang="en-US" dirty="0" smtClean="0"/>
              <a:t>은지야 힘내라 </a:t>
            </a:r>
            <a:r>
              <a:rPr lang="ko-KR" altLang="en-US" smtClean="0"/>
              <a:t>ㅎㅎㅎㅎㅎㅎㅎㅎㅎㅎㅎㅎㅎㅎㅎㅎㅎㅎㅎㅎㅎㅎㅎㅎㅎㅎㅎㅎㅎㅎㅎㅎㅎㅎㅎㅎㅎㅎㅎㅎㅎㅎㅎㅎㅎㅎㅎㅎㅎ</a:t>
            </a:r>
            <a:endParaRPr lang="ko-KR" altLang="en-US" dirty="0"/>
          </a:p>
        </p:txBody>
      </p:sp>
      <p:sp>
        <p:nvSpPr>
          <p:cNvPr id="4" name="슬라이드 번호 개체 틀 3"/>
          <p:cNvSpPr>
            <a:spLocks noGrp="1"/>
          </p:cNvSpPr>
          <p:nvPr>
            <p:ph type="sldNum" sz="quarter" idx="10"/>
          </p:nvPr>
        </p:nvSpPr>
        <p:spPr/>
        <p:txBody>
          <a:bodyPr/>
          <a:lstStyle/>
          <a:p>
            <a:fld id="{1EAEA820-FED9-4018-A0F3-113E549935A2}" type="slidenum">
              <a:rPr lang="ko-KR" altLang="en-US" smtClean="0"/>
              <a:t>11</a:t>
            </a:fld>
            <a:endParaRPr lang="ko-KR" altLang="en-US"/>
          </a:p>
        </p:txBody>
      </p:sp>
    </p:spTree>
    <p:extLst>
      <p:ext uri="{BB962C8B-B14F-4D97-AF65-F5344CB8AC3E}">
        <p14:creationId xmlns:p14="http://schemas.microsoft.com/office/powerpoint/2010/main" val="2161519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발표의 진행순서소개 </a:t>
            </a:r>
            <a:r>
              <a:rPr lang="en-US" altLang="ko-KR" dirty="0" smtClean="0"/>
              <a:t>//</a:t>
            </a:r>
          </a:p>
          <a:p>
            <a:endParaRPr lang="en-US" altLang="ko-KR" dirty="0" smtClean="0"/>
          </a:p>
          <a:p>
            <a:r>
              <a:rPr lang="ko-KR" altLang="en-US" dirty="0" smtClean="0"/>
              <a:t>다음페이지</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1EAEA820-FED9-4018-A0F3-113E549935A2}" type="slidenum">
              <a:rPr lang="ko-KR" altLang="en-US" smtClean="0"/>
              <a:t>2</a:t>
            </a:fld>
            <a:endParaRPr lang="ko-KR" altLang="en-US"/>
          </a:p>
        </p:txBody>
      </p:sp>
    </p:spTree>
    <p:extLst>
      <p:ext uri="{BB962C8B-B14F-4D97-AF65-F5344CB8AC3E}">
        <p14:creationId xmlns:p14="http://schemas.microsoft.com/office/powerpoint/2010/main" val="2609190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프로그램을 만든 이유</a:t>
            </a:r>
            <a:r>
              <a:rPr lang="en-US" altLang="ko-KR" dirty="0" smtClean="0"/>
              <a:t>//</a:t>
            </a:r>
          </a:p>
          <a:p>
            <a:endParaRPr lang="en-US" altLang="ko-KR" dirty="0" smtClean="0"/>
          </a:p>
          <a:p>
            <a:r>
              <a:rPr lang="ko-KR" altLang="en-US" dirty="0" smtClean="0"/>
              <a:t>프로그램의 목적</a:t>
            </a:r>
            <a:r>
              <a:rPr lang="en-US" altLang="ko-KR" dirty="0" smtClean="0"/>
              <a:t>//</a:t>
            </a:r>
          </a:p>
          <a:p>
            <a:endParaRPr lang="en-US" altLang="ko-KR" dirty="0" smtClean="0"/>
          </a:p>
          <a:p>
            <a:r>
              <a:rPr lang="ko-KR" altLang="en-US" dirty="0" smtClean="0"/>
              <a:t>다음페이지</a:t>
            </a:r>
            <a:r>
              <a:rPr lang="en-US" altLang="ko-KR" dirty="0" smtClean="0"/>
              <a:t>//</a:t>
            </a:r>
          </a:p>
          <a:p>
            <a:endParaRPr lang="en-US" altLang="ko-KR" dirty="0" smtClean="0"/>
          </a:p>
          <a:p>
            <a:endParaRPr lang="ko-KR" altLang="en-US" dirty="0"/>
          </a:p>
        </p:txBody>
      </p:sp>
      <p:sp>
        <p:nvSpPr>
          <p:cNvPr id="4" name="슬라이드 번호 개체 틀 3"/>
          <p:cNvSpPr>
            <a:spLocks noGrp="1"/>
          </p:cNvSpPr>
          <p:nvPr>
            <p:ph type="sldNum" sz="quarter" idx="10"/>
          </p:nvPr>
        </p:nvSpPr>
        <p:spPr/>
        <p:txBody>
          <a:bodyPr/>
          <a:lstStyle/>
          <a:p>
            <a:fld id="{1EAEA820-FED9-4018-A0F3-113E549935A2}" type="slidenum">
              <a:rPr lang="ko-KR" altLang="en-US" smtClean="0"/>
              <a:t>3</a:t>
            </a:fld>
            <a:endParaRPr lang="ko-KR" altLang="en-US"/>
          </a:p>
        </p:txBody>
      </p:sp>
    </p:spTree>
    <p:extLst>
      <p:ext uri="{BB962C8B-B14F-4D97-AF65-F5344CB8AC3E}">
        <p14:creationId xmlns:p14="http://schemas.microsoft.com/office/powerpoint/2010/main" val="3503193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프로그램을 만든 이유</a:t>
            </a:r>
            <a:r>
              <a:rPr lang="en-US" altLang="ko-KR" dirty="0" smtClean="0"/>
              <a:t>//</a:t>
            </a:r>
          </a:p>
          <a:p>
            <a:endParaRPr lang="en-US" altLang="ko-KR" dirty="0" smtClean="0"/>
          </a:p>
          <a:p>
            <a:r>
              <a:rPr lang="ko-KR" altLang="en-US" dirty="0" smtClean="0"/>
              <a:t>프로그램의 목적</a:t>
            </a:r>
            <a:r>
              <a:rPr lang="en-US" altLang="ko-KR" dirty="0" smtClean="0"/>
              <a:t>//</a:t>
            </a:r>
          </a:p>
          <a:p>
            <a:endParaRPr lang="en-US" altLang="ko-KR" dirty="0" smtClean="0"/>
          </a:p>
          <a:p>
            <a:r>
              <a:rPr lang="ko-KR" altLang="en-US" dirty="0" smtClean="0"/>
              <a:t>다음페이지</a:t>
            </a:r>
            <a:r>
              <a:rPr lang="en-US" altLang="ko-KR" dirty="0" smtClean="0"/>
              <a:t>//</a:t>
            </a:r>
          </a:p>
          <a:p>
            <a:endParaRPr lang="en-US" altLang="ko-KR" dirty="0" smtClean="0"/>
          </a:p>
          <a:p>
            <a:endParaRPr lang="ko-KR" altLang="en-US" dirty="0"/>
          </a:p>
        </p:txBody>
      </p:sp>
      <p:sp>
        <p:nvSpPr>
          <p:cNvPr id="4" name="슬라이드 번호 개체 틀 3"/>
          <p:cNvSpPr>
            <a:spLocks noGrp="1"/>
          </p:cNvSpPr>
          <p:nvPr>
            <p:ph type="sldNum" sz="quarter" idx="10"/>
          </p:nvPr>
        </p:nvSpPr>
        <p:spPr/>
        <p:txBody>
          <a:bodyPr/>
          <a:lstStyle/>
          <a:p>
            <a:fld id="{1EAEA820-FED9-4018-A0F3-113E549935A2}" type="slidenum">
              <a:rPr lang="ko-KR" altLang="en-US" smtClean="0"/>
              <a:t>4</a:t>
            </a:fld>
            <a:endParaRPr lang="ko-KR" altLang="en-US"/>
          </a:p>
        </p:txBody>
      </p:sp>
    </p:spTree>
    <p:extLst>
      <p:ext uri="{BB962C8B-B14F-4D97-AF65-F5344CB8AC3E}">
        <p14:creationId xmlns:p14="http://schemas.microsoft.com/office/powerpoint/2010/main" val="3503193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프로그램 구조</a:t>
            </a:r>
            <a:r>
              <a:rPr lang="en-US" altLang="ko-KR" dirty="0" smtClean="0"/>
              <a:t>(</a:t>
            </a:r>
            <a:r>
              <a:rPr lang="ko-KR" altLang="en-US" dirty="0" smtClean="0"/>
              <a:t>간단하게</a:t>
            </a:r>
            <a:r>
              <a:rPr lang="en-US" altLang="ko-KR" dirty="0" smtClean="0"/>
              <a:t>)//</a:t>
            </a:r>
          </a:p>
          <a:p>
            <a:endParaRPr lang="en-US" altLang="ko-KR" dirty="0" smtClean="0"/>
          </a:p>
          <a:p>
            <a:r>
              <a:rPr lang="ko-KR" altLang="en-US" dirty="0" smtClean="0"/>
              <a:t>글자 그대로 읽지 말 것</a:t>
            </a:r>
            <a:r>
              <a:rPr lang="en-US" altLang="ko-KR" dirty="0" smtClean="0"/>
              <a:t>//</a:t>
            </a:r>
          </a:p>
          <a:p>
            <a:r>
              <a:rPr lang="en-US" altLang="ko-KR" dirty="0" smtClean="0"/>
              <a:t>Ex)</a:t>
            </a:r>
          </a:p>
          <a:p>
            <a:r>
              <a:rPr lang="en-US" altLang="ko-KR" dirty="0" smtClean="0"/>
              <a:t>UI</a:t>
            </a:r>
            <a:r>
              <a:rPr lang="ko-KR" altLang="en-US" dirty="0" smtClean="0"/>
              <a:t>에서 받아온 정보를 기초로 </a:t>
            </a:r>
            <a:r>
              <a:rPr lang="en-US" altLang="ko-KR" dirty="0" smtClean="0"/>
              <a:t>Service</a:t>
            </a:r>
            <a:r>
              <a:rPr lang="ko-KR" altLang="en-US" dirty="0" smtClean="0"/>
              <a:t>클래스에서 업무단위로 </a:t>
            </a:r>
            <a:r>
              <a:rPr lang="en-US" altLang="ko-KR" dirty="0" smtClean="0"/>
              <a:t>Dao</a:t>
            </a:r>
            <a:r>
              <a:rPr lang="ko-KR" altLang="en-US" dirty="0" smtClean="0"/>
              <a:t>에 </a:t>
            </a:r>
            <a:r>
              <a:rPr lang="ko-KR" altLang="en-US" dirty="0" err="1" smtClean="0"/>
              <a:t>단위메소드를</a:t>
            </a:r>
            <a:r>
              <a:rPr lang="ko-KR" altLang="en-US" dirty="0" smtClean="0"/>
              <a:t> 실행한다</a:t>
            </a:r>
            <a:r>
              <a:rPr lang="en-US" altLang="ko-KR" dirty="0" smtClean="0"/>
              <a:t>.</a:t>
            </a:r>
          </a:p>
          <a:p>
            <a:r>
              <a:rPr lang="en-US" altLang="ko-KR" dirty="0" smtClean="0"/>
              <a:t>Dao</a:t>
            </a:r>
            <a:r>
              <a:rPr lang="ko-KR" altLang="en-US" dirty="0" smtClean="0"/>
              <a:t>에서는 </a:t>
            </a:r>
            <a:r>
              <a:rPr lang="en-US" altLang="ko-KR" dirty="0" smtClean="0"/>
              <a:t>Service</a:t>
            </a:r>
            <a:r>
              <a:rPr lang="ko-KR" altLang="en-US" dirty="0" smtClean="0"/>
              <a:t>클래스의 명령</a:t>
            </a:r>
            <a:r>
              <a:rPr lang="en-US" altLang="ko-KR" dirty="0" smtClean="0"/>
              <a:t>(?)</a:t>
            </a:r>
            <a:r>
              <a:rPr lang="ko-KR" altLang="en-US" dirty="0" smtClean="0"/>
              <a:t>을 받아 </a:t>
            </a:r>
            <a:r>
              <a:rPr lang="en-US" altLang="ko-KR" dirty="0" err="1" smtClean="0"/>
              <a:t>dat</a:t>
            </a:r>
            <a:r>
              <a:rPr lang="ko-KR" altLang="en-US" dirty="0" smtClean="0"/>
              <a:t>파일을 읽어와 추가하거나</a:t>
            </a:r>
            <a:r>
              <a:rPr lang="en-US" altLang="ko-KR" dirty="0" smtClean="0"/>
              <a:t>, </a:t>
            </a:r>
            <a:r>
              <a:rPr lang="ko-KR" altLang="en-US" dirty="0" smtClean="0"/>
              <a:t>업데이트</a:t>
            </a:r>
            <a:r>
              <a:rPr lang="en-US" altLang="ko-KR" dirty="0" smtClean="0"/>
              <a:t>, </a:t>
            </a:r>
            <a:r>
              <a:rPr lang="ko-KR" altLang="en-US" dirty="0" smtClean="0"/>
              <a:t>삭제</a:t>
            </a:r>
            <a:r>
              <a:rPr lang="en-US" altLang="ko-KR" dirty="0" smtClean="0"/>
              <a:t> </a:t>
            </a:r>
            <a:r>
              <a:rPr lang="ko-KR" altLang="en-US" dirty="0" smtClean="0"/>
              <a:t>또는</a:t>
            </a:r>
            <a:r>
              <a:rPr lang="en-US" altLang="ko-KR" dirty="0" smtClean="0"/>
              <a:t> </a:t>
            </a:r>
            <a:r>
              <a:rPr lang="ko-KR" altLang="en-US" dirty="0" smtClean="0"/>
              <a:t>읽는 작업을 실행한 후</a:t>
            </a:r>
            <a:endParaRPr lang="en-US" altLang="ko-KR" dirty="0" smtClean="0"/>
          </a:p>
          <a:p>
            <a:r>
              <a:rPr lang="ko-KR" altLang="en-US" dirty="0" smtClean="0"/>
              <a:t>경우에 따라 다시 </a:t>
            </a:r>
            <a:r>
              <a:rPr lang="en-US" altLang="ko-KR" dirty="0" err="1" smtClean="0"/>
              <a:t>dat</a:t>
            </a:r>
            <a:r>
              <a:rPr lang="ko-KR" altLang="en-US" dirty="0" smtClean="0"/>
              <a:t>파일로 쓰는 작업을 한다</a:t>
            </a:r>
            <a:r>
              <a:rPr lang="en-US" altLang="ko-KR" dirty="0" smtClean="0"/>
              <a:t>.(</a:t>
            </a:r>
            <a:r>
              <a:rPr lang="ko-KR" altLang="en-US" dirty="0" smtClean="0"/>
              <a:t>단순히 읽어와서 뿌리는 작업도 가능</a:t>
            </a:r>
            <a:r>
              <a:rPr lang="en-US" altLang="ko-KR" dirty="0" smtClean="0"/>
              <a:t>)</a:t>
            </a:r>
          </a:p>
          <a:p>
            <a:endParaRPr lang="en-US" altLang="ko-KR" dirty="0" smtClean="0"/>
          </a:p>
          <a:p>
            <a:r>
              <a:rPr lang="ko-KR" altLang="en-US" dirty="0" smtClean="0"/>
              <a:t>다음페이지</a:t>
            </a:r>
            <a:r>
              <a:rPr lang="en-US" altLang="ko-KR" dirty="0" smtClean="0"/>
              <a:t>//</a:t>
            </a:r>
          </a:p>
        </p:txBody>
      </p:sp>
      <p:sp>
        <p:nvSpPr>
          <p:cNvPr id="4" name="슬라이드 번호 개체 틀 3"/>
          <p:cNvSpPr>
            <a:spLocks noGrp="1"/>
          </p:cNvSpPr>
          <p:nvPr>
            <p:ph type="sldNum" sz="quarter" idx="10"/>
          </p:nvPr>
        </p:nvSpPr>
        <p:spPr/>
        <p:txBody>
          <a:bodyPr/>
          <a:lstStyle/>
          <a:p>
            <a:fld id="{1EAEA820-FED9-4018-A0F3-113E549935A2}" type="slidenum">
              <a:rPr lang="ko-KR" altLang="en-US" smtClean="0"/>
              <a:t>5</a:t>
            </a:fld>
            <a:endParaRPr lang="ko-KR" altLang="en-US"/>
          </a:p>
        </p:txBody>
      </p:sp>
    </p:spTree>
    <p:extLst>
      <p:ext uri="{BB962C8B-B14F-4D97-AF65-F5344CB8AC3E}">
        <p14:creationId xmlns:p14="http://schemas.microsoft.com/office/powerpoint/2010/main" val="335894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각 클래스 소개</a:t>
            </a:r>
            <a:r>
              <a:rPr lang="en-US" altLang="ko-KR" dirty="0" smtClean="0"/>
              <a:t>//</a:t>
            </a:r>
          </a:p>
          <a:p>
            <a:r>
              <a:rPr lang="en-US" altLang="ko-KR" dirty="0" smtClean="0"/>
              <a:t>Ex)</a:t>
            </a:r>
          </a:p>
          <a:p>
            <a:r>
              <a:rPr lang="en-US" altLang="ko-KR" dirty="0" smtClean="0"/>
              <a:t>VO</a:t>
            </a:r>
            <a:r>
              <a:rPr lang="ko-KR" altLang="en-US" dirty="0" smtClean="0"/>
              <a:t>는 멤버변수</a:t>
            </a:r>
            <a:r>
              <a:rPr lang="en-US" altLang="ko-KR" baseline="0" dirty="0" smtClean="0"/>
              <a:t>, </a:t>
            </a:r>
            <a:r>
              <a:rPr lang="ko-KR" altLang="en-US" baseline="0" dirty="0" smtClean="0"/>
              <a:t>객체를 만들 </a:t>
            </a:r>
            <a:r>
              <a:rPr lang="ko-KR" altLang="en-US" baseline="0" dirty="0" err="1" smtClean="0"/>
              <a:t>생성자</a:t>
            </a:r>
            <a:r>
              <a:rPr lang="en-US" altLang="ko-KR" baseline="0" dirty="0" smtClean="0"/>
              <a:t>, </a:t>
            </a:r>
            <a:r>
              <a:rPr lang="ko-KR" altLang="en-US" baseline="0" dirty="0" smtClean="0"/>
              <a:t>접근제한이 걸려있는 멤버변수에 접근하기 위한 </a:t>
            </a:r>
            <a:r>
              <a:rPr lang="en-US" altLang="ko-KR" baseline="0" dirty="0" err="1" smtClean="0"/>
              <a:t>Getter,Setter</a:t>
            </a:r>
            <a:r>
              <a:rPr lang="ko-KR" altLang="en-US" baseline="0" dirty="0" smtClean="0"/>
              <a:t>로 구성</a:t>
            </a:r>
            <a:endParaRPr lang="en-US" altLang="ko-KR" baseline="0" dirty="0" smtClean="0"/>
          </a:p>
          <a:p>
            <a:r>
              <a:rPr lang="en-US" altLang="ko-KR" baseline="0" dirty="0" smtClean="0"/>
              <a:t>Dao</a:t>
            </a:r>
            <a:r>
              <a:rPr lang="ko-KR" altLang="en-US" baseline="0" dirty="0" smtClean="0"/>
              <a:t>는 파일을 읽고 쓰기 위한 </a:t>
            </a:r>
            <a:r>
              <a:rPr lang="ko-KR" altLang="en-US" baseline="0" dirty="0" err="1" smtClean="0"/>
              <a:t>메쏘드와</a:t>
            </a:r>
            <a:r>
              <a:rPr lang="ko-KR" altLang="en-US" baseline="0" dirty="0" smtClean="0"/>
              <a:t> </a:t>
            </a:r>
            <a:r>
              <a:rPr lang="en-US" altLang="ko-KR" baseline="0" dirty="0" smtClean="0"/>
              <a:t>CRUD</a:t>
            </a:r>
            <a:r>
              <a:rPr lang="ko-KR" altLang="en-US" baseline="0" dirty="0" smtClean="0"/>
              <a:t>를 위한 </a:t>
            </a:r>
            <a:r>
              <a:rPr lang="ko-KR" altLang="en-US" baseline="0" dirty="0" err="1" smtClean="0"/>
              <a:t>메쏘드들로</a:t>
            </a:r>
            <a:r>
              <a:rPr lang="ko-KR" altLang="en-US" baseline="0" dirty="0" smtClean="0"/>
              <a:t> 구성</a:t>
            </a:r>
            <a:endParaRPr lang="en-US" altLang="ko-KR" baseline="0" dirty="0" smtClean="0"/>
          </a:p>
          <a:p>
            <a:r>
              <a:rPr lang="en-US" altLang="ko-KR" baseline="0" dirty="0" smtClean="0"/>
              <a:t>Service</a:t>
            </a:r>
            <a:r>
              <a:rPr lang="ko-KR" altLang="en-US" baseline="0" dirty="0" smtClean="0"/>
              <a:t>는 작업을 하기 위한 단위업무 </a:t>
            </a:r>
            <a:r>
              <a:rPr lang="ko-KR" altLang="en-US" baseline="0" dirty="0" err="1" smtClean="0"/>
              <a:t>메쏘드로</a:t>
            </a:r>
            <a:r>
              <a:rPr lang="ko-KR" altLang="en-US" baseline="0" dirty="0" smtClean="0"/>
              <a:t> 구성</a:t>
            </a:r>
            <a:endParaRPr lang="en-US" altLang="ko-KR" baseline="0" dirty="0" smtClean="0"/>
          </a:p>
          <a:p>
            <a:r>
              <a:rPr lang="en-US" altLang="ko-KR" baseline="0" dirty="0" smtClean="0"/>
              <a:t>UI</a:t>
            </a:r>
            <a:r>
              <a:rPr lang="ko-KR" altLang="en-US" baseline="0" dirty="0" smtClean="0"/>
              <a:t>는 이를 프로그램 화면으로 구현</a:t>
            </a:r>
            <a:endParaRPr lang="en-US" altLang="ko-KR" dirty="0" smtClean="0"/>
          </a:p>
          <a:p>
            <a:endParaRPr lang="en-US" altLang="ko-KR" dirty="0" smtClean="0"/>
          </a:p>
          <a:p>
            <a:r>
              <a:rPr lang="ko-KR" altLang="en-US" dirty="0" smtClean="0"/>
              <a:t>다음페이지</a:t>
            </a:r>
            <a:r>
              <a:rPr lang="en-US" altLang="ko-KR" dirty="0" smtClean="0"/>
              <a:t>//</a:t>
            </a:r>
          </a:p>
        </p:txBody>
      </p:sp>
      <p:sp>
        <p:nvSpPr>
          <p:cNvPr id="4" name="슬라이드 번호 개체 틀 3"/>
          <p:cNvSpPr>
            <a:spLocks noGrp="1"/>
          </p:cNvSpPr>
          <p:nvPr>
            <p:ph type="sldNum" sz="quarter" idx="10"/>
          </p:nvPr>
        </p:nvSpPr>
        <p:spPr/>
        <p:txBody>
          <a:bodyPr/>
          <a:lstStyle/>
          <a:p>
            <a:fld id="{1EAEA820-FED9-4018-A0F3-113E549935A2}" type="slidenum">
              <a:rPr lang="ko-KR" altLang="en-US" smtClean="0"/>
              <a:t>6</a:t>
            </a:fld>
            <a:endParaRPr lang="ko-KR" altLang="en-US"/>
          </a:p>
        </p:txBody>
      </p:sp>
    </p:spTree>
    <p:extLst>
      <p:ext uri="{BB962C8B-B14F-4D97-AF65-F5344CB8AC3E}">
        <p14:creationId xmlns:p14="http://schemas.microsoft.com/office/powerpoint/2010/main" val="335894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aseline="0" dirty="0" smtClean="0"/>
              <a:t>각화면 기능 간단히 소개</a:t>
            </a:r>
            <a:r>
              <a:rPr lang="en-US" altLang="ko-KR" baseline="0" dirty="0" smtClean="0"/>
              <a:t>//</a:t>
            </a:r>
          </a:p>
          <a:p>
            <a:endParaRPr lang="en-US" altLang="ko-KR" baseline="0" dirty="0" smtClean="0"/>
          </a:p>
          <a:p>
            <a:r>
              <a:rPr lang="ko-KR" altLang="en-US" baseline="0" dirty="0" smtClean="0"/>
              <a:t>로그인 페이지</a:t>
            </a:r>
            <a:r>
              <a:rPr lang="en-US" altLang="ko-KR" baseline="0" dirty="0" smtClean="0"/>
              <a:t>//</a:t>
            </a:r>
          </a:p>
          <a:p>
            <a:r>
              <a:rPr lang="en-US" altLang="ko-KR" baseline="0" dirty="0" smtClean="0"/>
              <a:t>Ex)</a:t>
            </a:r>
          </a:p>
          <a:p>
            <a:r>
              <a:rPr lang="ko-KR" altLang="en-US" baseline="0" dirty="0" smtClean="0"/>
              <a:t>아이디와 비밀번호가 기존에 등록된 정보와 일치하지 않으면 다이얼로그를 띄워 알려준다</a:t>
            </a:r>
            <a:r>
              <a:rPr lang="en-US" altLang="ko-KR" baseline="0" dirty="0" smtClean="0"/>
              <a:t>.</a:t>
            </a:r>
          </a:p>
          <a:p>
            <a:endParaRPr lang="en-US" altLang="ko-KR" baseline="0" dirty="0" smtClean="0"/>
          </a:p>
          <a:p>
            <a:r>
              <a:rPr lang="ko-KR" altLang="en-US" baseline="0" dirty="0" smtClean="0"/>
              <a:t>회원가입페이지</a:t>
            </a:r>
            <a:r>
              <a:rPr lang="en-US" altLang="ko-KR" baseline="0" dirty="0" smtClean="0"/>
              <a:t>//</a:t>
            </a:r>
          </a:p>
          <a:p>
            <a:r>
              <a:rPr lang="en-US" altLang="ko-KR" baseline="0" dirty="0" smtClean="0"/>
              <a:t>Ex)</a:t>
            </a:r>
          </a:p>
          <a:p>
            <a:r>
              <a:rPr lang="ko-KR" altLang="en-US" baseline="0" dirty="0" smtClean="0"/>
              <a:t>아이디의 중복을 체크하고 비밀번호와 비밀번호확인 텍스트필드의 입력정보가 일치하지 않으면 가입이 되지 않는다</a:t>
            </a:r>
            <a:r>
              <a:rPr lang="en-US" altLang="ko-KR" baseline="0" dirty="0" smtClean="0"/>
              <a:t>.</a:t>
            </a:r>
          </a:p>
          <a:p>
            <a:endParaRPr lang="en-US" altLang="ko-KR" baseline="0" dirty="0" smtClean="0"/>
          </a:p>
          <a:p>
            <a:r>
              <a:rPr lang="ko-KR" altLang="en-US" baseline="0" dirty="0" smtClean="0"/>
              <a:t>다음페이지</a:t>
            </a:r>
            <a:r>
              <a:rPr lang="en-US" altLang="ko-KR" baseline="0" dirty="0" smtClean="0"/>
              <a:t>//</a:t>
            </a:r>
          </a:p>
        </p:txBody>
      </p:sp>
      <p:sp>
        <p:nvSpPr>
          <p:cNvPr id="4" name="슬라이드 번호 개체 틀 3"/>
          <p:cNvSpPr>
            <a:spLocks noGrp="1"/>
          </p:cNvSpPr>
          <p:nvPr>
            <p:ph type="sldNum" sz="quarter" idx="10"/>
          </p:nvPr>
        </p:nvSpPr>
        <p:spPr/>
        <p:txBody>
          <a:bodyPr/>
          <a:lstStyle/>
          <a:p>
            <a:fld id="{1EAEA820-FED9-4018-A0F3-113E549935A2}" type="slidenum">
              <a:rPr lang="ko-KR" altLang="en-US" smtClean="0"/>
              <a:t>7</a:t>
            </a:fld>
            <a:endParaRPr lang="ko-KR" altLang="en-US"/>
          </a:p>
        </p:txBody>
      </p:sp>
    </p:spTree>
    <p:extLst>
      <p:ext uri="{BB962C8B-B14F-4D97-AF65-F5344CB8AC3E}">
        <p14:creationId xmlns:p14="http://schemas.microsoft.com/office/powerpoint/2010/main" val="1437752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aseline="0" dirty="0" smtClean="0"/>
              <a:t>도서관리페이지</a:t>
            </a:r>
            <a:r>
              <a:rPr lang="en-US" altLang="ko-KR" baseline="0" dirty="0" smtClean="0"/>
              <a:t>//</a:t>
            </a:r>
          </a:p>
          <a:p>
            <a:r>
              <a:rPr lang="en-US" altLang="ko-KR" baseline="0" dirty="0" smtClean="0"/>
              <a:t>Ex)</a:t>
            </a:r>
          </a:p>
          <a:p>
            <a:r>
              <a:rPr lang="ko-KR" altLang="en-US" baseline="0" dirty="0" smtClean="0"/>
              <a:t>등록된 모든 도서들의 목록과 정보를 볼 수 있다</a:t>
            </a:r>
            <a:r>
              <a:rPr lang="en-US" altLang="ko-KR" baseline="0" dirty="0" smtClean="0"/>
              <a:t>.</a:t>
            </a:r>
          </a:p>
          <a:p>
            <a:r>
              <a:rPr lang="ko-KR" altLang="en-US" baseline="0" dirty="0" smtClean="0"/>
              <a:t>도서명으로 검색가능</a:t>
            </a:r>
            <a:endParaRPr lang="en-US" altLang="ko-KR" baseline="0" dirty="0" smtClean="0"/>
          </a:p>
          <a:p>
            <a:r>
              <a:rPr lang="ko-KR" altLang="en-US" baseline="0" dirty="0" smtClean="0"/>
              <a:t>도서등록과 삭제가 가능하다</a:t>
            </a:r>
            <a:r>
              <a:rPr lang="en-US" altLang="ko-KR" baseline="0" dirty="0" smtClean="0"/>
              <a:t>.</a:t>
            </a:r>
          </a:p>
          <a:p>
            <a:r>
              <a:rPr lang="ko-KR" altLang="en-US" baseline="0" dirty="0" smtClean="0"/>
              <a:t>도서등록은 별도의 도서추가 다이얼로그가 떠서 기입</a:t>
            </a:r>
            <a:endParaRPr lang="en-US" altLang="ko-KR" baseline="0" dirty="0" smtClean="0"/>
          </a:p>
          <a:p>
            <a:r>
              <a:rPr lang="ko-KR" altLang="en-US" baseline="0" dirty="0" smtClean="0"/>
              <a:t>삭제는 삭제를 알리는 다이얼로그만 뜬다</a:t>
            </a:r>
            <a:r>
              <a:rPr lang="en-US" altLang="ko-KR" baseline="0" dirty="0" smtClean="0"/>
              <a:t>.</a:t>
            </a:r>
          </a:p>
          <a:p>
            <a:endParaRPr lang="en-US" altLang="ko-KR" baseline="0" dirty="0" smtClean="0"/>
          </a:p>
          <a:p>
            <a:r>
              <a:rPr lang="en-US" altLang="ko-KR" baseline="0" dirty="0" smtClean="0"/>
              <a:t>??</a:t>
            </a:r>
            <a:r>
              <a:rPr lang="ko-KR" altLang="en-US" baseline="0" dirty="0" smtClean="0"/>
              <a:t>도서등록페이지가 없다</a:t>
            </a:r>
            <a:r>
              <a:rPr lang="en-US" altLang="ko-KR" baseline="0" dirty="0" smtClean="0"/>
              <a:t>. </a:t>
            </a:r>
            <a:r>
              <a:rPr lang="ko-KR" altLang="en-US" baseline="0" dirty="0" smtClean="0"/>
              <a:t>추가로 해야 되나</a:t>
            </a:r>
            <a:r>
              <a:rPr lang="en-US" altLang="ko-KR" baseline="0" dirty="0" smtClean="0"/>
              <a:t>? </a:t>
            </a:r>
            <a:r>
              <a:rPr lang="ko-KR" altLang="en-US" baseline="0" dirty="0" smtClean="0"/>
              <a:t>아니면 시연 시에 부연설명</a:t>
            </a:r>
            <a:r>
              <a:rPr lang="en-US" altLang="ko-KR" baseline="0" dirty="0" smtClean="0"/>
              <a:t>??</a:t>
            </a:r>
          </a:p>
          <a:p>
            <a:endParaRPr lang="en-US" altLang="ko-KR" baseline="0" dirty="0" smtClean="0"/>
          </a:p>
          <a:p>
            <a:r>
              <a:rPr lang="ko-KR" altLang="en-US" baseline="0" dirty="0" smtClean="0"/>
              <a:t>대여목록페이지</a:t>
            </a:r>
            <a:r>
              <a:rPr lang="en-US" altLang="ko-KR" baseline="0" dirty="0" smtClean="0"/>
              <a:t>//</a:t>
            </a:r>
          </a:p>
          <a:p>
            <a:r>
              <a:rPr lang="en-US" altLang="ko-KR" baseline="0" dirty="0" smtClean="0"/>
              <a:t>Ex)</a:t>
            </a:r>
          </a:p>
          <a:p>
            <a:r>
              <a:rPr lang="ko-KR" altLang="en-US" baseline="0" dirty="0" smtClean="0"/>
              <a:t>대여목록버튼을 누를 시 기본적으로 기존까지의 대여정보를 모두 볼 수 있다</a:t>
            </a:r>
            <a:r>
              <a:rPr lang="en-US" altLang="ko-KR" baseline="0" dirty="0" smtClean="0"/>
              <a:t>.</a:t>
            </a:r>
          </a:p>
          <a:p>
            <a:endParaRPr lang="en-US" altLang="ko-KR"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baseline="0" dirty="0" smtClean="0"/>
              <a:t>다음페이지</a:t>
            </a:r>
            <a:r>
              <a:rPr lang="en-US" altLang="ko-KR" baseline="0" dirty="0" smtClean="0"/>
              <a:t>//</a:t>
            </a:r>
          </a:p>
          <a:p>
            <a:endParaRPr lang="en-US" altLang="ko-KR" baseline="0" dirty="0" smtClean="0"/>
          </a:p>
        </p:txBody>
      </p:sp>
      <p:sp>
        <p:nvSpPr>
          <p:cNvPr id="4" name="슬라이드 번호 개체 틀 3"/>
          <p:cNvSpPr>
            <a:spLocks noGrp="1"/>
          </p:cNvSpPr>
          <p:nvPr>
            <p:ph type="sldNum" sz="quarter" idx="10"/>
          </p:nvPr>
        </p:nvSpPr>
        <p:spPr/>
        <p:txBody>
          <a:bodyPr/>
          <a:lstStyle/>
          <a:p>
            <a:fld id="{1EAEA820-FED9-4018-A0F3-113E549935A2}" type="slidenum">
              <a:rPr lang="ko-KR" altLang="en-US" smtClean="0"/>
              <a:t>8</a:t>
            </a:fld>
            <a:endParaRPr lang="ko-KR" altLang="en-US"/>
          </a:p>
        </p:txBody>
      </p:sp>
    </p:spTree>
    <p:extLst>
      <p:ext uri="{BB962C8B-B14F-4D97-AF65-F5344CB8AC3E}">
        <p14:creationId xmlns:p14="http://schemas.microsoft.com/office/powerpoint/2010/main" val="1437752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aseline="0" dirty="0" smtClean="0"/>
              <a:t>회원관리페이지</a:t>
            </a:r>
            <a:r>
              <a:rPr lang="en-US" altLang="ko-KR" baseline="0" dirty="0" smtClean="0"/>
              <a:t>//</a:t>
            </a:r>
          </a:p>
          <a:p>
            <a:r>
              <a:rPr lang="en-US" altLang="ko-KR" baseline="0" dirty="0" smtClean="0"/>
              <a:t>Ex)</a:t>
            </a:r>
          </a:p>
          <a:p>
            <a:r>
              <a:rPr lang="ko-KR" altLang="en-US" baseline="0" dirty="0" smtClean="0"/>
              <a:t>기본적으로 모든 회원 목록이 설정된다</a:t>
            </a:r>
            <a:r>
              <a:rPr lang="en-US" altLang="ko-KR" baseline="0" dirty="0" smtClean="0"/>
              <a:t>.</a:t>
            </a:r>
          </a:p>
          <a:p>
            <a:r>
              <a:rPr lang="ko-KR" altLang="en-US" baseline="0" dirty="0" smtClean="0"/>
              <a:t>회원이름으로 검색가능</a:t>
            </a:r>
            <a:endParaRPr lang="en-US" altLang="ko-KR" baseline="0" dirty="0" smtClean="0"/>
          </a:p>
          <a:p>
            <a:r>
              <a:rPr lang="ko-KR" altLang="en-US" baseline="0" dirty="0" smtClean="0"/>
              <a:t>테이블에서 회원을 클릭하고 회원정보수정을 누를 시 회원정보 수정 창이 뜬다</a:t>
            </a:r>
            <a:r>
              <a:rPr lang="en-US" altLang="ko-KR" baseline="0" dirty="0" smtClean="0"/>
              <a:t>.</a:t>
            </a:r>
          </a:p>
          <a:p>
            <a:r>
              <a:rPr lang="ko-KR" altLang="en-US" baseline="0" dirty="0" smtClean="0"/>
              <a:t>회원정보수정은 회원</a:t>
            </a:r>
            <a:r>
              <a:rPr lang="en-US" altLang="ko-KR" baseline="0" dirty="0" smtClean="0"/>
              <a:t>UI</a:t>
            </a:r>
            <a:r>
              <a:rPr lang="ko-KR" altLang="en-US" baseline="0" dirty="0" smtClean="0"/>
              <a:t>에서 함께 설명</a:t>
            </a:r>
            <a:endParaRPr lang="en-US" altLang="ko-KR" baseline="0" dirty="0" smtClean="0"/>
          </a:p>
          <a:p>
            <a:endParaRPr lang="en-US" altLang="ko-KR" baseline="0" dirty="0" smtClean="0"/>
          </a:p>
          <a:p>
            <a:r>
              <a:rPr lang="ko-KR" altLang="en-US" baseline="0" dirty="0" smtClean="0"/>
              <a:t>대여반납페이지</a:t>
            </a:r>
            <a:r>
              <a:rPr lang="en-US" altLang="ko-KR" baseline="0" dirty="0" smtClean="0"/>
              <a:t>//</a:t>
            </a:r>
          </a:p>
          <a:p>
            <a:r>
              <a:rPr lang="en-US" altLang="ko-KR" baseline="0" dirty="0" smtClean="0"/>
              <a:t>Ex)</a:t>
            </a:r>
          </a:p>
          <a:p>
            <a:r>
              <a:rPr lang="ko-KR" altLang="en-US" baseline="0" dirty="0" smtClean="0"/>
              <a:t>회원과 책을 검색</a:t>
            </a:r>
            <a:r>
              <a:rPr lang="en-US" altLang="ko-KR" baseline="0" dirty="0" smtClean="0"/>
              <a:t>, </a:t>
            </a:r>
            <a:r>
              <a:rPr lang="ko-KR" altLang="en-US" baseline="0" dirty="0" smtClean="0"/>
              <a:t>테이블에서 선택 후 대여를 누르면 책이 대여된다</a:t>
            </a:r>
            <a:r>
              <a:rPr lang="en-US" altLang="ko-KR" baseline="0" dirty="0" smtClean="0"/>
              <a:t>.</a:t>
            </a:r>
          </a:p>
          <a:p>
            <a:r>
              <a:rPr lang="ko-KR" altLang="en-US" baseline="0" dirty="0" smtClean="0"/>
              <a:t>동일한 방법으로 반납을 누르면 책이 반납된다</a:t>
            </a:r>
            <a:r>
              <a:rPr lang="en-US" altLang="ko-KR" baseline="0" dirty="0" smtClean="0"/>
              <a:t>.</a:t>
            </a:r>
          </a:p>
          <a:p>
            <a:r>
              <a:rPr lang="ko-KR" altLang="en-US" baseline="0" dirty="0" smtClean="0"/>
              <a:t>반납된 책을 대여</a:t>
            </a:r>
            <a:r>
              <a:rPr lang="en-US" altLang="ko-KR" baseline="0" dirty="0" smtClean="0"/>
              <a:t>, </a:t>
            </a:r>
            <a:r>
              <a:rPr lang="ko-KR" altLang="en-US" baseline="0" dirty="0" smtClean="0"/>
              <a:t>대여되지 않은 책을 반납시 이를 알리는 다이얼로그가 뜬다</a:t>
            </a:r>
            <a:r>
              <a:rPr lang="en-US" altLang="ko-KR" baseline="0" dirty="0" smtClean="0"/>
              <a:t>.</a:t>
            </a:r>
          </a:p>
          <a:p>
            <a:endParaRPr lang="en-US" altLang="ko-KR"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baseline="0" dirty="0" smtClean="0"/>
              <a:t> 다음페이지</a:t>
            </a:r>
            <a:r>
              <a:rPr lang="en-US" altLang="ko-KR" baseline="0" dirty="0" smtClean="0"/>
              <a:t>//</a:t>
            </a:r>
          </a:p>
          <a:p>
            <a:endParaRPr lang="en-US" altLang="ko-KR" baseline="0" dirty="0" smtClean="0"/>
          </a:p>
        </p:txBody>
      </p:sp>
      <p:sp>
        <p:nvSpPr>
          <p:cNvPr id="4" name="슬라이드 번호 개체 틀 3"/>
          <p:cNvSpPr>
            <a:spLocks noGrp="1"/>
          </p:cNvSpPr>
          <p:nvPr>
            <p:ph type="sldNum" sz="quarter" idx="10"/>
          </p:nvPr>
        </p:nvSpPr>
        <p:spPr/>
        <p:txBody>
          <a:bodyPr/>
          <a:lstStyle/>
          <a:p>
            <a:fld id="{1EAEA820-FED9-4018-A0F3-113E549935A2}" type="slidenum">
              <a:rPr lang="ko-KR" altLang="en-US" smtClean="0"/>
              <a:t>9</a:t>
            </a:fld>
            <a:endParaRPr lang="ko-KR" altLang="en-US"/>
          </a:p>
        </p:txBody>
      </p:sp>
    </p:spTree>
    <p:extLst>
      <p:ext uri="{BB962C8B-B14F-4D97-AF65-F5344CB8AC3E}">
        <p14:creationId xmlns:p14="http://schemas.microsoft.com/office/powerpoint/2010/main" val="1437752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08FCA1F4-3DD0-4EC9-9CCA-1EA7AB34C4BE}" type="datetimeFigureOut">
              <a:rPr lang="ko-KR" altLang="en-US" smtClean="0"/>
              <a:t>2016-03-28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BF61922-A03A-4B86-AFBF-D8DE0BB729AD}" type="slidenum">
              <a:rPr lang="ko-KR" altLang="en-US" smtClean="0"/>
              <a:t>‹#›</a:t>
            </a:fld>
            <a:endParaRPr lang="ko-KR" altLang="en-US"/>
          </a:p>
        </p:txBody>
      </p:sp>
    </p:spTree>
    <p:extLst>
      <p:ext uri="{BB962C8B-B14F-4D97-AF65-F5344CB8AC3E}">
        <p14:creationId xmlns:p14="http://schemas.microsoft.com/office/powerpoint/2010/main" val="21191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8FCA1F4-3DD0-4EC9-9CCA-1EA7AB34C4BE}" type="datetimeFigureOut">
              <a:rPr lang="ko-KR" altLang="en-US" smtClean="0"/>
              <a:t>2016-03-28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BF61922-A03A-4B86-AFBF-D8DE0BB729AD}" type="slidenum">
              <a:rPr lang="ko-KR" altLang="en-US" smtClean="0"/>
              <a:t>‹#›</a:t>
            </a:fld>
            <a:endParaRPr lang="ko-KR" altLang="en-US"/>
          </a:p>
        </p:txBody>
      </p:sp>
    </p:spTree>
    <p:extLst>
      <p:ext uri="{BB962C8B-B14F-4D97-AF65-F5344CB8AC3E}">
        <p14:creationId xmlns:p14="http://schemas.microsoft.com/office/powerpoint/2010/main" val="619597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8FCA1F4-3DD0-4EC9-9CCA-1EA7AB34C4BE}" type="datetimeFigureOut">
              <a:rPr lang="ko-KR" altLang="en-US" smtClean="0"/>
              <a:t>2016-03-28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BF61922-A03A-4B86-AFBF-D8DE0BB729AD}" type="slidenum">
              <a:rPr lang="ko-KR" altLang="en-US" smtClean="0"/>
              <a:t>‹#›</a:t>
            </a:fld>
            <a:endParaRPr lang="ko-KR" altLang="en-US"/>
          </a:p>
        </p:txBody>
      </p:sp>
    </p:spTree>
    <p:extLst>
      <p:ext uri="{BB962C8B-B14F-4D97-AF65-F5344CB8AC3E}">
        <p14:creationId xmlns:p14="http://schemas.microsoft.com/office/powerpoint/2010/main" val="146667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8FCA1F4-3DD0-4EC9-9CCA-1EA7AB34C4BE}" type="datetimeFigureOut">
              <a:rPr lang="ko-KR" altLang="en-US" smtClean="0"/>
              <a:t>2016-03-28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BF61922-A03A-4B86-AFBF-D8DE0BB729AD}" type="slidenum">
              <a:rPr lang="ko-KR" altLang="en-US" smtClean="0"/>
              <a:t>‹#›</a:t>
            </a:fld>
            <a:endParaRPr lang="ko-KR" altLang="en-US"/>
          </a:p>
        </p:txBody>
      </p:sp>
    </p:spTree>
    <p:extLst>
      <p:ext uri="{BB962C8B-B14F-4D97-AF65-F5344CB8AC3E}">
        <p14:creationId xmlns:p14="http://schemas.microsoft.com/office/powerpoint/2010/main" val="2531842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08FCA1F4-3DD0-4EC9-9CCA-1EA7AB34C4BE}" type="datetimeFigureOut">
              <a:rPr lang="ko-KR" altLang="en-US" smtClean="0"/>
              <a:t>2016-03-28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BF61922-A03A-4B86-AFBF-D8DE0BB729AD}" type="slidenum">
              <a:rPr lang="ko-KR" altLang="en-US" smtClean="0"/>
              <a:t>‹#›</a:t>
            </a:fld>
            <a:endParaRPr lang="ko-KR" altLang="en-US"/>
          </a:p>
        </p:txBody>
      </p:sp>
    </p:spTree>
    <p:extLst>
      <p:ext uri="{BB962C8B-B14F-4D97-AF65-F5344CB8AC3E}">
        <p14:creationId xmlns:p14="http://schemas.microsoft.com/office/powerpoint/2010/main" val="4058320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08FCA1F4-3DD0-4EC9-9CCA-1EA7AB34C4BE}" type="datetimeFigureOut">
              <a:rPr lang="ko-KR" altLang="en-US" smtClean="0"/>
              <a:t>2016-03-28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BF61922-A03A-4B86-AFBF-D8DE0BB729AD}" type="slidenum">
              <a:rPr lang="ko-KR" altLang="en-US" smtClean="0"/>
              <a:t>‹#›</a:t>
            </a:fld>
            <a:endParaRPr lang="ko-KR" altLang="en-US"/>
          </a:p>
        </p:txBody>
      </p:sp>
    </p:spTree>
    <p:extLst>
      <p:ext uri="{BB962C8B-B14F-4D97-AF65-F5344CB8AC3E}">
        <p14:creationId xmlns:p14="http://schemas.microsoft.com/office/powerpoint/2010/main" val="420831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08FCA1F4-3DD0-4EC9-9CCA-1EA7AB34C4BE}" type="datetimeFigureOut">
              <a:rPr lang="ko-KR" altLang="en-US" smtClean="0"/>
              <a:t>2016-03-28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9BF61922-A03A-4B86-AFBF-D8DE0BB729AD}" type="slidenum">
              <a:rPr lang="ko-KR" altLang="en-US" smtClean="0"/>
              <a:t>‹#›</a:t>
            </a:fld>
            <a:endParaRPr lang="ko-KR" altLang="en-US"/>
          </a:p>
        </p:txBody>
      </p:sp>
    </p:spTree>
    <p:extLst>
      <p:ext uri="{BB962C8B-B14F-4D97-AF65-F5344CB8AC3E}">
        <p14:creationId xmlns:p14="http://schemas.microsoft.com/office/powerpoint/2010/main" val="1810454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08FCA1F4-3DD0-4EC9-9CCA-1EA7AB34C4BE}" type="datetimeFigureOut">
              <a:rPr lang="ko-KR" altLang="en-US" smtClean="0"/>
              <a:t>2016-03-28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9BF61922-A03A-4B86-AFBF-D8DE0BB729AD}" type="slidenum">
              <a:rPr lang="ko-KR" altLang="en-US" smtClean="0"/>
              <a:t>‹#›</a:t>
            </a:fld>
            <a:endParaRPr lang="ko-KR" altLang="en-US"/>
          </a:p>
        </p:txBody>
      </p:sp>
    </p:spTree>
    <p:extLst>
      <p:ext uri="{BB962C8B-B14F-4D97-AF65-F5344CB8AC3E}">
        <p14:creationId xmlns:p14="http://schemas.microsoft.com/office/powerpoint/2010/main" val="1222945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08FCA1F4-3DD0-4EC9-9CCA-1EA7AB34C4BE}" type="datetimeFigureOut">
              <a:rPr lang="ko-KR" altLang="en-US" smtClean="0"/>
              <a:t>2016-03-28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9BF61922-A03A-4B86-AFBF-D8DE0BB729AD}" type="slidenum">
              <a:rPr lang="ko-KR" altLang="en-US" smtClean="0"/>
              <a:t>‹#›</a:t>
            </a:fld>
            <a:endParaRPr lang="ko-KR" altLang="en-US"/>
          </a:p>
        </p:txBody>
      </p:sp>
    </p:spTree>
    <p:extLst>
      <p:ext uri="{BB962C8B-B14F-4D97-AF65-F5344CB8AC3E}">
        <p14:creationId xmlns:p14="http://schemas.microsoft.com/office/powerpoint/2010/main" val="2075381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8FCA1F4-3DD0-4EC9-9CCA-1EA7AB34C4BE}" type="datetimeFigureOut">
              <a:rPr lang="ko-KR" altLang="en-US" smtClean="0"/>
              <a:t>2016-03-28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BF61922-A03A-4B86-AFBF-D8DE0BB729AD}" type="slidenum">
              <a:rPr lang="ko-KR" altLang="en-US" smtClean="0"/>
              <a:t>‹#›</a:t>
            </a:fld>
            <a:endParaRPr lang="ko-KR" altLang="en-US"/>
          </a:p>
        </p:txBody>
      </p:sp>
    </p:spTree>
    <p:extLst>
      <p:ext uri="{BB962C8B-B14F-4D97-AF65-F5344CB8AC3E}">
        <p14:creationId xmlns:p14="http://schemas.microsoft.com/office/powerpoint/2010/main" val="4275719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8FCA1F4-3DD0-4EC9-9CCA-1EA7AB34C4BE}" type="datetimeFigureOut">
              <a:rPr lang="ko-KR" altLang="en-US" smtClean="0"/>
              <a:t>2016-03-28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BF61922-A03A-4B86-AFBF-D8DE0BB729AD}" type="slidenum">
              <a:rPr lang="ko-KR" altLang="en-US" smtClean="0"/>
              <a:t>‹#›</a:t>
            </a:fld>
            <a:endParaRPr lang="ko-KR" altLang="en-US"/>
          </a:p>
        </p:txBody>
      </p:sp>
    </p:spTree>
    <p:extLst>
      <p:ext uri="{BB962C8B-B14F-4D97-AF65-F5344CB8AC3E}">
        <p14:creationId xmlns:p14="http://schemas.microsoft.com/office/powerpoint/2010/main" val="3855563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C3CBCD"/>
            </a:gs>
            <a:gs pos="50000">
              <a:srgbClr val="C3CBCD">
                <a:alpha val="40000"/>
              </a:srgbClr>
            </a:gs>
            <a:gs pos="100000">
              <a:srgbClr val="C3CBCD">
                <a:alpha val="14000"/>
              </a:srgbClr>
            </a:gs>
          </a:gsLst>
          <a:lin ang="16200000" scaled="1"/>
          <a:tileRect/>
        </a:gra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FCA1F4-3DD0-4EC9-9CCA-1EA7AB34C4BE}" type="datetimeFigureOut">
              <a:rPr lang="ko-KR" altLang="en-US" smtClean="0"/>
              <a:t>2016-03-28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61922-A03A-4B86-AFBF-D8DE0BB729AD}" type="slidenum">
              <a:rPr lang="ko-KR" altLang="en-US" smtClean="0"/>
              <a:t>‹#›</a:t>
            </a:fld>
            <a:endParaRPr lang="ko-KR" altLang="en-US"/>
          </a:p>
        </p:txBody>
      </p:sp>
    </p:spTree>
    <p:extLst>
      <p:ext uri="{BB962C8B-B14F-4D97-AF65-F5344CB8AC3E}">
        <p14:creationId xmlns:p14="http://schemas.microsoft.com/office/powerpoint/2010/main" val="3219525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cfile29.uf.tistory.com/image/250EE04352BBC7BB0D2AA6"/>
          <p:cNvPicPr>
            <a:picLocks noChangeAspect="1" noChangeArrowheads="1"/>
          </p:cNvPicPr>
          <p:nvPr/>
        </p:nvPicPr>
        <p:blipFill rotWithShape="1">
          <a:blip r:embed="rId3">
            <a:extLst>
              <a:ext uri="{28A0092B-C50C-407E-A947-70E740481C1C}">
                <a14:useLocalDpi xmlns:a14="http://schemas.microsoft.com/office/drawing/2010/main" val="0"/>
              </a:ext>
            </a:extLst>
          </a:blip>
          <a:srcRect l="9622" r="11861"/>
          <a:stretch/>
        </p:blipFill>
        <p:spPr bwMode="auto">
          <a:xfrm>
            <a:off x="2360966" y="1340769"/>
            <a:ext cx="4422068" cy="337447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직선 연결선 5"/>
          <p:cNvCxnSpPr/>
          <p:nvPr/>
        </p:nvCxnSpPr>
        <p:spPr>
          <a:xfrm>
            <a:off x="2360966" y="1340768"/>
            <a:ext cx="4422068" cy="0"/>
          </a:xfrm>
          <a:prstGeom prst="line">
            <a:avLst/>
          </a:prstGeom>
          <a:ln w="76200">
            <a:solidFill>
              <a:srgbClr val="24364A"/>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a:off x="2360966" y="4715244"/>
            <a:ext cx="4422068" cy="0"/>
          </a:xfrm>
          <a:prstGeom prst="line">
            <a:avLst/>
          </a:prstGeom>
          <a:ln w="76200">
            <a:solidFill>
              <a:srgbClr val="24364A"/>
            </a:solidFill>
          </a:ln>
        </p:spPr>
        <p:style>
          <a:lnRef idx="1">
            <a:schemeClr val="accent1"/>
          </a:lnRef>
          <a:fillRef idx="0">
            <a:schemeClr val="accent1"/>
          </a:fillRef>
          <a:effectRef idx="0">
            <a:schemeClr val="accent1"/>
          </a:effectRef>
          <a:fontRef idx="minor">
            <a:schemeClr val="tx1"/>
          </a:fontRef>
        </p:style>
      </p:cxnSp>
      <p:grpSp>
        <p:nvGrpSpPr>
          <p:cNvPr id="8" name="그룹 7"/>
          <p:cNvGrpSpPr/>
          <p:nvPr/>
        </p:nvGrpSpPr>
        <p:grpSpPr>
          <a:xfrm>
            <a:off x="1745940" y="5085184"/>
            <a:ext cx="5652120" cy="811833"/>
            <a:chOff x="2053453" y="5104929"/>
            <a:chExt cx="5652120" cy="811833"/>
          </a:xfrm>
        </p:grpSpPr>
        <p:sp>
          <p:nvSpPr>
            <p:cNvPr id="4" name="TextBox 3"/>
            <p:cNvSpPr txBox="1"/>
            <p:nvPr/>
          </p:nvSpPr>
          <p:spPr>
            <a:xfrm>
              <a:off x="2053453" y="5104929"/>
              <a:ext cx="5652120" cy="400110"/>
            </a:xfrm>
            <a:prstGeom prst="rect">
              <a:avLst/>
            </a:prstGeom>
            <a:noFill/>
          </p:spPr>
          <p:txBody>
            <a:bodyPr wrap="square" rtlCol="0">
              <a:spAutoFit/>
            </a:bodyPr>
            <a:lstStyle/>
            <a:p>
              <a:pPr algn="ctr"/>
              <a:r>
                <a:rPr lang="ko-KR" altLang="en-US" sz="20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rPr>
                <a:t>도서대여프로그램 </a:t>
              </a:r>
              <a:endParaRPr lang="ko-KR" altLang="en-US" sz="2000" spc="-100" dirty="0">
                <a:ln>
                  <a:solidFill>
                    <a:schemeClr val="accent1">
                      <a:alpha val="0"/>
                    </a:schemeClr>
                  </a:solidFill>
                </a:ln>
                <a:solidFill>
                  <a:schemeClr val="tx1">
                    <a:lumMod val="75000"/>
                    <a:lumOff val="25000"/>
                  </a:schemeClr>
                </a:solidFill>
                <a:latin typeface="HY견고딕" pitchFamily="18" charset="-127"/>
                <a:ea typeface="HY견고딕" pitchFamily="18" charset="-127"/>
              </a:endParaRPr>
            </a:p>
          </p:txBody>
        </p:sp>
        <p:sp>
          <p:nvSpPr>
            <p:cNvPr id="15" name="TextBox 14"/>
            <p:cNvSpPr txBox="1"/>
            <p:nvPr/>
          </p:nvSpPr>
          <p:spPr>
            <a:xfrm>
              <a:off x="2053453" y="5608985"/>
              <a:ext cx="5652120" cy="307777"/>
            </a:xfrm>
            <a:prstGeom prst="rect">
              <a:avLst/>
            </a:prstGeom>
            <a:noFill/>
          </p:spPr>
          <p:txBody>
            <a:bodyPr wrap="square" rtlCol="0">
              <a:spAutoFit/>
            </a:bodyPr>
            <a:lstStyle/>
            <a:p>
              <a:pPr algn="ctr"/>
              <a:r>
                <a:rPr lang="ko-KR" altLang="en-US" sz="1400" spc="-100" dirty="0" smtClean="0">
                  <a:ln>
                    <a:solidFill>
                      <a:schemeClr val="accent1">
                        <a:alpha val="0"/>
                      </a:schemeClr>
                    </a:solidFill>
                  </a:ln>
                  <a:solidFill>
                    <a:schemeClr val="tx1">
                      <a:lumMod val="50000"/>
                      <a:lumOff val="50000"/>
                    </a:schemeClr>
                  </a:solidFill>
                  <a:latin typeface="HyhwpEQ" pitchFamily="18" charset="-127"/>
                  <a:ea typeface="HyhwpEQ" pitchFamily="18" charset="-127"/>
                </a:rPr>
                <a:t>오대호 임연우 윤성식 이주형 김은지 조영민 강병선 노명균</a:t>
              </a:r>
              <a:endParaRPr lang="ko-KR" altLang="en-US" sz="1400" spc="-100" dirty="0">
                <a:ln>
                  <a:solidFill>
                    <a:schemeClr val="accent1">
                      <a:alpha val="0"/>
                    </a:schemeClr>
                  </a:solidFill>
                </a:ln>
                <a:solidFill>
                  <a:schemeClr val="tx1">
                    <a:lumMod val="50000"/>
                    <a:lumOff val="50000"/>
                  </a:schemeClr>
                </a:solidFill>
                <a:latin typeface="HyhwpEQ" pitchFamily="18" charset="-127"/>
                <a:ea typeface="HyhwpEQ" pitchFamily="18" charset="-127"/>
              </a:endParaRPr>
            </a:p>
          </p:txBody>
        </p:sp>
      </p:grpSp>
      <p:cxnSp>
        <p:nvCxnSpPr>
          <p:cNvPr id="17" name="직선 연결선 16"/>
          <p:cNvCxnSpPr/>
          <p:nvPr/>
        </p:nvCxnSpPr>
        <p:spPr>
          <a:xfrm>
            <a:off x="2360966" y="5537557"/>
            <a:ext cx="4422068" cy="0"/>
          </a:xfrm>
          <a:prstGeom prst="line">
            <a:avLst/>
          </a:prstGeom>
          <a:ln w="12700">
            <a:solidFill>
              <a:srgbClr val="24364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49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4364A"/>
        </a:solidFill>
        <a:effectLst/>
      </p:bgPr>
    </p:bg>
    <p:spTree>
      <p:nvGrpSpPr>
        <p:cNvPr id="1" name=""/>
        <p:cNvGrpSpPr/>
        <p:nvPr/>
      </p:nvGrpSpPr>
      <p:grpSpPr>
        <a:xfrm>
          <a:off x="0" y="0"/>
          <a:ext cx="0" cy="0"/>
          <a:chOff x="0" y="0"/>
          <a:chExt cx="0" cy="0"/>
        </a:xfrm>
      </p:grpSpPr>
      <p:cxnSp>
        <p:nvCxnSpPr>
          <p:cNvPr id="40" name="직선 연결선 39"/>
          <p:cNvCxnSpPr/>
          <p:nvPr/>
        </p:nvCxnSpPr>
        <p:spPr>
          <a:xfrm>
            <a:off x="0" y="0"/>
            <a:ext cx="287016" cy="305272"/>
          </a:xfrm>
          <a:prstGeom prst="line">
            <a:avLst/>
          </a:prstGeom>
          <a:ln w="57150">
            <a:solidFill>
              <a:srgbClr val="C3CBCD"/>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45097" y="186425"/>
            <a:ext cx="726504" cy="769441"/>
          </a:xfrm>
          <a:prstGeom prst="rect">
            <a:avLst/>
          </a:prstGeom>
          <a:noFill/>
        </p:spPr>
        <p:txBody>
          <a:bodyPr wrap="square" rtlCol="0">
            <a:spAutoFit/>
          </a:bodyPr>
          <a:lstStyle/>
          <a:p>
            <a:r>
              <a:rPr lang="en-US" altLang="ko-KR" sz="4400" dirty="0" smtClean="0">
                <a:ln>
                  <a:solidFill>
                    <a:schemeClr val="accent1">
                      <a:alpha val="0"/>
                    </a:schemeClr>
                  </a:solidFill>
                </a:ln>
                <a:solidFill>
                  <a:srgbClr val="C3CBCD"/>
                </a:solidFill>
                <a:latin typeface="Yoon 윤고딕 540_TT" panose="02090603020101020101" pitchFamily="18" charset="-127"/>
                <a:ea typeface="Yoon 윤고딕 540_TT" panose="02090603020101020101" pitchFamily="18" charset="-127"/>
              </a:rPr>
              <a:t>05</a:t>
            </a:r>
            <a:endParaRPr lang="ko-KR" altLang="en-US" sz="3600" dirty="0">
              <a:ln>
                <a:solidFill>
                  <a:schemeClr val="accent1">
                    <a:alpha val="0"/>
                  </a:schemeClr>
                </a:solidFill>
              </a:ln>
              <a:solidFill>
                <a:srgbClr val="C3CBCD"/>
              </a:solidFill>
              <a:latin typeface="Yoon 윤고딕 540_TT" panose="02090603020101020101" pitchFamily="18" charset="-127"/>
              <a:ea typeface="Yoon 윤고딕 540_TT" panose="02090603020101020101" pitchFamily="18" charset="-127"/>
            </a:endParaRPr>
          </a:p>
        </p:txBody>
      </p:sp>
      <p:sp>
        <p:nvSpPr>
          <p:cNvPr id="42" name="TextBox 41"/>
          <p:cNvSpPr txBox="1"/>
          <p:nvPr/>
        </p:nvSpPr>
        <p:spPr>
          <a:xfrm>
            <a:off x="899592" y="476672"/>
            <a:ext cx="7920880" cy="400110"/>
          </a:xfrm>
          <a:prstGeom prst="rect">
            <a:avLst/>
          </a:prstGeom>
          <a:noFill/>
        </p:spPr>
        <p:txBody>
          <a:bodyPr wrap="square" rtlCol="0">
            <a:spAutoFit/>
          </a:bodyPr>
          <a:lstStyle/>
          <a:p>
            <a:r>
              <a:rPr lang="ko-KR" altLang="en-US" sz="2000" dirty="0" smtClean="0">
                <a:ln>
                  <a:solidFill>
                    <a:schemeClr val="accent1">
                      <a:alpha val="0"/>
                    </a:schemeClr>
                  </a:solidFill>
                </a:ln>
                <a:solidFill>
                  <a:srgbClr val="C3CBCD"/>
                </a:solidFill>
                <a:latin typeface="HY견고딕" pitchFamily="18" charset="-127"/>
                <a:ea typeface="HY견고딕" pitchFamily="18" charset="-127"/>
              </a:rPr>
              <a:t>회원</a:t>
            </a:r>
            <a:r>
              <a:rPr lang="en-US" altLang="ko-KR" sz="2000" dirty="0" smtClean="0">
                <a:ln>
                  <a:solidFill>
                    <a:schemeClr val="accent1">
                      <a:alpha val="0"/>
                    </a:schemeClr>
                  </a:solidFill>
                </a:ln>
                <a:solidFill>
                  <a:srgbClr val="C3CBCD"/>
                </a:solidFill>
                <a:latin typeface="HY견고딕" pitchFamily="18" charset="-127"/>
                <a:ea typeface="HY견고딕" pitchFamily="18" charset="-127"/>
              </a:rPr>
              <a:t>ID </a:t>
            </a:r>
            <a:r>
              <a:rPr lang="ko-KR" altLang="en-US" sz="2000" dirty="0" smtClean="0">
                <a:ln>
                  <a:solidFill>
                    <a:schemeClr val="accent1">
                      <a:alpha val="0"/>
                    </a:schemeClr>
                  </a:solidFill>
                </a:ln>
                <a:solidFill>
                  <a:srgbClr val="C3CBCD"/>
                </a:solidFill>
                <a:latin typeface="HY견고딕" pitchFamily="18" charset="-127"/>
                <a:ea typeface="HY견고딕" pitchFamily="18" charset="-127"/>
              </a:rPr>
              <a:t>로그인 패널 과 회원정보수정 </a:t>
            </a:r>
            <a:endParaRPr lang="ko-KR" altLang="en-US" sz="2000" dirty="0">
              <a:ln>
                <a:solidFill>
                  <a:schemeClr val="accent1">
                    <a:alpha val="0"/>
                  </a:schemeClr>
                </a:solidFill>
              </a:ln>
              <a:solidFill>
                <a:srgbClr val="C3CBCD"/>
              </a:solidFill>
              <a:latin typeface="HY견고딕" pitchFamily="18" charset="-127"/>
              <a:ea typeface="HY견고딕" pitchFamily="18" charset="-127"/>
            </a:endParaRPr>
          </a:p>
        </p:txBody>
      </p:sp>
      <p:sp>
        <p:nvSpPr>
          <p:cNvPr id="43" name="TextBox 42"/>
          <p:cNvSpPr txBox="1"/>
          <p:nvPr/>
        </p:nvSpPr>
        <p:spPr>
          <a:xfrm>
            <a:off x="899592" y="188640"/>
            <a:ext cx="1152128" cy="338554"/>
          </a:xfrm>
          <a:prstGeom prst="rect">
            <a:avLst/>
          </a:prstGeom>
          <a:noFill/>
        </p:spPr>
        <p:txBody>
          <a:bodyPr wrap="square" rtlCol="0">
            <a:spAutoFit/>
          </a:bodyPr>
          <a:lstStyle/>
          <a:p>
            <a:r>
              <a:rPr lang="en-US" altLang="ko-KR" sz="1600" spc="-100" dirty="0" smtClean="0">
                <a:ln>
                  <a:solidFill>
                    <a:schemeClr val="accent1">
                      <a:alpha val="0"/>
                    </a:schemeClr>
                  </a:solidFill>
                </a:ln>
                <a:solidFill>
                  <a:schemeClr val="bg1">
                    <a:lumMod val="75000"/>
                  </a:schemeClr>
                </a:solidFill>
                <a:latin typeface="HY견고딕" pitchFamily="18" charset="-127"/>
                <a:ea typeface="HY견고딕" pitchFamily="18" charset="-127"/>
              </a:rPr>
              <a:t>UI</a:t>
            </a:r>
            <a:r>
              <a:rPr lang="ko-KR" altLang="en-US" sz="1600" spc="-100" dirty="0" smtClean="0">
                <a:ln>
                  <a:solidFill>
                    <a:schemeClr val="accent1">
                      <a:alpha val="0"/>
                    </a:schemeClr>
                  </a:solidFill>
                </a:ln>
                <a:solidFill>
                  <a:schemeClr val="bg1">
                    <a:lumMod val="75000"/>
                  </a:schemeClr>
                </a:solidFill>
                <a:latin typeface="HY견고딕" pitchFamily="18" charset="-127"/>
                <a:ea typeface="HY견고딕" pitchFamily="18" charset="-127"/>
              </a:rPr>
              <a:t>소개</a:t>
            </a:r>
            <a:endParaRPr lang="ko-KR" altLang="en-US" sz="1600" spc="-100" dirty="0">
              <a:ln>
                <a:solidFill>
                  <a:schemeClr val="accent1">
                    <a:alpha val="0"/>
                  </a:schemeClr>
                </a:solidFill>
              </a:ln>
              <a:solidFill>
                <a:schemeClr val="bg1">
                  <a:lumMod val="75000"/>
                </a:schemeClr>
              </a:solidFill>
              <a:latin typeface="HY견고딕" pitchFamily="18" charset="-127"/>
              <a:ea typeface="HY견고딕" pitchFamily="18" charset="-127"/>
            </a:endParaRPr>
          </a:p>
        </p:txBody>
      </p:sp>
      <p:pic>
        <p:nvPicPr>
          <p:cNvPr id="4" name="그림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464" y="991993"/>
            <a:ext cx="4910768" cy="27744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그림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5955" y="1184407"/>
            <a:ext cx="2001011" cy="23896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p:cNvSpPr txBox="1"/>
          <p:nvPr/>
        </p:nvSpPr>
        <p:spPr>
          <a:xfrm>
            <a:off x="1223628" y="3947343"/>
            <a:ext cx="1656184" cy="1246495"/>
          </a:xfrm>
          <a:prstGeom prst="rect">
            <a:avLst/>
          </a:prstGeom>
          <a:noFill/>
        </p:spPr>
        <p:txBody>
          <a:bodyPr wrap="square" rtlCol="0">
            <a:spAutoFit/>
          </a:bodyPr>
          <a:lstStyle/>
          <a:p>
            <a:pPr>
              <a:lnSpc>
                <a:spcPct val="150000"/>
              </a:lnSpc>
            </a:pPr>
            <a:r>
              <a:rPr lang="ko-KR" altLang="en-US" sz="1400" spc="-100" dirty="0" smtClean="0">
                <a:ln>
                  <a:solidFill>
                    <a:schemeClr val="accent1">
                      <a:alpha val="0"/>
                    </a:schemeClr>
                  </a:solidFill>
                </a:ln>
                <a:solidFill>
                  <a:schemeClr val="bg1">
                    <a:lumMod val="85000"/>
                  </a:schemeClr>
                </a:solidFill>
                <a:latin typeface="HY견고딕" pitchFamily="18" charset="-127"/>
                <a:ea typeface="HY견고딕" pitchFamily="18" charset="-127"/>
              </a:rPr>
              <a:t>회원</a:t>
            </a:r>
            <a:r>
              <a:rPr lang="en-US" altLang="ko-KR" sz="1400" spc="-100" dirty="0" smtClean="0">
                <a:ln>
                  <a:solidFill>
                    <a:schemeClr val="accent1">
                      <a:alpha val="0"/>
                    </a:schemeClr>
                  </a:solidFill>
                </a:ln>
                <a:solidFill>
                  <a:schemeClr val="bg1">
                    <a:lumMod val="85000"/>
                  </a:schemeClr>
                </a:solidFill>
                <a:latin typeface="HY견고딕" pitchFamily="18" charset="-127"/>
                <a:ea typeface="HY견고딕" pitchFamily="18" charset="-127"/>
              </a:rPr>
              <a:t>UI</a:t>
            </a:r>
          </a:p>
          <a:p>
            <a:pPr marL="171450" indent="-171450">
              <a:lnSpc>
                <a:spcPct val="150000"/>
              </a:lnSpc>
              <a:buFont typeface="Arial" panose="020B0604020202020204" pitchFamily="34" charset="0"/>
              <a:buChar char="•"/>
            </a:pPr>
            <a:r>
              <a:rPr lang="ko-KR" altLang="en-US" sz="1200" spc="-100" dirty="0" smtClean="0">
                <a:ln>
                  <a:solidFill>
                    <a:schemeClr val="accent1">
                      <a:alpha val="0"/>
                    </a:schemeClr>
                  </a:solidFill>
                </a:ln>
                <a:solidFill>
                  <a:schemeClr val="bg1">
                    <a:lumMod val="85000"/>
                  </a:schemeClr>
                </a:solidFill>
                <a:latin typeface="HY견고딕" pitchFamily="18" charset="-127"/>
                <a:ea typeface="HY견고딕" pitchFamily="18" charset="-127"/>
              </a:rPr>
              <a:t>도서검</a:t>
            </a:r>
            <a:r>
              <a:rPr lang="ko-KR" altLang="en-US" sz="1200" spc="-100" dirty="0">
                <a:ln>
                  <a:solidFill>
                    <a:schemeClr val="accent1">
                      <a:alpha val="0"/>
                    </a:schemeClr>
                  </a:solidFill>
                </a:ln>
                <a:solidFill>
                  <a:schemeClr val="bg1">
                    <a:lumMod val="85000"/>
                  </a:schemeClr>
                </a:solidFill>
                <a:latin typeface="HY견고딕" pitchFamily="18" charset="-127"/>
                <a:ea typeface="HY견고딕" pitchFamily="18" charset="-127"/>
              </a:rPr>
              <a:t>색</a:t>
            </a:r>
            <a:endParaRPr lang="en-US" altLang="ko-KR" sz="1200" spc="-100" dirty="0" smtClean="0">
              <a:ln>
                <a:solidFill>
                  <a:schemeClr val="accent1">
                    <a:alpha val="0"/>
                  </a:schemeClr>
                </a:solidFill>
              </a:ln>
              <a:solidFill>
                <a:schemeClr val="bg1">
                  <a:lumMod val="85000"/>
                </a:schemeClr>
              </a:solidFill>
              <a:latin typeface="HY견고딕" pitchFamily="18" charset="-127"/>
              <a:ea typeface="HY견고딕" pitchFamily="18" charset="-127"/>
            </a:endParaRPr>
          </a:p>
          <a:p>
            <a:pPr marL="171450" indent="-171450">
              <a:lnSpc>
                <a:spcPct val="150000"/>
              </a:lnSpc>
              <a:buFont typeface="Arial" panose="020B0604020202020204" pitchFamily="34" charset="0"/>
              <a:buChar char="•"/>
            </a:pPr>
            <a:r>
              <a:rPr lang="ko-KR" altLang="en-US" sz="1200" spc="-100" dirty="0" smtClean="0">
                <a:ln>
                  <a:solidFill>
                    <a:schemeClr val="accent1">
                      <a:alpha val="0"/>
                    </a:schemeClr>
                  </a:solidFill>
                </a:ln>
                <a:solidFill>
                  <a:schemeClr val="bg1">
                    <a:lumMod val="85000"/>
                  </a:schemeClr>
                </a:solidFill>
                <a:latin typeface="HY견고딕" pitchFamily="18" charset="-127"/>
                <a:ea typeface="HY견고딕" pitchFamily="18" charset="-127"/>
              </a:rPr>
              <a:t>자신의 대여목록 </a:t>
            </a:r>
            <a:endParaRPr lang="en-US" altLang="ko-KR" sz="1200" spc="-100" dirty="0" smtClean="0">
              <a:ln>
                <a:solidFill>
                  <a:schemeClr val="accent1">
                    <a:alpha val="0"/>
                  </a:schemeClr>
                </a:solidFill>
              </a:ln>
              <a:solidFill>
                <a:schemeClr val="bg1">
                  <a:lumMod val="85000"/>
                </a:schemeClr>
              </a:solidFill>
              <a:latin typeface="HY견고딕" pitchFamily="18" charset="-127"/>
              <a:ea typeface="HY견고딕" pitchFamily="18" charset="-127"/>
            </a:endParaRPr>
          </a:p>
          <a:p>
            <a:pPr marL="171450" indent="-171450">
              <a:lnSpc>
                <a:spcPct val="150000"/>
              </a:lnSpc>
              <a:buFont typeface="Arial" panose="020B0604020202020204" pitchFamily="34" charset="0"/>
              <a:buChar char="•"/>
            </a:pPr>
            <a:r>
              <a:rPr lang="ko-KR" altLang="en-US" sz="1200" spc="-100" dirty="0" smtClean="0">
                <a:ln>
                  <a:solidFill>
                    <a:schemeClr val="accent1">
                      <a:alpha val="0"/>
                    </a:schemeClr>
                  </a:solidFill>
                </a:ln>
                <a:solidFill>
                  <a:schemeClr val="bg1">
                    <a:lumMod val="85000"/>
                  </a:schemeClr>
                </a:solidFill>
                <a:latin typeface="HY견고딕" pitchFamily="18" charset="-127"/>
                <a:ea typeface="HY견고딕" pitchFamily="18" charset="-127"/>
              </a:rPr>
              <a:t>회원정보수</a:t>
            </a:r>
            <a:r>
              <a:rPr lang="ko-KR" altLang="en-US" sz="1200" spc="-100" dirty="0">
                <a:ln>
                  <a:solidFill>
                    <a:schemeClr val="accent1">
                      <a:alpha val="0"/>
                    </a:schemeClr>
                  </a:solidFill>
                </a:ln>
                <a:solidFill>
                  <a:schemeClr val="bg1">
                    <a:lumMod val="85000"/>
                  </a:schemeClr>
                </a:solidFill>
                <a:latin typeface="HY견고딕" pitchFamily="18" charset="-127"/>
                <a:ea typeface="HY견고딕" pitchFamily="18" charset="-127"/>
              </a:rPr>
              <a:t>정</a:t>
            </a:r>
            <a:endParaRPr lang="en-US" altLang="ko-KR" sz="1200" spc="-100" dirty="0" smtClean="0">
              <a:ln>
                <a:solidFill>
                  <a:schemeClr val="accent1">
                    <a:alpha val="0"/>
                  </a:schemeClr>
                </a:solidFill>
              </a:ln>
              <a:solidFill>
                <a:schemeClr val="bg1">
                  <a:lumMod val="85000"/>
                </a:schemeClr>
              </a:solidFill>
              <a:latin typeface="HY견고딕" pitchFamily="18" charset="-127"/>
              <a:ea typeface="HY견고딕" pitchFamily="18" charset="-127"/>
            </a:endParaRPr>
          </a:p>
        </p:txBody>
      </p:sp>
      <p:sp>
        <p:nvSpPr>
          <p:cNvPr id="14" name="TextBox 13"/>
          <p:cNvSpPr txBox="1"/>
          <p:nvPr/>
        </p:nvSpPr>
        <p:spPr>
          <a:xfrm>
            <a:off x="6588224" y="3947342"/>
            <a:ext cx="1656184" cy="692497"/>
          </a:xfrm>
          <a:prstGeom prst="rect">
            <a:avLst/>
          </a:prstGeom>
          <a:noFill/>
        </p:spPr>
        <p:txBody>
          <a:bodyPr wrap="square" rtlCol="0">
            <a:spAutoFit/>
          </a:bodyPr>
          <a:lstStyle/>
          <a:p>
            <a:pPr>
              <a:lnSpc>
                <a:spcPct val="150000"/>
              </a:lnSpc>
            </a:pPr>
            <a:r>
              <a:rPr lang="ko-KR" altLang="en-US" sz="1400" spc="-100" dirty="0" smtClean="0">
                <a:ln>
                  <a:solidFill>
                    <a:schemeClr val="accent1">
                      <a:alpha val="0"/>
                    </a:schemeClr>
                  </a:solidFill>
                </a:ln>
                <a:solidFill>
                  <a:schemeClr val="bg1">
                    <a:lumMod val="85000"/>
                  </a:schemeClr>
                </a:solidFill>
                <a:latin typeface="HY견고딕" pitchFamily="18" charset="-127"/>
                <a:ea typeface="HY견고딕" pitchFamily="18" charset="-127"/>
              </a:rPr>
              <a:t>회원정보수</a:t>
            </a:r>
            <a:r>
              <a:rPr lang="ko-KR" altLang="en-US" sz="1400" spc="-100" dirty="0">
                <a:ln>
                  <a:solidFill>
                    <a:schemeClr val="accent1">
                      <a:alpha val="0"/>
                    </a:schemeClr>
                  </a:solidFill>
                </a:ln>
                <a:solidFill>
                  <a:schemeClr val="bg1">
                    <a:lumMod val="85000"/>
                  </a:schemeClr>
                </a:solidFill>
                <a:latin typeface="HY견고딕" pitchFamily="18" charset="-127"/>
                <a:ea typeface="HY견고딕" pitchFamily="18" charset="-127"/>
              </a:rPr>
              <a:t>정</a:t>
            </a:r>
            <a:endParaRPr lang="en-US" altLang="ko-KR" sz="1400" spc="-100" dirty="0" smtClean="0">
              <a:ln>
                <a:solidFill>
                  <a:schemeClr val="accent1">
                    <a:alpha val="0"/>
                  </a:schemeClr>
                </a:solidFill>
              </a:ln>
              <a:solidFill>
                <a:schemeClr val="bg1">
                  <a:lumMod val="85000"/>
                </a:schemeClr>
              </a:solidFill>
              <a:latin typeface="HY견고딕" pitchFamily="18" charset="-127"/>
              <a:ea typeface="HY견고딕" pitchFamily="18" charset="-127"/>
            </a:endParaRPr>
          </a:p>
          <a:p>
            <a:pPr marL="171450" indent="-171450">
              <a:lnSpc>
                <a:spcPct val="150000"/>
              </a:lnSpc>
              <a:buFont typeface="Arial" panose="020B0604020202020204" pitchFamily="34" charset="0"/>
              <a:buChar char="•"/>
            </a:pPr>
            <a:r>
              <a:rPr lang="ko-KR" altLang="en-US" sz="1200" spc="-100" dirty="0" smtClean="0">
                <a:ln>
                  <a:solidFill>
                    <a:schemeClr val="accent1">
                      <a:alpha val="0"/>
                    </a:schemeClr>
                  </a:solidFill>
                </a:ln>
                <a:solidFill>
                  <a:schemeClr val="bg1">
                    <a:lumMod val="85000"/>
                  </a:schemeClr>
                </a:solidFill>
                <a:latin typeface="HY견고딕" pitchFamily="18" charset="-127"/>
                <a:ea typeface="HY견고딕" pitchFamily="18" charset="-127"/>
              </a:rPr>
              <a:t>정보수정</a:t>
            </a:r>
            <a:endParaRPr lang="en-US" altLang="ko-KR" sz="1200" spc="-100" dirty="0" smtClean="0">
              <a:ln>
                <a:solidFill>
                  <a:schemeClr val="accent1">
                    <a:alpha val="0"/>
                  </a:schemeClr>
                </a:solidFill>
              </a:ln>
              <a:solidFill>
                <a:schemeClr val="bg1">
                  <a:lumMod val="85000"/>
                </a:schemeClr>
              </a:solidFill>
              <a:latin typeface="HY견고딕" pitchFamily="18" charset="-127"/>
              <a:ea typeface="HY견고딕" pitchFamily="18" charset="-127"/>
            </a:endParaRPr>
          </a:p>
        </p:txBody>
      </p:sp>
    </p:spTree>
    <p:extLst>
      <p:ext uri="{BB962C8B-B14F-4D97-AF65-F5344CB8AC3E}">
        <p14:creationId xmlns:p14="http://schemas.microsoft.com/office/powerpoint/2010/main" val="42709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4021" y="3259723"/>
            <a:ext cx="2715959" cy="338554"/>
          </a:xfrm>
          <a:prstGeom prst="rect">
            <a:avLst/>
          </a:prstGeom>
          <a:solidFill>
            <a:srgbClr val="24364A"/>
          </a:solidFill>
        </p:spPr>
        <p:txBody>
          <a:bodyPr wrap="square" rtlCol="0">
            <a:spAutoFit/>
          </a:bodyPr>
          <a:lstStyle/>
          <a:p>
            <a:pPr algn="dist"/>
            <a:r>
              <a:rPr lang="ko-KR" altLang="en-US" sz="1600" spc="-100" dirty="0" smtClean="0">
                <a:ln>
                  <a:solidFill>
                    <a:schemeClr val="accent1">
                      <a:alpha val="0"/>
                    </a:schemeClr>
                  </a:solidFill>
                </a:ln>
                <a:solidFill>
                  <a:schemeClr val="bg1"/>
                </a:solidFill>
                <a:latin typeface="Yoon 윤고딕 530_TT" panose="02090603020101020101" pitchFamily="18" charset="-127"/>
                <a:ea typeface="Yoon 윤고딕 530_TT" panose="02090603020101020101" pitchFamily="18" charset="-127"/>
              </a:rPr>
              <a:t>감사합니다</a:t>
            </a:r>
            <a:r>
              <a:rPr lang="en-US" altLang="ko-KR" sz="1600" spc="-100" dirty="0" smtClean="0">
                <a:ln>
                  <a:solidFill>
                    <a:schemeClr val="accent1">
                      <a:alpha val="0"/>
                    </a:schemeClr>
                  </a:solidFill>
                </a:ln>
                <a:solidFill>
                  <a:schemeClr val="bg1"/>
                </a:solidFill>
                <a:latin typeface="Yoon 윤고딕 530_TT" panose="02090603020101020101" pitchFamily="18" charset="-127"/>
                <a:ea typeface="Yoon 윤고딕 530_TT" panose="02090603020101020101" pitchFamily="18" charset="-127"/>
              </a:rPr>
              <a:t>.</a:t>
            </a:r>
          </a:p>
        </p:txBody>
      </p:sp>
    </p:spTree>
    <p:extLst>
      <p:ext uri="{BB962C8B-B14F-4D97-AF65-F5344CB8AC3E}">
        <p14:creationId xmlns:p14="http://schemas.microsoft.com/office/powerpoint/2010/main" val="17914951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a:off x="0" y="0"/>
            <a:ext cx="287016" cy="305272"/>
          </a:xfrm>
          <a:prstGeom prst="line">
            <a:avLst/>
          </a:prstGeom>
          <a:ln w="57150">
            <a:solidFill>
              <a:srgbClr val="24364A"/>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45096" y="186425"/>
            <a:ext cx="3462807" cy="769441"/>
          </a:xfrm>
          <a:prstGeom prst="rect">
            <a:avLst/>
          </a:prstGeom>
          <a:noFill/>
        </p:spPr>
        <p:txBody>
          <a:bodyPr wrap="square" rtlCol="0">
            <a:spAutoFit/>
          </a:bodyPr>
          <a:lstStyle/>
          <a:p>
            <a:r>
              <a:rPr lang="en-US" altLang="ko-KR" sz="4400" dirty="0" smtClean="0">
                <a:ln>
                  <a:solidFill>
                    <a:schemeClr val="accent1">
                      <a:alpha val="0"/>
                    </a:schemeClr>
                  </a:solidFill>
                </a:ln>
                <a:solidFill>
                  <a:srgbClr val="24364A"/>
                </a:solidFill>
                <a:latin typeface="Yoon 윤고딕 540_TT" panose="02090603020101020101" pitchFamily="18" charset="-127"/>
                <a:ea typeface="Yoon 윤고딕 540_TT" panose="02090603020101020101" pitchFamily="18" charset="-127"/>
              </a:rPr>
              <a:t>INDEX</a:t>
            </a:r>
            <a:endParaRPr lang="ko-KR" altLang="en-US" sz="3600" dirty="0">
              <a:ln>
                <a:solidFill>
                  <a:schemeClr val="accent1">
                    <a:alpha val="0"/>
                  </a:schemeClr>
                </a:solidFill>
              </a:ln>
              <a:solidFill>
                <a:srgbClr val="24364A"/>
              </a:solidFill>
              <a:latin typeface="Yoon 윤고딕 540_TT" panose="02090603020101020101" pitchFamily="18" charset="-127"/>
              <a:ea typeface="Yoon 윤고딕 540_TT" panose="02090603020101020101" pitchFamily="18" charset="-127"/>
            </a:endParaRPr>
          </a:p>
        </p:txBody>
      </p:sp>
      <p:grpSp>
        <p:nvGrpSpPr>
          <p:cNvPr id="15" name="그룹 14"/>
          <p:cNvGrpSpPr/>
          <p:nvPr/>
        </p:nvGrpSpPr>
        <p:grpSpPr>
          <a:xfrm>
            <a:off x="3411642" y="2168861"/>
            <a:ext cx="2320717" cy="3060340"/>
            <a:chOff x="3411642" y="1916832"/>
            <a:chExt cx="2320717" cy="2520280"/>
          </a:xfrm>
        </p:grpSpPr>
        <p:cxnSp>
          <p:nvCxnSpPr>
            <p:cNvPr id="7" name="직선 연결선 6"/>
            <p:cNvCxnSpPr/>
            <p:nvPr/>
          </p:nvCxnSpPr>
          <p:spPr>
            <a:xfrm>
              <a:off x="3415757" y="1916832"/>
              <a:ext cx="2312487" cy="0"/>
            </a:xfrm>
            <a:prstGeom prst="line">
              <a:avLst/>
            </a:prstGeom>
            <a:ln w="28575">
              <a:solidFill>
                <a:srgbClr val="24364A"/>
              </a:solidFill>
            </a:ln>
          </p:spPr>
          <p:style>
            <a:lnRef idx="1">
              <a:schemeClr val="accent1"/>
            </a:lnRef>
            <a:fillRef idx="0">
              <a:schemeClr val="accent1"/>
            </a:fillRef>
            <a:effectRef idx="0">
              <a:schemeClr val="accent1"/>
            </a:effectRef>
            <a:fontRef idx="minor">
              <a:schemeClr val="tx1"/>
            </a:fontRef>
          </p:style>
        </p:cxnSp>
        <p:grpSp>
          <p:nvGrpSpPr>
            <p:cNvPr id="11" name="그룹 10"/>
            <p:cNvGrpSpPr/>
            <p:nvPr/>
          </p:nvGrpSpPr>
          <p:grpSpPr>
            <a:xfrm>
              <a:off x="3411642" y="1994064"/>
              <a:ext cx="2320717" cy="2109079"/>
              <a:chOff x="3403411" y="1916832"/>
              <a:chExt cx="2320717" cy="2109079"/>
            </a:xfrm>
          </p:grpSpPr>
          <p:sp>
            <p:nvSpPr>
              <p:cNvPr id="9" name="TextBox 8"/>
              <p:cNvSpPr txBox="1"/>
              <p:nvPr/>
            </p:nvSpPr>
            <p:spPr>
              <a:xfrm>
                <a:off x="3403411" y="1916832"/>
                <a:ext cx="651285" cy="2109079"/>
              </a:xfrm>
              <a:prstGeom prst="rect">
                <a:avLst/>
              </a:prstGeom>
              <a:noFill/>
            </p:spPr>
            <p:txBody>
              <a:bodyPr wrap="square" rtlCol="0">
                <a:spAutoFit/>
              </a:bodyPr>
              <a:lstStyle/>
              <a:p>
                <a:pPr algn="dist">
                  <a:lnSpc>
                    <a:spcPct val="150000"/>
                  </a:lnSpc>
                </a:pPr>
                <a:r>
                  <a:rPr lang="en-US" altLang="ko-KR" sz="2000" spc="-100" dirty="0" smtClean="0">
                    <a:ln>
                      <a:solidFill>
                        <a:schemeClr val="accent1">
                          <a:alpha val="0"/>
                        </a:schemeClr>
                      </a:solidFill>
                    </a:ln>
                    <a:solidFill>
                      <a:schemeClr val="tx1">
                        <a:lumMod val="85000"/>
                        <a:lumOff val="15000"/>
                      </a:schemeClr>
                    </a:solidFill>
                    <a:latin typeface="Yoon 윤고딕 540_TT" panose="02090603020101020101" pitchFamily="18" charset="-127"/>
                    <a:ea typeface="Yoon 윤고딕 540_TT" panose="02090603020101020101" pitchFamily="18" charset="-127"/>
                  </a:rPr>
                  <a:t>01</a:t>
                </a:r>
              </a:p>
              <a:p>
                <a:pPr algn="dist">
                  <a:lnSpc>
                    <a:spcPct val="150000"/>
                  </a:lnSpc>
                </a:pPr>
                <a:r>
                  <a:rPr lang="en-US" altLang="ko-KR" sz="2000" spc="-100" dirty="0" smtClean="0">
                    <a:ln>
                      <a:solidFill>
                        <a:schemeClr val="accent1">
                          <a:alpha val="0"/>
                        </a:schemeClr>
                      </a:solidFill>
                    </a:ln>
                    <a:solidFill>
                      <a:schemeClr val="tx1">
                        <a:lumMod val="85000"/>
                        <a:lumOff val="15000"/>
                      </a:schemeClr>
                    </a:solidFill>
                    <a:latin typeface="Yoon 윤고딕 540_TT" panose="02090603020101020101" pitchFamily="18" charset="-127"/>
                    <a:ea typeface="Yoon 윤고딕 540_TT" panose="02090603020101020101" pitchFamily="18" charset="-127"/>
                  </a:rPr>
                  <a:t>02</a:t>
                </a:r>
              </a:p>
              <a:p>
                <a:pPr algn="dist">
                  <a:lnSpc>
                    <a:spcPct val="150000"/>
                  </a:lnSpc>
                </a:pPr>
                <a:r>
                  <a:rPr lang="en-US" altLang="ko-KR" sz="2000" spc="-100" dirty="0" smtClean="0">
                    <a:ln>
                      <a:solidFill>
                        <a:schemeClr val="accent1">
                          <a:alpha val="0"/>
                        </a:schemeClr>
                      </a:solidFill>
                    </a:ln>
                    <a:solidFill>
                      <a:schemeClr val="tx1">
                        <a:lumMod val="85000"/>
                        <a:lumOff val="15000"/>
                      </a:schemeClr>
                    </a:solidFill>
                    <a:latin typeface="Yoon 윤고딕 540_TT" panose="02090603020101020101" pitchFamily="18" charset="-127"/>
                    <a:ea typeface="Yoon 윤고딕 540_TT" panose="02090603020101020101" pitchFamily="18" charset="-127"/>
                  </a:rPr>
                  <a:t>03</a:t>
                </a:r>
              </a:p>
              <a:p>
                <a:pPr algn="dist">
                  <a:lnSpc>
                    <a:spcPct val="150000"/>
                  </a:lnSpc>
                </a:pPr>
                <a:r>
                  <a:rPr lang="en-US" altLang="ko-KR" sz="2000" spc="-100" dirty="0" smtClean="0">
                    <a:ln>
                      <a:solidFill>
                        <a:schemeClr val="accent1">
                          <a:alpha val="0"/>
                        </a:schemeClr>
                      </a:solidFill>
                    </a:ln>
                    <a:solidFill>
                      <a:schemeClr val="tx1">
                        <a:lumMod val="85000"/>
                        <a:lumOff val="15000"/>
                      </a:schemeClr>
                    </a:solidFill>
                    <a:latin typeface="Yoon 윤고딕 540_TT" panose="02090603020101020101" pitchFamily="18" charset="-127"/>
                    <a:ea typeface="Yoon 윤고딕 540_TT" panose="02090603020101020101" pitchFamily="18" charset="-127"/>
                  </a:rPr>
                  <a:t>04</a:t>
                </a:r>
              </a:p>
              <a:p>
                <a:pPr algn="dist">
                  <a:lnSpc>
                    <a:spcPct val="150000"/>
                  </a:lnSpc>
                </a:pPr>
                <a:r>
                  <a:rPr lang="en-US" altLang="ko-KR" sz="2000" spc="-100" dirty="0" smtClean="0">
                    <a:ln>
                      <a:solidFill>
                        <a:schemeClr val="accent1">
                          <a:alpha val="0"/>
                        </a:schemeClr>
                      </a:solidFill>
                    </a:ln>
                    <a:solidFill>
                      <a:schemeClr val="tx1">
                        <a:lumMod val="85000"/>
                        <a:lumOff val="15000"/>
                      </a:schemeClr>
                    </a:solidFill>
                    <a:latin typeface="Yoon 윤고딕 540_TT" panose="02090603020101020101" pitchFamily="18" charset="-127"/>
                    <a:ea typeface="Yoon 윤고딕 540_TT" panose="02090603020101020101" pitchFamily="18" charset="-127"/>
                  </a:rPr>
                  <a:t>05</a:t>
                </a:r>
              </a:p>
              <a:p>
                <a:pPr algn="dist">
                  <a:lnSpc>
                    <a:spcPct val="150000"/>
                  </a:lnSpc>
                </a:pPr>
                <a:r>
                  <a:rPr lang="en-US" altLang="ko-KR" sz="2000" spc="-100" dirty="0" smtClean="0">
                    <a:ln>
                      <a:solidFill>
                        <a:schemeClr val="accent1">
                          <a:alpha val="0"/>
                        </a:schemeClr>
                      </a:solidFill>
                    </a:ln>
                    <a:solidFill>
                      <a:schemeClr val="tx1">
                        <a:lumMod val="85000"/>
                        <a:lumOff val="15000"/>
                      </a:schemeClr>
                    </a:solidFill>
                    <a:latin typeface="Yoon 윤고딕 540_TT" panose="02090603020101020101" pitchFamily="18" charset="-127"/>
                    <a:ea typeface="Yoon 윤고딕 540_TT" panose="02090603020101020101" pitchFamily="18" charset="-127"/>
                  </a:rPr>
                  <a:t>06</a:t>
                </a:r>
                <a:endParaRPr lang="ko-KR" altLang="en-US" sz="2000" spc="-100" dirty="0">
                  <a:ln>
                    <a:solidFill>
                      <a:schemeClr val="accent1">
                        <a:alpha val="0"/>
                      </a:schemeClr>
                    </a:solidFill>
                  </a:ln>
                  <a:solidFill>
                    <a:schemeClr val="tx1">
                      <a:lumMod val="75000"/>
                      <a:lumOff val="25000"/>
                    </a:schemeClr>
                  </a:solidFill>
                  <a:latin typeface="Yoon 윤고딕 530_TT" panose="02090603020101020101" pitchFamily="18" charset="-127"/>
                  <a:ea typeface="Yoon 윤고딕 530_TT" panose="02090603020101020101" pitchFamily="18" charset="-127"/>
                </a:endParaRPr>
              </a:p>
            </p:txBody>
          </p:sp>
          <p:sp>
            <p:nvSpPr>
              <p:cNvPr id="10" name="TextBox 9"/>
              <p:cNvSpPr txBox="1"/>
              <p:nvPr/>
            </p:nvSpPr>
            <p:spPr>
              <a:xfrm>
                <a:off x="4280755" y="1916832"/>
                <a:ext cx="1443373" cy="2109079"/>
              </a:xfrm>
              <a:prstGeom prst="rect">
                <a:avLst/>
              </a:prstGeom>
              <a:noFill/>
            </p:spPr>
            <p:txBody>
              <a:bodyPr wrap="square" rtlCol="0">
                <a:spAutoFit/>
              </a:bodyPr>
              <a:lstStyle/>
              <a:p>
                <a:pPr algn="dist">
                  <a:lnSpc>
                    <a:spcPct val="150000"/>
                  </a:lnSpc>
                </a:pPr>
                <a:r>
                  <a:rPr lang="ko-KR" altLang="en-US" sz="20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rPr>
                  <a:t>팀원소개</a:t>
                </a:r>
                <a:endParaRPr lang="en-US" altLang="ko-KR" sz="20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endParaRPr>
              </a:p>
              <a:p>
                <a:pPr algn="dist">
                  <a:lnSpc>
                    <a:spcPct val="150000"/>
                  </a:lnSpc>
                </a:pPr>
                <a:r>
                  <a:rPr lang="ko-KR" altLang="en-US" sz="20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rPr>
                  <a:t>소개</a:t>
                </a:r>
                <a:endParaRPr lang="en-US" altLang="ko-KR" sz="20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endParaRPr>
              </a:p>
              <a:p>
                <a:pPr algn="dist">
                  <a:lnSpc>
                    <a:spcPct val="150000"/>
                  </a:lnSpc>
                </a:pPr>
                <a:r>
                  <a:rPr lang="ko-KR" altLang="en-US" sz="20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rPr>
                  <a:t>구조</a:t>
                </a:r>
                <a:endParaRPr lang="en-US" altLang="ko-KR" sz="20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endParaRPr>
              </a:p>
              <a:p>
                <a:pPr algn="dist">
                  <a:lnSpc>
                    <a:spcPct val="150000"/>
                  </a:lnSpc>
                </a:pPr>
                <a:r>
                  <a:rPr lang="ko-KR" altLang="en-US" sz="20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rPr>
                  <a:t>클래</a:t>
                </a:r>
                <a:r>
                  <a:rPr lang="ko-KR" altLang="en-US" sz="2000" spc="-100" dirty="0">
                    <a:ln>
                      <a:solidFill>
                        <a:schemeClr val="accent1">
                          <a:alpha val="0"/>
                        </a:schemeClr>
                      </a:solidFill>
                    </a:ln>
                    <a:solidFill>
                      <a:schemeClr val="tx1">
                        <a:lumMod val="85000"/>
                        <a:lumOff val="15000"/>
                      </a:schemeClr>
                    </a:solidFill>
                    <a:latin typeface="HY견고딕" pitchFamily="18" charset="-127"/>
                    <a:ea typeface="HY견고딕" pitchFamily="18" charset="-127"/>
                  </a:rPr>
                  <a:t>스</a:t>
                </a:r>
                <a:endParaRPr lang="en-US" altLang="ko-KR" sz="20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endParaRPr>
              </a:p>
              <a:p>
                <a:pPr algn="dist">
                  <a:lnSpc>
                    <a:spcPct val="150000"/>
                  </a:lnSpc>
                </a:pPr>
                <a:r>
                  <a:rPr lang="en-US" altLang="ko-KR" sz="20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rPr>
                  <a:t>UI</a:t>
                </a:r>
                <a:r>
                  <a:rPr lang="ko-KR" altLang="en-US" sz="20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rPr>
                  <a:t>소개</a:t>
                </a:r>
                <a:endParaRPr lang="en-US" altLang="ko-KR" sz="20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endParaRPr>
              </a:p>
              <a:p>
                <a:pPr algn="dist">
                  <a:lnSpc>
                    <a:spcPct val="150000"/>
                  </a:lnSpc>
                </a:pPr>
                <a:r>
                  <a:rPr lang="ko-KR" altLang="en-US" sz="20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rPr>
                  <a:t>시연</a:t>
                </a:r>
                <a:endParaRPr lang="ko-KR" altLang="en-US" sz="2000" spc="-100" dirty="0">
                  <a:ln>
                    <a:solidFill>
                      <a:schemeClr val="accent1">
                        <a:alpha val="0"/>
                      </a:schemeClr>
                    </a:solidFill>
                  </a:ln>
                  <a:solidFill>
                    <a:schemeClr val="tx1">
                      <a:lumMod val="85000"/>
                      <a:lumOff val="15000"/>
                    </a:schemeClr>
                  </a:solidFill>
                  <a:latin typeface="HY견고딕" pitchFamily="18" charset="-127"/>
                  <a:ea typeface="HY견고딕" pitchFamily="18" charset="-127"/>
                </a:endParaRPr>
              </a:p>
            </p:txBody>
          </p:sp>
        </p:grpSp>
        <p:cxnSp>
          <p:nvCxnSpPr>
            <p:cNvPr id="14" name="직선 연결선 13"/>
            <p:cNvCxnSpPr/>
            <p:nvPr/>
          </p:nvCxnSpPr>
          <p:spPr>
            <a:xfrm>
              <a:off x="3415757" y="4437112"/>
              <a:ext cx="2312487" cy="0"/>
            </a:xfrm>
            <a:prstGeom prst="line">
              <a:avLst/>
            </a:prstGeom>
            <a:ln w="28575">
              <a:solidFill>
                <a:srgbClr val="24364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85893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0" y="0"/>
            <a:ext cx="287016" cy="305272"/>
          </a:xfrm>
          <a:prstGeom prst="line">
            <a:avLst/>
          </a:prstGeom>
          <a:ln w="57150">
            <a:solidFill>
              <a:srgbClr val="24364A"/>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45097" y="186425"/>
            <a:ext cx="726504" cy="769441"/>
          </a:xfrm>
          <a:prstGeom prst="rect">
            <a:avLst/>
          </a:prstGeom>
          <a:noFill/>
        </p:spPr>
        <p:txBody>
          <a:bodyPr wrap="square" rtlCol="0">
            <a:spAutoFit/>
          </a:bodyPr>
          <a:lstStyle/>
          <a:p>
            <a:r>
              <a:rPr lang="en-US" altLang="ko-KR" sz="4400" dirty="0" smtClean="0">
                <a:ln>
                  <a:solidFill>
                    <a:schemeClr val="accent1">
                      <a:alpha val="0"/>
                    </a:schemeClr>
                  </a:solidFill>
                </a:ln>
                <a:solidFill>
                  <a:srgbClr val="24364A"/>
                </a:solidFill>
                <a:latin typeface="Yoon 윤고딕 540_TT" panose="02090603020101020101" pitchFamily="18" charset="-127"/>
                <a:ea typeface="Yoon 윤고딕 540_TT" panose="02090603020101020101" pitchFamily="18" charset="-127"/>
              </a:rPr>
              <a:t>01</a:t>
            </a:r>
            <a:endParaRPr lang="ko-KR" altLang="en-US" sz="3600" dirty="0">
              <a:ln>
                <a:solidFill>
                  <a:schemeClr val="accent1">
                    <a:alpha val="0"/>
                  </a:schemeClr>
                </a:solidFill>
              </a:ln>
              <a:solidFill>
                <a:srgbClr val="24364A"/>
              </a:solidFill>
              <a:latin typeface="Yoon 윤고딕 540_TT" panose="02090603020101020101" pitchFamily="18" charset="-127"/>
              <a:ea typeface="Yoon 윤고딕 540_TT" panose="02090603020101020101" pitchFamily="18" charset="-127"/>
            </a:endParaRPr>
          </a:p>
        </p:txBody>
      </p:sp>
      <p:sp>
        <p:nvSpPr>
          <p:cNvPr id="8" name="모서리가 둥근 직사각형 7"/>
          <p:cNvSpPr/>
          <p:nvPr/>
        </p:nvSpPr>
        <p:spPr>
          <a:xfrm>
            <a:off x="395536" y="1367800"/>
            <a:ext cx="8352927" cy="4869512"/>
          </a:xfrm>
          <a:prstGeom prst="roundRect">
            <a:avLst>
              <a:gd name="adj" fmla="val 2450"/>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p:cNvSpPr txBox="1"/>
          <p:nvPr/>
        </p:nvSpPr>
        <p:spPr>
          <a:xfrm>
            <a:off x="2961993" y="1679050"/>
            <a:ext cx="3220015" cy="276999"/>
          </a:xfrm>
          <a:prstGeom prst="rect">
            <a:avLst/>
          </a:prstGeom>
          <a:solidFill>
            <a:srgbClr val="24364A"/>
          </a:solidFill>
        </p:spPr>
        <p:txBody>
          <a:bodyPr wrap="square" rtlCol="0">
            <a:spAutoFit/>
          </a:bodyPr>
          <a:lstStyle/>
          <a:p>
            <a:pPr algn="dist"/>
            <a:r>
              <a:rPr lang="ko-KR" altLang="en-US" sz="1200" spc="-100" dirty="0" smtClean="0">
                <a:ln>
                  <a:solidFill>
                    <a:schemeClr val="accent1">
                      <a:alpha val="0"/>
                    </a:schemeClr>
                  </a:solidFill>
                </a:ln>
                <a:solidFill>
                  <a:schemeClr val="bg1"/>
                </a:solidFill>
                <a:latin typeface="HY견고딕" pitchFamily="18" charset="-127"/>
                <a:ea typeface="HY견고딕" pitchFamily="18" charset="-127"/>
              </a:rPr>
              <a:t>팀원  소개</a:t>
            </a:r>
            <a:endParaRPr lang="en-US" altLang="ko-KR" sz="1200" spc="-100" dirty="0" smtClean="0">
              <a:ln>
                <a:solidFill>
                  <a:schemeClr val="accent1">
                    <a:alpha val="0"/>
                  </a:schemeClr>
                </a:solidFill>
              </a:ln>
              <a:solidFill>
                <a:schemeClr val="bg1"/>
              </a:solidFill>
              <a:latin typeface="HY견고딕" pitchFamily="18" charset="-127"/>
              <a:ea typeface="HY견고딕" pitchFamily="18" charset="-127"/>
            </a:endParaRPr>
          </a:p>
        </p:txBody>
      </p:sp>
      <p:sp>
        <p:nvSpPr>
          <p:cNvPr id="6" name="TextBox 5"/>
          <p:cNvSpPr txBox="1"/>
          <p:nvPr/>
        </p:nvSpPr>
        <p:spPr>
          <a:xfrm>
            <a:off x="899592" y="188640"/>
            <a:ext cx="1008111" cy="338554"/>
          </a:xfrm>
          <a:prstGeom prst="rect">
            <a:avLst/>
          </a:prstGeom>
          <a:noFill/>
        </p:spPr>
        <p:txBody>
          <a:bodyPr wrap="square" rtlCol="0">
            <a:spAutoFit/>
          </a:bodyPr>
          <a:lstStyle/>
          <a:p>
            <a:r>
              <a:rPr lang="ko-KR" altLang="en-US" sz="1600" spc="-100" dirty="0" smtClean="0">
                <a:ln>
                  <a:solidFill>
                    <a:schemeClr val="accent1">
                      <a:alpha val="0"/>
                    </a:schemeClr>
                  </a:solidFill>
                </a:ln>
                <a:solidFill>
                  <a:schemeClr val="tx1">
                    <a:lumMod val="50000"/>
                    <a:lumOff val="50000"/>
                  </a:schemeClr>
                </a:solidFill>
                <a:latin typeface="HY견고딕" pitchFamily="18" charset="-127"/>
                <a:ea typeface="HY견고딕" pitchFamily="18" charset="-127"/>
              </a:rPr>
              <a:t>소개</a:t>
            </a:r>
            <a:endParaRPr lang="ko-KR" altLang="en-US" sz="1600" spc="-100" dirty="0">
              <a:ln>
                <a:solidFill>
                  <a:schemeClr val="accent1">
                    <a:alpha val="0"/>
                  </a:schemeClr>
                </a:solidFill>
              </a:ln>
              <a:solidFill>
                <a:schemeClr val="tx1">
                  <a:lumMod val="50000"/>
                  <a:lumOff val="50000"/>
                </a:schemeClr>
              </a:solidFill>
              <a:latin typeface="HY견고딕" pitchFamily="18" charset="-127"/>
              <a:ea typeface="HY견고딕" pitchFamily="18" charset="-127"/>
            </a:endParaRPr>
          </a:p>
        </p:txBody>
      </p:sp>
      <p:sp>
        <p:nvSpPr>
          <p:cNvPr id="22" name="TextBox 21"/>
          <p:cNvSpPr txBox="1"/>
          <p:nvPr/>
        </p:nvSpPr>
        <p:spPr>
          <a:xfrm>
            <a:off x="899592" y="476672"/>
            <a:ext cx="7920880" cy="400110"/>
          </a:xfrm>
          <a:prstGeom prst="rect">
            <a:avLst/>
          </a:prstGeom>
          <a:noFill/>
        </p:spPr>
        <p:txBody>
          <a:bodyPr wrap="square" rtlCol="0">
            <a:spAutoFit/>
          </a:bodyPr>
          <a:lstStyle/>
          <a:p>
            <a:r>
              <a:rPr lang="ko-KR" altLang="en-US" sz="2000" dirty="0" smtClean="0">
                <a:ln>
                  <a:solidFill>
                    <a:schemeClr val="accent1">
                      <a:alpha val="0"/>
                    </a:schemeClr>
                  </a:solidFill>
                </a:ln>
                <a:solidFill>
                  <a:srgbClr val="24364A"/>
                </a:solidFill>
                <a:latin typeface="HY견고딕" pitchFamily="18" charset="-127"/>
                <a:ea typeface="HY견고딕" pitchFamily="18" charset="-127"/>
              </a:rPr>
              <a:t>뭘 만들었니</a:t>
            </a:r>
            <a:r>
              <a:rPr lang="en-US" altLang="ko-KR" sz="2000" dirty="0" smtClean="0">
                <a:ln>
                  <a:solidFill>
                    <a:schemeClr val="accent1">
                      <a:alpha val="0"/>
                    </a:schemeClr>
                  </a:solidFill>
                </a:ln>
                <a:solidFill>
                  <a:srgbClr val="24364A"/>
                </a:solidFill>
                <a:latin typeface="HY견고딕" pitchFamily="18" charset="-127"/>
                <a:ea typeface="HY견고딕" pitchFamily="18" charset="-127"/>
              </a:rPr>
              <a:t>?</a:t>
            </a:r>
            <a:endParaRPr lang="ko-KR" altLang="en-US" sz="2000" dirty="0">
              <a:ln>
                <a:solidFill>
                  <a:schemeClr val="accent1">
                    <a:alpha val="0"/>
                  </a:schemeClr>
                </a:solidFill>
              </a:ln>
              <a:solidFill>
                <a:srgbClr val="24364A"/>
              </a:solidFill>
              <a:latin typeface="HY견고딕" pitchFamily="18" charset="-127"/>
              <a:ea typeface="HY견고딕" pitchFamily="18" charset="-127"/>
            </a:endParaRPr>
          </a:p>
        </p:txBody>
      </p:sp>
      <p:sp>
        <p:nvSpPr>
          <p:cNvPr id="12" name="TextBox 11"/>
          <p:cNvSpPr txBox="1"/>
          <p:nvPr/>
        </p:nvSpPr>
        <p:spPr>
          <a:xfrm>
            <a:off x="598975" y="2670549"/>
            <a:ext cx="1728191" cy="969496"/>
          </a:xfrm>
          <a:prstGeom prst="rect">
            <a:avLst/>
          </a:prstGeom>
          <a:noFill/>
        </p:spPr>
        <p:txBody>
          <a:bodyPr wrap="square" rtlCol="0">
            <a:spAutoFit/>
          </a:bodyPr>
          <a:lstStyle/>
          <a:p>
            <a:pPr>
              <a:lnSpc>
                <a:spcPct val="150000"/>
              </a:lnSpc>
            </a:pPr>
            <a:r>
              <a:rPr lang="ko-KR" altLang="en-US" sz="14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rPr>
              <a:t>오대호</a:t>
            </a:r>
            <a:endParaRPr lang="en-US" altLang="ko-KR" sz="14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endParaRPr>
          </a:p>
          <a:p>
            <a:pPr marL="171450" indent="-171450">
              <a:lnSpc>
                <a:spcPct val="150000"/>
              </a:lnSpc>
              <a:buFont typeface="Arial" panose="020B0604020202020204" pitchFamily="34" charset="0"/>
              <a:buChar char="•"/>
            </a:pPr>
            <a:r>
              <a:rPr lang="ko-KR" altLang="en-US"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팀장</a:t>
            </a:r>
            <a:endPar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endParaRPr>
          </a:p>
          <a:p>
            <a:pPr marL="171450" indent="-171450">
              <a:lnSpc>
                <a:spcPct val="150000"/>
              </a:lnSpc>
              <a:buFont typeface="Arial" panose="020B0604020202020204" pitchFamily="34" charset="0"/>
              <a:buChar char="•"/>
            </a:pPr>
            <a:r>
              <a:rPr lang="ko-KR" altLang="en-US"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전체 프로젝트 </a:t>
            </a:r>
            <a:r>
              <a:rPr lang="ko-KR" altLang="en-US" sz="1200" spc="-100" dirty="0" err="1" smtClean="0">
                <a:ln>
                  <a:solidFill>
                    <a:schemeClr val="accent1">
                      <a:alpha val="0"/>
                    </a:schemeClr>
                  </a:solidFill>
                </a:ln>
                <a:solidFill>
                  <a:schemeClr val="tx1">
                    <a:lumMod val="75000"/>
                    <a:lumOff val="25000"/>
                  </a:schemeClr>
                </a:solidFill>
                <a:latin typeface="HY견고딕" pitchFamily="18" charset="-127"/>
                <a:ea typeface="HY견고딕" pitchFamily="18" charset="-127"/>
              </a:rPr>
              <a:t>서포트</a:t>
            </a:r>
            <a:endPar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endParaRPr>
          </a:p>
        </p:txBody>
      </p:sp>
      <p:sp>
        <p:nvSpPr>
          <p:cNvPr id="13" name="TextBox 12"/>
          <p:cNvSpPr txBox="1"/>
          <p:nvPr/>
        </p:nvSpPr>
        <p:spPr>
          <a:xfrm>
            <a:off x="2579844" y="2670549"/>
            <a:ext cx="1920147" cy="692497"/>
          </a:xfrm>
          <a:prstGeom prst="rect">
            <a:avLst/>
          </a:prstGeom>
          <a:noFill/>
        </p:spPr>
        <p:txBody>
          <a:bodyPr wrap="square" rtlCol="0">
            <a:spAutoFit/>
          </a:bodyPr>
          <a:lstStyle/>
          <a:p>
            <a:pPr>
              <a:lnSpc>
                <a:spcPct val="150000"/>
              </a:lnSpc>
            </a:pPr>
            <a:r>
              <a:rPr lang="ko-KR" altLang="en-US" sz="14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rPr>
              <a:t>임연</a:t>
            </a:r>
            <a:r>
              <a:rPr lang="ko-KR" altLang="en-US" sz="1400" spc="-100" dirty="0">
                <a:ln>
                  <a:solidFill>
                    <a:schemeClr val="accent1">
                      <a:alpha val="0"/>
                    </a:schemeClr>
                  </a:solidFill>
                </a:ln>
                <a:solidFill>
                  <a:schemeClr val="tx1">
                    <a:lumMod val="85000"/>
                    <a:lumOff val="15000"/>
                  </a:schemeClr>
                </a:solidFill>
                <a:latin typeface="HY견고딕" pitchFamily="18" charset="-127"/>
                <a:ea typeface="HY견고딕" pitchFamily="18" charset="-127"/>
              </a:rPr>
              <a:t>우</a:t>
            </a:r>
            <a:endParaRPr lang="en-US" altLang="ko-KR" sz="14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endParaRPr>
          </a:p>
          <a:p>
            <a:pPr marL="171450" indent="-171450">
              <a:lnSpc>
                <a:spcPct val="150000"/>
              </a:lnSpc>
              <a:buFont typeface="Arial" panose="020B0604020202020204" pitchFamily="34" charset="0"/>
              <a:buChar char="•"/>
            </a:pPr>
            <a:r>
              <a:rPr lang="ko-KR" altLang="en-US"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대</a:t>
            </a:r>
            <a:r>
              <a:rPr lang="ko-KR" altLang="en-US" sz="1200" spc="-100" dirty="0">
                <a:ln>
                  <a:solidFill>
                    <a:schemeClr val="accent1">
                      <a:alpha val="0"/>
                    </a:schemeClr>
                  </a:solidFill>
                </a:ln>
                <a:solidFill>
                  <a:schemeClr val="tx1">
                    <a:lumMod val="75000"/>
                    <a:lumOff val="25000"/>
                  </a:schemeClr>
                </a:solidFill>
                <a:latin typeface="HY견고딕" pitchFamily="18" charset="-127"/>
                <a:ea typeface="HY견고딕" pitchFamily="18" charset="-127"/>
              </a:rPr>
              <a:t>여</a:t>
            </a:r>
            <a:r>
              <a:rPr lang="ko-KR" altLang="en-US"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 </a:t>
            </a: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DAO, Service, UI</a:t>
            </a:r>
            <a:endPar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endParaRPr>
          </a:p>
        </p:txBody>
      </p:sp>
      <p:sp>
        <p:nvSpPr>
          <p:cNvPr id="14" name="TextBox 13"/>
          <p:cNvSpPr txBox="1"/>
          <p:nvPr/>
        </p:nvSpPr>
        <p:spPr>
          <a:xfrm>
            <a:off x="4712724" y="2670549"/>
            <a:ext cx="1875500" cy="692497"/>
          </a:xfrm>
          <a:prstGeom prst="rect">
            <a:avLst/>
          </a:prstGeom>
          <a:noFill/>
        </p:spPr>
        <p:txBody>
          <a:bodyPr wrap="square" rtlCol="0">
            <a:spAutoFit/>
          </a:bodyPr>
          <a:lstStyle/>
          <a:p>
            <a:pPr>
              <a:lnSpc>
                <a:spcPct val="150000"/>
              </a:lnSpc>
            </a:pPr>
            <a:r>
              <a:rPr lang="ko-KR" altLang="en-US" sz="14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rPr>
              <a:t>윤성</a:t>
            </a:r>
            <a:r>
              <a:rPr lang="ko-KR" altLang="en-US" sz="1400" spc="-100" dirty="0">
                <a:ln>
                  <a:solidFill>
                    <a:schemeClr val="accent1">
                      <a:alpha val="0"/>
                    </a:schemeClr>
                  </a:solidFill>
                </a:ln>
                <a:solidFill>
                  <a:schemeClr val="tx1">
                    <a:lumMod val="85000"/>
                    <a:lumOff val="15000"/>
                  </a:schemeClr>
                </a:solidFill>
                <a:latin typeface="HY견고딕" pitchFamily="18" charset="-127"/>
                <a:ea typeface="HY견고딕" pitchFamily="18" charset="-127"/>
              </a:rPr>
              <a:t>식</a:t>
            </a:r>
            <a:endParaRPr lang="en-US" altLang="ko-KR" sz="14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endParaRPr>
          </a:p>
          <a:p>
            <a:pPr marL="171450" indent="-171450">
              <a:lnSpc>
                <a:spcPct val="150000"/>
              </a:lnSpc>
              <a:buFont typeface="Arial" panose="020B0604020202020204" pitchFamily="34" charset="0"/>
              <a:buChar char="•"/>
            </a:pPr>
            <a:r>
              <a:rPr lang="ko-KR" altLang="en-US"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멤</a:t>
            </a:r>
            <a:r>
              <a:rPr lang="ko-KR" altLang="en-US" sz="1200" spc="-100" dirty="0">
                <a:ln>
                  <a:solidFill>
                    <a:schemeClr val="accent1">
                      <a:alpha val="0"/>
                    </a:schemeClr>
                  </a:solidFill>
                </a:ln>
                <a:solidFill>
                  <a:schemeClr val="tx1">
                    <a:lumMod val="75000"/>
                    <a:lumOff val="25000"/>
                  </a:schemeClr>
                </a:solidFill>
                <a:latin typeface="HY견고딕" pitchFamily="18" charset="-127"/>
                <a:ea typeface="HY견고딕" pitchFamily="18" charset="-127"/>
              </a:rPr>
              <a:t>버</a:t>
            </a:r>
            <a:r>
              <a:rPr lang="ko-KR" altLang="en-US"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 </a:t>
            </a: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DAO</a:t>
            </a: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 Service, UI</a:t>
            </a:r>
            <a:endPar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endParaRPr>
          </a:p>
        </p:txBody>
      </p:sp>
      <p:sp>
        <p:nvSpPr>
          <p:cNvPr id="15" name="TextBox 14"/>
          <p:cNvSpPr txBox="1"/>
          <p:nvPr/>
        </p:nvSpPr>
        <p:spPr>
          <a:xfrm>
            <a:off x="6756308" y="2670548"/>
            <a:ext cx="1920147" cy="692497"/>
          </a:xfrm>
          <a:prstGeom prst="rect">
            <a:avLst/>
          </a:prstGeom>
          <a:noFill/>
        </p:spPr>
        <p:txBody>
          <a:bodyPr wrap="square" rtlCol="0">
            <a:spAutoFit/>
          </a:bodyPr>
          <a:lstStyle/>
          <a:p>
            <a:pPr>
              <a:lnSpc>
                <a:spcPct val="150000"/>
              </a:lnSpc>
            </a:pPr>
            <a:r>
              <a:rPr lang="ko-KR" altLang="en-US" sz="14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rPr>
              <a:t>이주</a:t>
            </a:r>
            <a:r>
              <a:rPr lang="ko-KR" altLang="en-US" sz="1400" spc="-100" dirty="0">
                <a:ln>
                  <a:solidFill>
                    <a:schemeClr val="accent1">
                      <a:alpha val="0"/>
                    </a:schemeClr>
                  </a:solidFill>
                </a:ln>
                <a:solidFill>
                  <a:schemeClr val="tx1">
                    <a:lumMod val="85000"/>
                    <a:lumOff val="15000"/>
                  </a:schemeClr>
                </a:solidFill>
                <a:latin typeface="HY견고딕" pitchFamily="18" charset="-127"/>
                <a:ea typeface="HY견고딕" pitchFamily="18" charset="-127"/>
              </a:rPr>
              <a:t>형</a:t>
            </a:r>
            <a:endParaRPr lang="en-US" altLang="ko-KR" sz="14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endParaRPr>
          </a:p>
          <a:p>
            <a:pPr marL="171450" indent="-171450">
              <a:lnSpc>
                <a:spcPct val="150000"/>
              </a:lnSpc>
              <a:buFont typeface="Arial" panose="020B0604020202020204" pitchFamily="34" charset="0"/>
              <a:buChar char="•"/>
            </a:pPr>
            <a:r>
              <a:rPr lang="ko-KR" altLang="en-US"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멤</a:t>
            </a:r>
            <a:r>
              <a:rPr lang="ko-KR" altLang="en-US" sz="1200" spc="-100" dirty="0">
                <a:ln>
                  <a:solidFill>
                    <a:schemeClr val="accent1">
                      <a:alpha val="0"/>
                    </a:schemeClr>
                  </a:solidFill>
                </a:ln>
                <a:solidFill>
                  <a:schemeClr val="tx1">
                    <a:lumMod val="75000"/>
                    <a:lumOff val="25000"/>
                  </a:schemeClr>
                </a:solidFill>
                <a:latin typeface="HY견고딕" pitchFamily="18" charset="-127"/>
                <a:ea typeface="HY견고딕" pitchFamily="18" charset="-127"/>
              </a:rPr>
              <a:t>버</a:t>
            </a:r>
            <a:r>
              <a:rPr lang="ko-KR" altLang="en-US"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 </a:t>
            </a: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DAO</a:t>
            </a: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 Service, UI</a:t>
            </a:r>
            <a:endPar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endParaRPr>
          </a:p>
        </p:txBody>
      </p:sp>
      <p:sp>
        <p:nvSpPr>
          <p:cNvPr id="16" name="TextBox 15"/>
          <p:cNvSpPr txBox="1"/>
          <p:nvPr/>
        </p:nvSpPr>
        <p:spPr>
          <a:xfrm>
            <a:off x="581628" y="4175925"/>
            <a:ext cx="1830132" cy="969496"/>
          </a:xfrm>
          <a:prstGeom prst="rect">
            <a:avLst/>
          </a:prstGeom>
          <a:noFill/>
        </p:spPr>
        <p:txBody>
          <a:bodyPr wrap="square" rtlCol="0">
            <a:spAutoFit/>
          </a:bodyPr>
          <a:lstStyle/>
          <a:p>
            <a:pPr>
              <a:lnSpc>
                <a:spcPct val="150000"/>
              </a:lnSpc>
            </a:pPr>
            <a:r>
              <a:rPr lang="ko-KR" altLang="en-US" sz="14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rPr>
              <a:t>김은</a:t>
            </a:r>
            <a:r>
              <a:rPr lang="ko-KR" altLang="en-US" sz="1400" spc="-100" dirty="0">
                <a:ln>
                  <a:solidFill>
                    <a:schemeClr val="accent1">
                      <a:alpha val="0"/>
                    </a:schemeClr>
                  </a:solidFill>
                </a:ln>
                <a:solidFill>
                  <a:schemeClr val="tx1">
                    <a:lumMod val="85000"/>
                    <a:lumOff val="15000"/>
                  </a:schemeClr>
                </a:solidFill>
                <a:latin typeface="HY견고딕" pitchFamily="18" charset="-127"/>
                <a:ea typeface="HY견고딕" pitchFamily="18" charset="-127"/>
              </a:rPr>
              <a:t>지</a:t>
            </a:r>
            <a:endParaRPr lang="en-US" altLang="ko-KR" sz="14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endParaRPr>
          </a:p>
          <a:p>
            <a:pPr marL="171450" indent="-171450">
              <a:lnSpc>
                <a:spcPct val="150000"/>
              </a:lnSpc>
              <a:buFont typeface="Arial" panose="020B0604020202020204" pitchFamily="34" charset="0"/>
              <a:buChar char="•"/>
            </a:pPr>
            <a:r>
              <a:rPr lang="ko-KR" altLang="en-US"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대여 </a:t>
            </a: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DAO, Service</a:t>
            </a:r>
            <a:endPar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endParaRPr>
          </a:p>
          <a:p>
            <a:pPr marL="171450" indent="-171450">
              <a:lnSpc>
                <a:spcPct val="150000"/>
              </a:lnSpc>
              <a:buFont typeface="Arial" panose="020B0604020202020204" pitchFamily="34" charset="0"/>
              <a:buChar char="•"/>
            </a:pPr>
            <a:r>
              <a:rPr lang="ko-KR" altLang="en-US"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발</a:t>
            </a:r>
            <a:r>
              <a:rPr lang="ko-KR" altLang="en-US" sz="1200" spc="-100" dirty="0">
                <a:ln>
                  <a:solidFill>
                    <a:schemeClr val="accent1">
                      <a:alpha val="0"/>
                    </a:schemeClr>
                  </a:solidFill>
                </a:ln>
                <a:solidFill>
                  <a:schemeClr val="tx1">
                    <a:lumMod val="75000"/>
                    <a:lumOff val="25000"/>
                  </a:schemeClr>
                </a:solidFill>
                <a:latin typeface="HY견고딕" pitchFamily="18" charset="-127"/>
                <a:ea typeface="HY견고딕" pitchFamily="18" charset="-127"/>
              </a:rPr>
              <a:t>표</a:t>
            </a:r>
            <a:endPar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endParaRPr>
          </a:p>
        </p:txBody>
      </p:sp>
      <p:sp>
        <p:nvSpPr>
          <p:cNvPr id="17" name="TextBox 16"/>
          <p:cNvSpPr txBox="1"/>
          <p:nvPr/>
        </p:nvSpPr>
        <p:spPr>
          <a:xfrm>
            <a:off x="2562498" y="4175925"/>
            <a:ext cx="1835554" cy="969496"/>
          </a:xfrm>
          <a:prstGeom prst="rect">
            <a:avLst/>
          </a:prstGeom>
          <a:noFill/>
        </p:spPr>
        <p:txBody>
          <a:bodyPr wrap="square" rtlCol="0">
            <a:spAutoFit/>
          </a:bodyPr>
          <a:lstStyle/>
          <a:p>
            <a:pPr>
              <a:lnSpc>
                <a:spcPct val="150000"/>
              </a:lnSpc>
            </a:pPr>
            <a:r>
              <a:rPr lang="ko-KR" altLang="en-US" sz="14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rPr>
              <a:t>조영</a:t>
            </a:r>
            <a:r>
              <a:rPr lang="ko-KR" altLang="en-US" sz="1400" spc="-100" dirty="0">
                <a:ln>
                  <a:solidFill>
                    <a:schemeClr val="accent1">
                      <a:alpha val="0"/>
                    </a:schemeClr>
                  </a:solidFill>
                </a:ln>
                <a:solidFill>
                  <a:schemeClr val="tx1">
                    <a:lumMod val="85000"/>
                    <a:lumOff val="15000"/>
                  </a:schemeClr>
                </a:solidFill>
                <a:latin typeface="HY견고딕" pitchFamily="18" charset="-127"/>
                <a:ea typeface="HY견고딕" pitchFamily="18" charset="-127"/>
              </a:rPr>
              <a:t>민</a:t>
            </a:r>
            <a:endParaRPr lang="en-US" altLang="ko-KR" sz="14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endParaRPr>
          </a:p>
          <a:p>
            <a:pPr marL="171450" indent="-171450">
              <a:lnSpc>
                <a:spcPct val="150000"/>
              </a:lnSpc>
              <a:buFont typeface="Arial" panose="020B0604020202020204" pitchFamily="34" charset="0"/>
              <a:buChar char="•"/>
            </a:pPr>
            <a:r>
              <a:rPr lang="ko-KR" altLang="en-US"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문서화</a:t>
            </a:r>
            <a:endPar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endParaRPr>
          </a:p>
          <a:p>
            <a:pPr marL="171450" indent="-171450">
              <a:lnSpc>
                <a:spcPct val="150000"/>
              </a:lnSpc>
              <a:buFont typeface="Arial" panose="020B0604020202020204" pitchFamily="34" charset="0"/>
              <a:buChar char="•"/>
            </a:pP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VO</a:t>
            </a:r>
            <a:r>
              <a:rPr lang="ko-KR" altLang="en-US"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클래스</a:t>
            </a:r>
            <a:endPar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endParaRPr>
          </a:p>
        </p:txBody>
      </p:sp>
      <p:sp>
        <p:nvSpPr>
          <p:cNvPr id="18" name="TextBox 17"/>
          <p:cNvSpPr txBox="1"/>
          <p:nvPr/>
        </p:nvSpPr>
        <p:spPr>
          <a:xfrm>
            <a:off x="4695376" y="4175925"/>
            <a:ext cx="1892847" cy="692497"/>
          </a:xfrm>
          <a:prstGeom prst="rect">
            <a:avLst/>
          </a:prstGeom>
          <a:noFill/>
        </p:spPr>
        <p:txBody>
          <a:bodyPr wrap="square" rtlCol="0">
            <a:spAutoFit/>
          </a:bodyPr>
          <a:lstStyle/>
          <a:p>
            <a:pPr>
              <a:lnSpc>
                <a:spcPct val="150000"/>
              </a:lnSpc>
            </a:pPr>
            <a:r>
              <a:rPr lang="ko-KR" altLang="en-US" sz="14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rPr>
              <a:t>강병</a:t>
            </a:r>
            <a:r>
              <a:rPr lang="ko-KR" altLang="en-US" sz="1400" spc="-100" dirty="0">
                <a:ln>
                  <a:solidFill>
                    <a:schemeClr val="accent1">
                      <a:alpha val="0"/>
                    </a:schemeClr>
                  </a:solidFill>
                </a:ln>
                <a:solidFill>
                  <a:schemeClr val="tx1">
                    <a:lumMod val="85000"/>
                    <a:lumOff val="15000"/>
                  </a:schemeClr>
                </a:solidFill>
                <a:latin typeface="HY견고딕" pitchFamily="18" charset="-127"/>
                <a:ea typeface="HY견고딕" pitchFamily="18" charset="-127"/>
              </a:rPr>
              <a:t>선</a:t>
            </a:r>
            <a:endParaRPr lang="en-US" altLang="ko-KR" sz="14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endParaRPr>
          </a:p>
          <a:p>
            <a:pPr marL="171450" indent="-171450">
              <a:lnSpc>
                <a:spcPct val="150000"/>
              </a:lnSpc>
              <a:buFont typeface="Arial" panose="020B0604020202020204" pitchFamily="34" charset="0"/>
              <a:buChar char="•"/>
            </a:pPr>
            <a:r>
              <a:rPr lang="ko-KR" altLang="en-US"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도서 </a:t>
            </a: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DAO</a:t>
            </a: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 Service, UI</a:t>
            </a:r>
            <a:endPar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endParaRPr>
          </a:p>
        </p:txBody>
      </p:sp>
      <p:sp>
        <p:nvSpPr>
          <p:cNvPr id="19" name="TextBox 18"/>
          <p:cNvSpPr txBox="1"/>
          <p:nvPr/>
        </p:nvSpPr>
        <p:spPr>
          <a:xfrm>
            <a:off x="6738961" y="4175924"/>
            <a:ext cx="1937493" cy="692497"/>
          </a:xfrm>
          <a:prstGeom prst="rect">
            <a:avLst/>
          </a:prstGeom>
          <a:noFill/>
        </p:spPr>
        <p:txBody>
          <a:bodyPr wrap="square" rtlCol="0">
            <a:spAutoFit/>
          </a:bodyPr>
          <a:lstStyle/>
          <a:p>
            <a:pPr>
              <a:lnSpc>
                <a:spcPct val="150000"/>
              </a:lnSpc>
            </a:pPr>
            <a:r>
              <a:rPr lang="ko-KR" altLang="en-US" sz="14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rPr>
              <a:t>노명</a:t>
            </a:r>
            <a:r>
              <a:rPr lang="ko-KR" altLang="en-US" sz="1400" spc="-100" dirty="0">
                <a:ln>
                  <a:solidFill>
                    <a:schemeClr val="accent1">
                      <a:alpha val="0"/>
                    </a:schemeClr>
                  </a:solidFill>
                </a:ln>
                <a:solidFill>
                  <a:schemeClr val="tx1">
                    <a:lumMod val="85000"/>
                    <a:lumOff val="15000"/>
                  </a:schemeClr>
                </a:solidFill>
                <a:latin typeface="HY견고딕" pitchFamily="18" charset="-127"/>
                <a:ea typeface="HY견고딕" pitchFamily="18" charset="-127"/>
              </a:rPr>
              <a:t>균</a:t>
            </a:r>
            <a:endParaRPr lang="en-US" altLang="ko-KR" sz="14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endParaRPr>
          </a:p>
          <a:p>
            <a:pPr marL="171450" indent="-171450">
              <a:lnSpc>
                <a:spcPct val="150000"/>
              </a:lnSpc>
              <a:buFont typeface="Arial" panose="020B0604020202020204" pitchFamily="34" charset="0"/>
              <a:buChar char="•"/>
            </a:pPr>
            <a:r>
              <a:rPr lang="ko-KR" altLang="en-US"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도서 </a:t>
            </a: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DAO</a:t>
            </a: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 Service, UI</a:t>
            </a:r>
            <a:endPar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endParaRPr>
          </a:p>
        </p:txBody>
      </p:sp>
    </p:spTree>
    <p:extLst>
      <p:ext uri="{BB962C8B-B14F-4D97-AF65-F5344CB8AC3E}">
        <p14:creationId xmlns:p14="http://schemas.microsoft.com/office/powerpoint/2010/main" val="2678873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0" y="0"/>
            <a:ext cx="287016" cy="305272"/>
          </a:xfrm>
          <a:prstGeom prst="line">
            <a:avLst/>
          </a:prstGeom>
          <a:ln w="57150">
            <a:solidFill>
              <a:srgbClr val="24364A"/>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45097" y="186425"/>
            <a:ext cx="726504" cy="769441"/>
          </a:xfrm>
          <a:prstGeom prst="rect">
            <a:avLst/>
          </a:prstGeom>
          <a:noFill/>
        </p:spPr>
        <p:txBody>
          <a:bodyPr wrap="square" rtlCol="0">
            <a:spAutoFit/>
          </a:bodyPr>
          <a:lstStyle/>
          <a:p>
            <a:r>
              <a:rPr lang="en-US" altLang="ko-KR" sz="4400" dirty="0" smtClean="0">
                <a:ln>
                  <a:solidFill>
                    <a:schemeClr val="accent1">
                      <a:alpha val="0"/>
                    </a:schemeClr>
                  </a:solidFill>
                </a:ln>
                <a:solidFill>
                  <a:srgbClr val="24364A"/>
                </a:solidFill>
                <a:latin typeface="Yoon 윤고딕 540_TT" panose="02090603020101020101" pitchFamily="18" charset="-127"/>
                <a:ea typeface="Yoon 윤고딕 540_TT" panose="02090603020101020101" pitchFamily="18" charset="-127"/>
              </a:rPr>
              <a:t>02</a:t>
            </a:r>
            <a:endParaRPr lang="ko-KR" altLang="en-US" sz="3600" dirty="0">
              <a:ln>
                <a:solidFill>
                  <a:schemeClr val="accent1">
                    <a:alpha val="0"/>
                  </a:schemeClr>
                </a:solidFill>
              </a:ln>
              <a:solidFill>
                <a:srgbClr val="24364A"/>
              </a:solidFill>
              <a:latin typeface="Yoon 윤고딕 540_TT" panose="02090603020101020101" pitchFamily="18" charset="-127"/>
              <a:ea typeface="Yoon 윤고딕 540_TT" panose="02090603020101020101" pitchFamily="18" charset="-127"/>
            </a:endParaRPr>
          </a:p>
        </p:txBody>
      </p:sp>
      <p:sp>
        <p:nvSpPr>
          <p:cNvPr id="8" name="모서리가 둥근 직사각형 7"/>
          <p:cNvSpPr/>
          <p:nvPr/>
        </p:nvSpPr>
        <p:spPr>
          <a:xfrm>
            <a:off x="395536" y="1367800"/>
            <a:ext cx="8352927" cy="4869512"/>
          </a:xfrm>
          <a:prstGeom prst="roundRect">
            <a:avLst>
              <a:gd name="adj" fmla="val 2450"/>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p:cNvSpPr txBox="1"/>
          <p:nvPr/>
        </p:nvSpPr>
        <p:spPr>
          <a:xfrm>
            <a:off x="2961993" y="1679050"/>
            <a:ext cx="3220015" cy="276999"/>
          </a:xfrm>
          <a:prstGeom prst="rect">
            <a:avLst/>
          </a:prstGeom>
          <a:solidFill>
            <a:srgbClr val="24364A"/>
          </a:solidFill>
        </p:spPr>
        <p:txBody>
          <a:bodyPr wrap="square" rtlCol="0">
            <a:spAutoFit/>
          </a:bodyPr>
          <a:lstStyle/>
          <a:p>
            <a:pPr algn="dist"/>
            <a:r>
              <a:rPr lang="ko-KR" altLang="en-US" sz="1200" spc="-100" smtClean="0">
                <a:ln>
                  <a:solidFill>
                    <a:schemeClr val="accent1">
                      <a:alpha val="0"/>
                    </a:schemeClr>
                  </a:solidFill>
                </a:ln>
                <a:solidFill>
                  <a:schemeClr val="bg1"/>
                </a:solidFill>
                <a:latin typeface="HY견고딕" pitchFamily="18" charset="-127"/>
                <a:ea typeface="HY견고딕" pitchFamily="18" charset="-127"/>
              </a:rPr>
              <a:t>프로그램 소개</a:t>
            </a:r>
            <a:endParaRPr lang="en-US" altLang="ko-KR" sz="1200" spc="-100" dirty="0" smtClean="0">
              <a:ln>
                <a:solidFill>
                  <a:schemeClr val="accent1">
                    <a:alpha val="0"/>
                  </a:schemeClr>
                </a:solidFill>
              </a:ln>
              <a:solidFill>
                <a:schemeClr val="bg1"/>
              </a:solidFill>
              <a:latin typeface="HY견고딕" pitchFamily="18" charset="-127"/>
              <a:ea typeface="HY견고딕" pitchFamily="18" charset="-127"/>
            </a:endParaRPr>
          </a:p>
        </p:txBody>
      </p:sp>
      <p:sp>
        <p:nvSpPr>
          <p:cNvPr id="10" name="TextBox 9"/>
          <p:cNvSpPr txBox="1"/>
          <p:nvPr/>
        </p:nvSpPr>
        <p:spPr>
          <a:xfrm>
            <a:off x="5551347" y="3089624"/>
            <a:ext cx="2853837" cy="1246495"/>
          </a:xfrm>
          <a:prstGeom prst="rect">
            <a:avLst/>
          </a:prstGeom>
          <a:noFill/>
        </p:spPr>
        <p:txBody>
          <a:bodyPr wrap="square" rtlCol="0">
            <a:spAutoFit/>
          </a:bodyPr>
          <a:lstStyle/>
          <a:p>
            <a:pPr>
              <a:lnSpc>
                <a:spcPct val="150000"/>
              </a:lnSpc>
            </a:pPr>
            <a:r>
              <a:rPr lang="ko-KR" altLang="en-US" sz="14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rPr>
              <a:t>도서관리프로그</a:t>
            </a:r>
            <a:r>
              <a:rPr lang="ko-KR" altLang="en-US" sz="1400" spc="-100" dirty="0">
                <a:ln>
                  <a:solidFill>
                    <a:schemeClr val="accent1">
                      <a:alpha val="0"/>
                    </a:schemeClr>
                  </a:solidFill>
                </a:ln>
                <a:solidFill>
                  <a:schemeClr val="tx1">
                    <a:lumMod val="85000"/>
                    <a:lumOff val="15000"/>
                  </a:schemeClr>
                </a:solidFill>
                <a:latin typeface="HY견고딕" pitchFamily="18" charset="-127"/>
                <a:ea typeface="HY견고딕" pitchFamily="18" charset="-127"/>
              </a:rPr>
              <a:t>램</a:t>
            </a:r>
            <a:endParaRPr lang="en-US" altLang="ko-KR" sz="14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endParaRPr>
          </a:p>
          <a:p>
            <a:pPr marL="171450" indent="-171450">
              <a:lnSpc>
                <a:spcPct val="150000"/>
              </a:lnSpc>
              <a:buFont typeface="Arial" panose="020B0604020202020204" pitchFamily="34" charset="0"/>
              <a:buChar char="•"/>
            </a:pPr>
            <a:r>
              <a:rPr lang="ko-KR" altLang="en-US"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대여 </a:t>
            </a: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 </a:t>
            </a:r>
            <a:r>
              <a:rPr lang="ko-KR" altLang="en-US"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반납을  관리하기 위한 프로그램</a:t>
            </a:r>
            <a:endPar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endParaRPr>
          </a:p>
          <a:p>
            <a:pPr marL="171450" indent="-171450">
              <a:lnSpc>
                <a:spcPct val="150000"/>
              </a:lnSpc>
              <a:buFont typeface="Arial" panose="020B0604020202020204" pitchFamily="34" charset="0"/>
              <a:buChar char="•"/>
            </a:pPr>
            <a:r>
              <a:rPr lang="ko-KR" altLang="en-US"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관리자 </a:t>
            </a: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 </a:t>
            </a:r>
            <a:r>
              <a:rPr lang="ko-KR" altLang="en-US"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회원 을 구분</a:t>
            </a:r>
            <a:endParaRPr lang="en-US" altLang="ko-KR" sz="1200" spc="-100" dirty="0">
              <a:ln>
                <a:solidFill>
                  <a:schemeClr val="accent1">
                    <a:alpha val="0"/>
                  </a:schemeClr>
                </a:solidFill>
              </a:ln>
              <a:solidFill>
                <a:schemeClr val="tx1">
                  <a:lumMod val="75000"/>
                  <a:lumOff val="25000"/>
                </a:schemeClr>
              </a:solidFill>
              <a:latin typeface="HY견고딕" pitchFamily="18" charset="-127"/>
              <a:ea typeface="HY견고딕" pitchFamily="18" charset="-127"/>
            </a:endParaRPr>
          </a:p>
          <a:p>
            <a:pPr marL="171450" indent="-171450">
              <a:lnSpc>
                <a:spcPct val="150000"/>
              </a:lnSpc>
              <a:buFont typeface="Arial" panose="020B0604020202020204" pitchFamily="34" charset="0"/>
              <a:buChar char="•"/>
            </a:pPr>
            <a:r>
              <a:rPr lang="ko-KR" altLang="en-US"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책의 출 </a:t>
            </a: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 </a:t>
            </a:r>
            <a:r>
              <a:rPr lang="ko-KR" altLang="en-US"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납을 효율적으로 관리</a:t>
            </a:r>
            <a:endParaRPr lang="en-US" altLang="ko-KR" sz="1200" spc="-100" dirty="0">
              <a:ln>
                <a:solidFill>
                  <a:schemeClr val="accent1">
                    <a:alpha val="0"/>
                  </a:schemeClr>
                </a:solidFill>
              </a:ln>
              <a:solidFill>
                <a:schemeClr val="tx1">
                  <a:lumMod val="75000"/>
                  <a:lumOff val="25000"/>
                </a:schemeClr>
              </a:solidFill>
              <a:latin typeface="HY견고딕" pitchFamily="18" charset="-127"/>
              <a:ea typeface="HY견고딕" pitchFamily="18" charset="-127"/>
            </a:endParaRPr>
          </a:p>
        </p:txBody>
      </p:sp>
      <p:sp>
        <p:nvSpPr>
          <p:cNvPr id="6" name="TextBox 5"/>
          <p:cNvSpPr txBox="1"/>
          <p:nvPr/>
        </p:nvSpPr>
        <p:spPr>
          <a:xfrm>
            <a:off x="899592" y="188640"/>
            <a:ext cx="1008111" cy="338554"/>
          </a:xfrm>
          <a:prstGeom prst="rect">
            <a:avLst/>
          </a:prstGeom>
          <a:noFill/>
        </p:spPr>
        <p:txBody>
          <a:bodyPr wrap="square" rtlCol="0">
            <a:spAutoFit/>
          </a:bodyPr>
          <a:lstStyle/>
          <a:p>
            <a:r>
              <a:rPr lang="ko-KR" altLang="en-US" sz="1600" spc="-100" dirty="0" smtClean="0">
                <a:ln>
                  <a:solidFill>
                    <a:schemeClr val="accent1">
                      <a:alpha val="0"/>
                    </a:schemeClr>
                  </a:solidFill>
                </a:ln>
                <a:solidFill>
                  <a:schemeClr val="tx1">
                    <a:lumMod val="50000"/>
                    <a:lumOff val="50000"/>
                  </a:schemeClr>
                </a:solidFill>
                <a:latin typeface="HY견고딕" pitchFamily="18" charset="-127"/>
                <a:ea typeface="HY견고딕" pitchFamily="18" charset="-127"/>
              </a:rPr>
              <a:t>소개</a:t>
            </a:r>
            <a:endParaRPr lang="ko-KR" altLang="en-US" sz="1600" spc="-100" dirty="0">
              <a:ln>
                <a:solidFill>
                  <a:schemeClr val="accent1">
                    <a:alpha val="0"/>
                  </a:schemeClr>
                </a:solidFill>
              </a:ln>
              <a:solidFill>
                <a:schemeClr val="tx1">
                  <a:lumMod val="50000"/>
                  <a:lumOff val="50000"/>
                </a:schemeClr>
              </a:solidFill>
              <a:latin typeface="HY견고딕" pitchFamily="18" charset="-127"/>
              <a:ea typeface="HY견고딕" pitchFamily="18" charset="-127"/>
            </a:endParaRPr>
          </a:p>
        </p:txBody>
      </p:sp>
      <p:pic>
        <p:nvPicPr>
          <p:cNvPr id="25" name="Picture 4" descr="http://cfile237.uf.daum.net/image/1525D24651273EA61A5F7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5011" y="3182808"/>
            <a:ext cx="687845" cy="127996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899592" y="476672"/>
            <a:ext cx="7920880" cy="400110"/>
          </a:xfrm>
          <a:prstGeom prst="rect">
            <a:avLst/>
          </a:prstGeom>
          <a:noFill/>
        </p:spPr>
        <p:txBody>
          <a:bodyPr wrap="square" rtlCol="0">
            <a:spAutoFit/>
          </a:bodyPr>
          <a:lstStyle/>
          <a:p>
            <a:r>
              <a:rPr lang="ko-KR" altLang="en-US" sz="2000" dirty="0" smtClean="0">
                <a:ln>
                  <a:solidFill>
                    <a:schemeClr val="accent1">
                      <a:alpha val="0"/>
                    </a:schemeClr>
                  </a:solidFill>
                </a:ln>
                <a:solidFill>
                  <a:srgbClr val="24364A"/>
                </a:solidFill>
                <a:latin typeface="HY견고딕" pitchFamily="18" charset="-127"/>
                <a:ea typeface="HY견고딕" pitchFamily="18" charset="-127"/>
              </a:rPr>
              <a:t>뭘 만들었니</a:t>
            </a:r>
            <a:r>
              <a:rPr lang="en-US" altLang="ko-KR" sz="2000" dirty="0" smtClean="0">
                <a:ln>
                  <a:solidFill>
                    <a:schemeClr val="accent1">
                      <a:alpha val="0"/>
                    </a:schemeClr>
                  </a:solidFill>
                </a:ln>
                <a:solidFill>
                  <a:srgbClr val="24364A"/>
                </a:solidFill>
                <a:latin typeface="HY견고딕" pitchFamily="18" charset="-127"/>
                <a:ea typeface="HY견고딕" pitchFamily="18" charset="-127"/>
              </a:rPr>
              <a:t>?</a:t>
            </a:r>
            <a:endParaRPr lang="ko-KR" altLang="en-US" sz="2000" dirty="0">
              <a:ln>
                <a:solidFill>
                  <a:schemeClr val="accent1">
                    <a:alpha val="0"/>
                  </a:schemeClr>
                </a:solidFill>
              </a:ln>
              <a:solidFill>
                <a:srgbClr val="24364A"/>
              </a:solidFill>
              <a:latin typeface="HY견고딕" pitchFamily="18" charset="-127"/>
              <a:ea typeface="HY견고딕" pitchFamily="18" charset="-127"/>
            </a:endParaRP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8904" y="2541763"/>
            <a:ext cx="3919597" cy="2343919"/>
          </a:xfrm>
          <a:prstGeom prst="rect">
            <a:avLst/>
          </a:prstGeom>
          <a:noFill/>
          <a:ln>
            <a:noFill/>
          </a:ln>
          <a:effectLst>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8315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0" y="0"/>
            <a:ext cx="287016" cy="305272"/>
          </a:xfrm>
          <a:prstGeom prst="line">
            <a:avLst/>
          </a:prstGeom>
          <a:ln w="57150">
            <a:solidFill>
              <a:srgbClr val="24364A"/>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45097" y="186425"/>
            <a:ext cx="726504" cy="769441"/>
          </a:xfrm>
          <a:prstGeom prst="rect">
            <a:avLst/>
          </a:prstGeom>
          <a:noFill/>
        </p:spPr>
        <p:txBody>
          <a:bodyPr wrap="square" rtlCol="0">
            <a:spAutoFit/>
          </a:bodyPr>
          <a:lstStyle/>
          <a:p>
            <a:r>
              <a:rPr lang="en-US" altLang="ko-KR" sz="4400" dirty="0" smtClean="0">
                <a:ln>
                  <a:solidFill>
                    <a:schemeClr val="accent1">
                      <a:alpha val="0"/>
                    </a:schemeClr>
                  </a:solidFill>
                </a:ln>
                <a:solidFill>
                  <a:srgbClr val="24364A"/>
                </a:solidFill>
                <a:latin typeface="Yoon 윤고딕 540_TT" panose="02090603020101020101" pitchFamily="18" charset="-127"/>
                <a:ea typeface="Yoon 윤고딕 540_TT" panose="02090603020101020101" pitchFamily="18" charset="-127"/>
              </a:rPr>
              <a:t>03</a:t>
            </a:r>
            <a:endParaRPr lang="ko-KR" altLang="en-US" sz="3600" dirty="0">
              <a:ln>
                <a:solidFill>
                  <a:schemeClr val="accent1">
                    <a:alpha val="0"/>
                  </a:schemeClr>
                </a:solidFill>
              </a:ln>
              <a:solidFill>
                <a:srgbClr val="24364A"/>
              </a:solidFill>
              <a:latin typeface="Yoon 윤고딕 540_TT" panose="02090603020101020101" pitchFamily="18" charset="-127"/>
              <a:ea typeface="Yoon 윤고딕 540_TT" panose="02090603020101020101" pitchFamily="18" charset="-127"/>
            </a:endParaRPr>
          </a:p>
        </p:txBody>
      </p:sp>
      <p:sp>
        <p:nvSpPr>
          <p:cNvPr id="6" name="TextBox 5"/>
          <p:cNvSpPr txBox="1"/>
          <p:nvPr/>
        </p:nvSpPr>
        <p:spPr>
          <a:xfrm>
            <a:off x="899592" y="476672"/>
            <a:ext cx="7920880" cy="400110"/>
          </a:xfrm>
          <a:prstGeom prst="rect">
            <a:avLst/>
          </a:prstGeom>
          <a:noFill/>
        </p:spPr>
        <p:txBody>
          <a:bodyPr wrap="square" rtlCol="0">
            <a:spAutoFit/>
          </a:bodyPr>
          <a:lstStyle/>
          <a:p>
            <a:r>
              <a:rPr lang="ko-KR" altLang="en-US" sz="2000" dirty="0" smtClean="0">
                <a:ln>
                  <a:solidFill>
                    <a:schemeClr val="accent1">
                      <a:alpha val="0"/>
                    </a:schemeClr>
                  </a:solidFill>
                </a:ln>
                <a:solidFill>
                  <a:srgbClr val="24364A"/>
                </a:solidFill>
                <a:latin typeface="HY견고딕" pitchFamily="18" charset="-127"/>
                <a:ea typeface="HY견고딕" pitchFamily="18" charset="-127"/>
              </a:rPr>
              <a:t>전체적인 흐름은</a:t>
            </a:r>
            <a:r>
              <a:rPr lang="en-US" altLang="ko-KR" sz="2000" dirty="0" smtClean="0">
                <a:ln>
                  <a:solidFill>
                    <a:schemeClr val="accent1">
                      <a:alpha val="0"/>
                    </a:schemeClr>
                  </a:solidFill>
                </a:ln>
                <a:solidFill>
                  <a:srgbClr val="24364A"/>
                </a:solidFill>
                <a:latin typeface="HY견고딕" pitchFamily="18" charset="-127"/>
                <a:ea typeface="HY견고딕" pitchFamily="18" charset="-127"/>
              </a:rPr>
              <a:t>?</a:t>
            </a:r>
            <a:endParaRPr lang="ko-KR" altLang="en-US" sz="2000" dirty="0">
              <a:ln>
                <a:solidFill>
                  <a:schemeClr val="accent1">
                    <a:alpha val="0"/>
                  </a:schemeClr>
                </a:solidFill>
              </a:ln>
              <a:solidFill>
                <a:srgbClr val="24364A"/>
              </a:solidFill>
              <a:latin typeface="HY견고딕" pitchFamily="18" charset="-127"/>
              <a:ea typeface="HY견고딕" pitchFamily="18" charset="-127"/>
            </a:endParaRPr>
          </a:p>
        </p:txBody>
      </p:sp>
      <p:sp>
        <p:nvSpPr>
          <p:cNvPr id="7" name="TextBox 6"/>
          <p:cNvSpPr txBox="1"/>
          <p:nvPr/>
        </p:nvSpPr>
        <p:spPr>
          <a:xfrm>
            <a:off x="899592" y="188640"/>
            <a:ext cx="1152128" cy="338554"/>
          </a:xfrm>
          <a:prstGeom prst="rect">
            <a:avLst/>
          </a:prstGeom>
          <a:noFill/>
        </p:spPr>
        <p:txBody>
          <a:bodyPr wrap="square" rtlCol="0">
            <a:spAutoFit/>
          </a:bodyPr>
          <a:lstStyle/>
          <a:p>
            <a:r>
              <a:rPr lang="ko-KR" altLang="en-US" sz="1600" spc="-100" dirty="0" smtClean="0">
                <a:ln>
                  <a:solidFill>
                    <a:schemeClr val="accent1">
                      <a:alpha val="0"/>
                    </a:schemeClr>
                  </a:solidFill>
                </a:ln>
                <a:solidFill>
                  <a:schemeClr val="tx1">
                    <a:lumMod val="50000"/>
                    <a:lumOff val="50000"/>
                  </a:schemeClr>
                </a:solidFill>
                <a:latin typeface="HY견고딕" pitchFamily="18" charset="-127"/>
                <a:ea typeface="HY견고딕" pitchFamily="18" charset="-127"/>
              </a:rPr>
              <a:t>구조</a:t>
            </a:r>
            <a:endParaRPr lang="ko-KR" altLang="en-US" sz="1600" spc="-100" dirty="0">
              <a:ln>
                <a:solidFill>
                  <a:schemeClr val="accent1">
                    <a:alpha val="0"/>
                  </a:schemeClr>
                </a:solidFill>
              </a:ln>
              <a:solidFill>
                <a:schemeClr val="tx1">
                  <a:lumMod val="50000"/>
                  <a:lumOff val="50000"/>
                </a:schemeClr>
              </a:solidFill>
              <a:latin typeface="HY견고딕" pitchFamily="18" charset="-127"/>
              <a:ea typeface="HY견고딕" pitchFamily="18" charset="-127"/>
            </a:endParaRPr>
          </a:p>
        </p:txBody>
      </p:sp>
      <p:sp>
        <p:nvSpPr>
          <p:cNvPr id="8" name="모서리가 둥근 직사각형 7"/>
          <p:cNvSpPr/>
          <p:nvPr/>
        </p:nvSpPr>
        <p:spPr>
          <a:xfrm>
            <a:off x="395536" y="1367800"/>
            <a:ext cx="8352927" cy="4869512"/>
          </a:xfrm>
          <a:prstGeom prst="roundRect">
            <a:avLst>
              <a:gd name="adj" fmla="val 2450"/>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7" name="TextBox 26"/>
          <p:cNvSpPr txBox="1"/>
          <p:nvPr/>
        </p:nvSpPr>
        <p:spPr>
          <a:xfrm>
            <a:off x="2961993" y="1679050"/>
            <a:ext cx="3220015" cy="276999"/>
          </a:xfrm>
          <a:prstGeom prst="rect">
            <a:avLst/>
          </a:prstGeom>
          <a:solidFill>
            <a:srgbClr val="24364A"/>
          </a:solidFill>
        </p:spPr>
        <p:txBody>
          <a:bodyPr wrap="square" rtlCol="0">
            <a:spAutoFit/>
          </a:bodyPr>
          <a:lstStyle/>
          <a:p>
            <a:pPr algn="dist"/>
            <a:r>
              <a:rPr lang="ko-KR" altLang="en-US" sz="1200" spc="-100" dirty="0" smtClean="0">
                <a:ln>
                  <a:solidFill>
                    <a:schemeClr val="accent1">
                      <a:alpha val="0"/>
                    </a:schemeClr>
                  </a:solidFill>
                </a:ln>
                <a:solidFill>
                  <a:schemeClr val="bg1"/>
                </a:solidFill>
                <a:latin typeface="HY견고딕" pitchFamily="18" charset="-127"/>
                <a:ea typeface="HY견고딕" pitchFamily="18" charset="-127"/>
              </a:rPr>
              <a:t>프로그램 구조</a:t>
            </a:r>
            <a:endParaRPr lang="en-US" altLang="ko-KR" sz="1200" spc="-100" dirty="0" smtClean="0">
              <a:ln>
                <a:solidFill>
                  <a:schemeClr val="accent1">
                    <a:alpha val="0"/>
                  </a:schemeClr>
                </a:solidFill>
              </a:ln>
              <a:solidFill>
                <a:schemeClr val="bg1"/>
              </a:solidFill>
              <a:latin typeface="HY견고딕" pitchFamily="18" charset="-127"/>
              <a:ea typeface="HY견고딕" pitchFamily="18" charset="-127"/>
            </a:endParaRPr>
          </a:p>
        </p:txBody>
      </p:sp>
      <p:pic>
        <p:nvPicPr>
          <p:cNvPr id="2050" name="Picture 2" descr="http://images.gofreedownload.net/dat-3163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5496" y="2277293"/>
            <a:ext cx="949620" cy="94962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cfile237.uf.daum.net/image/1525D24651273EA61A5F7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18883" y="2103987"/>
            <a:ext cx="422537" cy="78627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http://cfile237.uf.daum.net/image/1525D24651273EA61A5F7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2418883" y="2708331"/>
            <a:ext cx="422537" cy="7862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pds10.egloos.com/pds/200902/08/02/c0025902_498df00c80c33.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80089" y="2137357"/>
            <a:ext cx="931825" cy="1229491"/>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31" name="Picture 4" descr="http://cfile237.uf.daum.net/image/1525D24651273EA61A5F7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0121" y="2103987"/>
            <a:ext cx="422537" cy="78627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ttp://cfile237.uf.daum.net/image/1525D24651273EA61A5F7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4310121" y="2708331"/>
            <a:ext cx="422537" cy="78627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http://pds10.egloos.com/pds/200902/08/02/c0025902_498df00c80c33.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84039" y="2137356"/>
            <a:ext cx="931825" cy="1229491"/>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3130688" y="3327460"/>
            <a:ext cx="1030625" cy="1246495"/>
          </a:xfrm>
          <a:prstGeom prst="rect">
            <a:avLst/>
          </a:prstGeom>
          <a:noFill/>
        </p:spPr>
        <p:txBody>
          <a:bodyPr wrap="square" rtlCol="0">
            <a:spAutoFit/>
          </a:bodyPr>
          <a:lstStyle/>
          <a:p>
            <a:pPr>
              <a:lnSpc>
                <a:spcPct val="150000"/>
              </a:lnSpc>
            </a:pPr>
            <a:r>
              <a:rPr lang="en-US" altLang="ko-KR" sz="14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rPr>
              <a:t>DAO</a:t>
            </a:r>
          </a:p>
          <a:p>
            <a:pPr marL="171450" indent="-171450">
              <a:lnSpc>
                <a:spcPct val="150000"/>
              </a:lnSpc>
              <a:buFont typeface="Arial" panose="020B0604020202020204" pitchFamily="34" charset="0"/>
              <a:buChar char="•"/>
            </a:pP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Member</a:t>
            </a:r>
          </a:p>
          <a:p>
            <a:pPr marL="171450" indent="-171450">
              <a:lnSpc>
                <a:spcPct val="150000"/>
              </a:lnSpc>
              <a:buFont typeface="Arial" panose="020B0604020202020204" pitchFamily="34" charset="0"/>
              <a:buChar char="•"/>
            </a:pP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Book</a:t>
            </a:r>
          </a:p>
          <a:p>
            <a:pPr marL="171450" indent="-171450">
              <a:lnSpc>
                <a:spcPct val="150000"/>
              </a:lnSpc>
              <a:buFont typeface="Arial" panose="020B0604020202020204" pitchFamily="34" charset="0"/>
              <a:buChar char="•"/>
            </a:pP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Rental</a:t>
            </a:r>
          </a:p>
        </p:txBody>
      </p:sp>
      <p:sp>
        <p:nvSpPr>
          <p:cNvPr id="35" name="TextBox 34"/>
          <p:cNvSpPr txBox="1"/>
          <p:nvPr/>
        </p:nvSpPr>
        <p:spPr>
          <a:xfrm>
            <a:off x="1304993" y="3327460"/>
            <a:ext cx="1030625" cy="1246495"/>
          </a:xfrm>
          <a:prstGeom prst="rect">
            <a:avLst/>
          </a:prstGeom>
          <a:noFill/>
        </p:spPr>
        <p:txBody>
          <a:bodyPr wrap="square" rtlCol="0">
            <a:spAutoFit/>
          </a:bodyPr>
          <a:lstStyle/>
          <a:p>
            <a:pPr>
              <a:lnSpc>
                <a:spcPct val="150000"/>
              </a:lnSpc>
            </a:pPr>
            <a:r>
              <a:rPr lang="en-US" altLang="ko-KR" sz="14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rPr>
              <a:t>XXX.dat</a:t>
            </a:r>
          </a:p>
          <a:p>
            <a:pPr marL="171450" indent="-171450">
              <a:lnSpc>
                <a:spcPct val="150000"/>
              </a:lnSpc>
              <a:buFont typeface="Arial" panose="020B0604020202020204" pitchFamily="34" charset="0"/>
              <a:buChar char="•"/>
            </a:pP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Member</a:t>
            </a:r>
          </a:p>
          <a:p>
            <a:pPr marL="171450" indent="-171450">
              <a:lnSpc>
                <a:spcPct val="150000"/>
              </a:lnSpc>
              <a:buFont typeface="Arial" panose="020B0604020202020204" pitchFamily="34" charset="0"/>
              <a:buChar char="•"/>
            </a:pP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Book</a:t>
            </a:r>
          </a:p>
          <a:p>
            <a:pPr marL="171450" indent="-171450">
              <a:lnSpc>
                <a:spcPct val="150000"/>
              </a:lnSpc>
              <a:buFont typeface="Arial" panose="020B0604020202020204" pitchFamily="34" charset="0"/>
              <a:buChar char="•"/>
            </a:pP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Rental</a:t>
            </a:r>
          </a:p>
        </p:txBody>
      </p:sp>
      <p:sp>
        <p:nvSpPr>
          <p:cNvPr id="36" name="TextBox 35"/>
          <p:cNvSpPr txBox="1"/>
          <p:nvPr/>
        </p:nvSpPr>
        <p:spPr>
          <a:xfrm>
            <a:off x="4934638" y="3326945"/>
            <a:ext cx="1030625" cy="1246495"/>
          </a:xfrm>
          <a:prstGeom prst="rect">
            <a:avLst/>
          </a:prstGeom>
          <a:noFill/>
        </p:spPr>
        <p:txBody>
          <a:bodyPr wrap="square" rtlCol="0">
            <a:spAutoFit/>
          </a:bodyPr>
          <a:lstStyle/>
          <a:p>
            <a:pPr>
              <a:lnSpc>
                <a:spcPct val="150000"/>
              </a:lnSpc>
            </a:pPr>
            <a:r>
              <a:rPr lang="en-US" altLang="ko-KR" sz="14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rPr>
              <a:t>Service</a:t>
            </a:r>
          </a:p>
          <a:p>
            <a:pPr marL="171450" indent="-171450">
              <a:lnSpc>
                <a:spcPct val="150000"/>
              </a:lnSpc>
              <a:buFont typeface="Arial" panose="020B0604020202020204" pitchFamily="34" charset="0"/>
              <a:buChar char="•"/>
            </a:pP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Member</a:t>
            </a:r>
          </a:p>
          <a:p>
            <a:pPr marL="171450" indent="-171450">
              <a:lnSpc>
                <a:spcPct val="150000"/>
              </a:lnSpc>
              <a:buFont typeface="Arial" panose="020B0604020202020204" pitchFamily="34" charset="0"/>
              <a:buChar char="•"/>
            </a:pP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Book</a:t>
            </a:r>
          </a:p>
          <a:p>
            <a:pPr marL="171450" indent="-171450">
              <a:lnSpc>
                <a:spcPct val="150000"/>
              </a:lnSpc>
              <a:buFont typeface="Arial" panose="020B0604020202020204" pitchFamily="34" charset="0"/>
              <a:buChar char="•"/>
            </a:pP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Rental</a:t>
            </a:r>
          </a:p>
        </p:txBody>
      </p:sp>
      <p:pic>
        <p:nvPicPr>
          <p:cNvPr id="37" name="Picture 4" descr="http://cfile237.uf.daum.net/image/1525D24651273EA61A5F7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1040" y="2103987"/>
            <a:ext cx="422537" cy="78627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http://cfile237.uf.daum.net/image/1525D24651273EA61A5F7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6111040" y="2708331"/>
            <a:ext cx="422537" cy="78627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http://pds10.egloos.com/pds/200902/08/02/c0025902_498df00c80c33.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81960" y="2137355"/>
            <a:ext cx="931825" cy="1229491"/>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6732558" y="3326944"/>
            <a:ext cx="1129522" cy="1246495"/>
          </a:xfrm>
          <a:prstGeom prst="rect">
            <a:avLst/>
          </a:prstGeom>
          <a:noFill/>
        </p:spPr>
        <p:txBody>
          <a:bodyPr wrap="square" rtlCol="0">
            <a:spAutoFit/>
          </a:bodyPr>
          <a:lstStyle/>
          <a:p>
            <a:pPr>
              <a:lnSpc>
                <a:spcPct val="150000"/>
              </a:lnSpc>
            </a:pPr>
            <a:r>
              <a:rPr lang="en-US" altLang="ko-KR" sz="14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rPr>
              <a:t>UI</a:t>
            </a:r>
          </a:p>
          <a:p>
            <a:pPr marL="171450" indent="-171450">
              <a:lnSpc>
                <a:spcPct val="150000"/>
              </a:lnSpc>
              <a:buFont typeface="Arial" panose="020B0604020202020204" pitchFamily="34" charset="0"/>
              <a:buChar char="•"/>
            </a:pP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Admin…</a:t>
            </a:r>
          </a:p>
          <a:p>
            <a:pPr marL="171450" indent="-171450">
              <a:lnSpc>
                <a:spcPct val="150000"/>
              </a:lnSpc>
              <a:buFont typeface="Arial" panose="020B0604020202020204" pitchFamily="34" charset="0"/>
              <a:buChar char="•"/>
            </a:pP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Member…</a:t>
            </a:r>
          </a:p>
          <a:p>
            <a:pPr marL="171450" indent="-171450">
              <a:lnSpc>
                <a:spcPct val="150000"/>
              </a:lnSpc>
              <a:buFont typeface="Arial" panose="020B0604020202020204" pitchFamily="34" charset="0"/>
              <a:buChar char="•"/>
            </a:pP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Dialog…</a:t>
            </a:r>
          </a:p>
        </p:txBody>
      </p:sp>
      <p:pic>
        <p:nvPicPr>
          <p:cNvPr id="41" name="Picture 4" descr="http://pds10.egloos.com/pds/200902/08/02/c0025902_498df00c80c33.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19204" y="4576719"/>
            <a:ext cx="931825" cy="1229491"/>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3109327" y="4585792"/>
            <a:ext cx="1030625" cy="1246495"/>
          </a:xfrm>
          <a:prstGeom prst="rect">
            <a:avLst/>
          </a:prstGeom>
          <a:noFill/>
        </p:spPr>
        <p:txBody>
          <a:bodyPr wrap="square" rtlCol="0">
            <a:spAutoFit/>
          </a:bodyPr>
          <a:lstStyle/>
          <a:p>
            <a:pPr>
              <a:lnSpc>
                <a:spcPct val="150000"/>
              </a:lnSpc>
            </a:pPr>
            <a:r>
              <a:rPr lang="en-US" altLang="ko-KR" sz="14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rPr>
              <a:t>VO</a:t>
            </a:r>
          </a:p>
          <a:p>
            <a:pPr marL="171450" indent="-171450">
              <a:lnSpc>
                <a:spcPct val="150000"/>
              </a:lnSpc>
              <a:buFont typeface="Arial" panose="020B0604020202020204" pitchFamily="34" charset="0"/>
              <a:buChar char="•"/>
            </a:pP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Member</a:t>
            </a:r>
          </a:p>
          <a:p>
            <a:pPr marL="171450" indent="-171450">
              <a:lnSpc>
                <a:spcPct val="150000"/>
              </a:lnSpc>
              <a:buFont typeface="Arial" panose="020B0604020202020204" pitchFamily="34" charset="0"/>
              <a:buChar char="•"/>
            </a:pP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Book</a:t>
            </a:r>
          </a:p>
          <a:p>
            <a:pPr marL="171450" indent="-171450">
              <a:lnSpc>
                <a:spcPct val="150000"/>
              </a:lnSpc>
              <a:buFont typeface="Arial" panose="020B0604020202020204" pitchFamily="34" charset="0"/>
              <a:buChar char="•"/>
            </a:pP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Rental</a:t>
            </a:r>
          </a:p>
        </p:txBody>
      </p:sp>
    </p:spTree>
    <p:extLst>
      <p:ext uri="{BB962C8B-B14F-4D97-AF65-F5344CB8AC3E}">
        <p14:creationId xmlns:p14="http://schemas.microsoft.com/office/powerpoint/2010/main" val="3518092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0" y="0"/>
            <a:ext cx="287016" cy="305272"/>
          </a:xfrm>
          <a:prstGeom prst="line">
            <a:avLst/>
          </a:prstGeom>
          <a:ln w="57150">
            <a:solidFill>
              <a:srgbClr val="24364A"/>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45097" y="186425"/>
            <a:ext cx="726504" cy="769441"/>
          </a:xfrm>
          <a:prstGeom prst="rect">
            <a:avLst/>
          </a:prstGeom>
          <a:noFill/>
        </p:spPr>
        <p:txBody>
          <a:bodyPr wrap="square" rtlCol="0">
            <a:spAutoFit/>
          </a:bodyPr>
          <a:lstStyle/>
          <a:p>
            <a:r>
              <a:rPr lang="en-US" altLang="ko-KR" sz="4400" dirty="0" smtClean="0">
                <a:ln>
                  <a:solidFill>
                    <a:schemeClr val="accent1">
                      <a:alpha val="0"/>
                    </a:schemeClr>
                  </a:solidFill>
                </a:ln>
                <a:solidFill>
                  <a:srgbClr val="24364A"/>
                </a:solidFill>
                <a:latin typeface="Yoon 윤고딕 540_TT" panose="02090603020101020101" pitchFamily="18" charset="-127"/>
                <a:ea typeface="Yoon 윤고딕 540_TT" panose="02090603020101020101" pitchFamily="18" charset="-127"/>
              </a:rPr>
              <a:t>04</a:t>
            </a:r>
            <a:endParaRPr lang="ko-KR" altLang="en-US" sz="3600" dirty="0">
              <a:ln>
                <a:solidFill>
                  <a:schemeClr val="accent1">
                    <a:alpha val="0"/>
                  </a:schemeClr>
                </a:solidFill>
              </a:ln>
              <a:solidFill>
                <a:srgbClr val="24364A"/>
              </a:solidFill>
              <a:latin typeface="Yoon 윤고딕 540_TT" panose="02090603020101020101" pitchFamily="18" charset="-127"/>
              <a:ea typeface="Yoon 윤고딕 540_TT" panose="02090603020101020101" pitchFamily="18" charset="-127"/>
            </a:endParaRPr>
          </a:p>
        </p:txBody>
      </p:sp>
      <p:sp>
        <p:nvSpPr>
          <p:cNvPr id="6" name="TextBox 5"/>
          <p:cNvSpPr txBox="1"/>
          <p:nvPr/>
        </p:nvSpPr>
        <p:spPr>
          <a:xfrm>
            <a:off x="899592" y="476672"/>
            <a:ext cx="7920880" cy="400110"/>
          </a:xfrm>
          <a:prstGeom prst="rect">
            <a:avLst/>
          </a:prstGeom>
          <a:noFill/>
        </p:spPr>
        <p:txBody>
          <a:bodyPr wrap="square" rtlCol="0">
            <a:spAutoFit/>
          </a:bodyPr>
          <a:lstStyle/>
          <a:p>
            <a:r>
              <a:rPr lang="ko-KR" altLang="en-US" sz="2000" dirty="0" smtClean="0">
                <a:ln>
                  <a:solidFill>
                    <a:schemeClr val="accent1">
                      <a:alpha val="0"/>
                    </a:schemeClr>
                  </a:solidFill>
                </a:ln>
                <a:solidFill>
                  <a:srgbClr val="24364A"/>
                </a:solidFill>
                <a:latin typeface="HY견고딕" pitchFamily="18" charset="-127"/>
                <a:ea typeface="HY견고딕" pitchFamily="18" charset="-127"/>
              </a:rPr>
              <a:t>클래스는</a:t>
            </a:r>
            <a:r>
              <a:rPr lang="en-US" altLang="ko-KR" sz="2000" dirty="0" smtClean="0">
                <a:ln>
                  <a:solidFill>
                    <a:schemeClr val="accent1">
                      <a:alpha val="0"/>
                    </a:schemeClr>
                  </a:solidFill>
                </a:ln>
                <a:solidFill>
                  <a:srgbClr val="24364A"/>
                </a:solidFill>
                <a:latin typeface="HY견고딕" pitchFamily="18" charset="-127"/>
                <a:ea typeface="HY견고딕" pitchFamily="18" charset="-127"/>
              </a:rPr>
              <a:t>?</a:t>
            </a:r>
            <a:endParaRPr lang="ko-KR" altLang="en-US" sz="2000" dirty="0">
              <a:ln>
                <a:solidFill>
                  <a:schemeClr val="accent1">
                    <a:alpha val="0"/>
                  </a:schemeClr>
                </a:solidFill>
              </a:ln>
              <a:solidFill>
                <a:srgbClr val="24364A"/>
              </a:solidFill>
              <a:latin typeface="HY견고딕" pitchFamily="18" charset="-127"/>
              <a:ea typeface="HY견고딕" pitchFamily="18" charset="-127"/>
            </a:endParaRPr>
          </a:p>
        </p:txBody>
      </p:sp>
      <p:sp>
        <p:nvSpPr>
          <p:cNvPr id="7" name="TextBox 6"/>
          <p:cNvSpPr txBox="1"/>
          <p:nvPr/>
        </p:nvSpPr>
        <p:spPr>
          <a:xfrm>
            <a:off x="899592" y="188640"/>
            <a:ext cx="1152128" cy="338554"/>
          </a:xfrm>
          <a:prstGeom prst="rect">
            <a:avLst/>
          </a:prstGeom>
          <a:noFill/>
        </p:spPr>
        <p:txBody>
          <a:bodyPr wrap="square" rtlCol="0">
            <a:spAutoFit/>
          </a:bodyPr>
          <a:lstStyle/>
          <a:p>
            <a:r>
              <a:rPr lang="ko-KR" altLang="en-US" sz="1600" spc="-100" dirty="0" smtClean="0">
                <a:ln>
                  <a:solidFill>
                    <a:schemeClr val="accent1">
                      <a:alpha val="0"/>
                    </a:schemeClr>
                  </a:solidFill>
                </a:ln>
                <a:solidFill>
                  <a:schemeClr val="tx1">
                    <a:lumMod val="50000"/>
                    <a:lumOff val="50000"/>
                  </a:schemeClr>
                </a:solidFill>
                <a:latin typeface="HY견고딕" pitchFamily="18" charset="-127"/>
                <a:ea typeface="HY견고딕" pitchFamily="18" charset="-127"/>
              </a:rPr>
              <a:t>클래</a:t>
            </a:r>
            <a:r>
              <a:rPr lang="ko-KR" altLang="en-US" sz="1600" spc="-100" dirty="0">
                <a:ln>
                  <a:solidFill>
                    <a:schemeClr val="accent1">
                      <a:alpha val="0"/>
                    </a:schemeClr>
                  </a:solidFill>
                </a:ln>
                <a:solidFill>
                  <a:schemeClr val="tx1">
                    <a:lumMod val="50000"/>
                    <a:lumOff val="50000"/>
                  </a:schemeClr>
                </a:solidFill>
                <a:latin typeface="HY견고딕" pitchFamily="18" charset="-127"/>
                <a:ea typeface="HY견고딕" pitchFamily="18" charset="-127"/>
              </a:rPr>
              <a:t>스</a:t>
            </a:r>
          </a:p>
        </p:txBody>
      </p:sp>
      <p:sp>
        <p:nvSpPr>
          <p:cNvPr id="8" name="모서리가 둥근 직사각형 7"/>
          <p:cNvSpPr/>
          <p:nvPr/>
        </p:nvSpPr>
        <p:spPr>
          <a:xfrm>
            <a:off x="395536" y="1367800"/>
            <a:ext cx="8352927" cy="4869512"/>
          </a:xfrm>
          <a:prstGeom prst="roundRect">
            <a:avLst>
              <a:gd name="adj" fmla="val 2450"/>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7" name="TextBox 26"/>
          <p:cNvSpPr txBox="1"/>
          <p:nvPr/>
        </p:nvSpPr>
        <p:spPr>
          <a:xfrm>
            <a:off x="2971825" y="1679050"/>
            <a:ext cx="3220015" cy="276999"/>
          </a:xfrm>
          <a:prstGeom prst="rect">
            <a:avLst/>
          </a:prstGeom>
          <a:solidFill>
            <a:srgbClr val="24364A"/>
          </a:solidFill>
        </p:spPr>
        <p:txBody>
          <a:bodyPr wrap="square" rtlCol="0">
            <a:spAutoFit/>
          </a:bodyPr>
          <a:lstStyle/>
          <a:p>
            <a:pPr algn="dist"/>
            <a:r>
              <a:rPr lang="ko-KR" altLang="en-US" sz="1200" spc="-100" dirty="0" smtClean="0">
                <a:ln>
                  <a:solidFill>
                    <a:schemeClr val="accent1">
                      <a:alpha val="0"/>
                    </a:schemeClr>
                  </a:solidFill>
                </a:ln>
                <a:solidFill>
                  <a:schemeClr val="bg1"/>
                </a:solidFill>
                <a:latin typeface="HY견고딕" pitchFamily="18" charset="-127"/>
                <a:ea typeface="HY견고딕" pitchFamily="18" charset="-127"/>
              </a:rPr>
              <a:t>클래스</a:t>
            </a:r>
            <a:endParaRPr lang="en-US" altLang="ko-KR" sz="1200" spc="-100" dirty="0" smtClean="0">
              <a:ln>
                <a:solidFill>
                  <a:schemeClr val="accent1">
                    <a:alpha val="0"/>
                  </a:schemeClr>
                </a:solidFill>
              </a:ln>
              <a:solidFill>
                <a:schemeClr val="bg1"/>
              </a:solidFill>
              <a:latin typeface="HY견고딕" pitchFamily="18" charset="-127"/>
              <a:ea typeface="HY견고딕" pitchFamily="18" charset="-127"/>
            </a:endParaRPr>
          </a:p>
        </p:txBody>
      </p:sp>
      <p:pic>
        <p:nvPicPr>
          <p:cNvPr id="24" name="Picture 4" descr="http://pds10.egloos.com/pds/200902/08/02/c0025902_498df00c80c3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3920" y="2150946"/>
            <a:ext cx="931825" cy="1229491"/>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1387059" y="3358854"/>
            <a:ext cx="1345545" cy="1246495"/>
          </a:xfrm>
          <a:prstGeom prst="rect">
            <a:avLst/>
          </a:prstGeom>
          <a:noFill/>
        </p:spPr>
        <p:txBody>
          <a:bodyPr wrap="square" rtlCol="0">
            <a:spAutoFit/>
          </a:bodyPr>
          <a:lstStyle/>
          <a:p>
            <a:pPr>
              <a:lnSpc>
                <a:spcPct val="150000"/>
              </a:lnSpc>
            </a:pPr>
            <a:r>
              <a:rPr lang="en-US" altLang="ko-KR" sz="14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rPr>
              <a:t>VO</a:t>
            </a:r>
          </a:p>
          <a:p>
            <a:pPr marL="171450" indent="-171450">
              <a:lnSpc>
                <a:spcPct val="150000"/>
              </a:lnSpc>
              <a:buFont typeface="Arial" panose="020B0604020202020204" pitchFamily="34" charset="0"/>
              <a:buChar char="•"/>
            </a:pPr>
            <a:r>
              <a:rPr lang="ko-KR" altLang="en-US"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멤버변수</a:t>
            </a:r>
            <a:endPar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endParaRPr>
          </a:p>
          <a:p>
            <a:pPr marL="171450" indent="-171450">
              <a:lnSpc>
                <a:spcPct val="150000"/>
              </a:lnSpc>
              <a:buFont typeface="Arial" panose="020B0604020202020204" pitchFamily="34" charset="0"/>
              <a:buChar char="•"/>
            </a:pP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Constructor</a:t>
            </a:r>
          </a:p>
          <a:p>
            <a:pPr marL="171450" indent="-171450">
              <a:lnSpc>
                <a:spcPct val="150000"/>
              </a:lnSpc>
              <a:buFont typeface="Arial" panose="020B0604020202020204" pitchFamily="34" charset="0"/>
              <a:buChar char="•"/>
            </a:pP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Getter/Setter</a:t>
            </a:r>
          </a:p>
        </p:txBody>
      </p:sp>
      <p:pic>
        <p:nvPicPr>
          <p:cNvPr id="26" name="Picture 4" descr="http://pds10.egloos.com/pds/200902/08/02/c0025902_498df00c80c3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2876" y="2150946"/>
            <a:ext cx="931825" cy="1229491"/>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3096015" y="3358854"/>
            <a:ext cx="1345545" cy="2077492"/>
          </a:xfrm>
          <a:prstGeom prst="rect">
            <a:avLst/>
          </a:prstGeom>
          <a:noFill/>
        </p:spPr>
        <p:txBody>
          <a:bodyPr wrap="square" rtlCol="0">
            <a:spAutoFit/>
          </a:bodyPr>
          <a:lstStyle/>
          <a:p>
            <a:pPr>
              <a:lnSpc>
                <a:spcPct val="150000"/>
              </a:lnSpc>
            </a:pPr>
            <a:r>
              <a:rPr lang="en-US" altLang="ko-KR" sz="14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rPr>
              <a:t>DAO</a:t>
            </a:r>
          </a:p>
          <a:p>
            <a:pPr marL="171450" indent="-171450">
              <a:lnSpc>
                <a:spcPct val="150000"/>
              </a:lnSpc>
              <a:buFont typeface="Arial" panose="020B0604020202020204" pitchFamily="34" charset="0"/>
              <a:buChar char="•"/>
            </a:pPr>
            <a:r>
              <a:rPr lang="en-US" altLang="ko-KR" sz="1200" spc="-100" dirty="0" err="1" smtClean="0">
                <a:ln>
                  <a:solidFill>
                    <a:schemeClr val="accent1">
                      <a:alpha val="0"/>
                    </a:schemeClr>
                  </a:solidFill>
                </a:ln>
                <a:solidFill>
                  <a:schemeClr val="tx1">
                    <a:lumMod val="75000"/>
                    <a:lumOff val="25000"/>
                  </a:schemeClr>
                </a:solidFill>
                <a:latin typeface="HY견고딕" pitchFamily="18" charset="-127"/>
                <a:ea typeface="HY견고딕" pitchFamily="18" charset="-127"/>
              </a:rPr>
              <a:t>readFile</a:t>
            </a:r>
            <a:endPar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endParaRPr>
          </a:p>
          <a:p>
            <a:pPr marL="171450" indent="-171450">
              <a:lnSpc>
                <a:spcPct val="150000"/>
              </a:lnSpc>
              <a:buFont typeface="Arial" panose="020B0604020202020204" pitchFamily="34" charset="0"/>
              <a:buChar char="•"/>
            </a:pPr>
            <a:r>
              <a:rPr lang="en-US" altLang="ko-KR" sz="1200" spc="-100" dirty="0" err="1" smtClean="0">
                <a:ln>
                  <a:solidFill>
                    <a:schemeClr val="accent1">
                      <a:alpha val="0"/>
                    </a:schemeClr>
                  </a:solidFill>
                </a:ln>
                <a:solidFill>
                  <a:schemeClr val="tx1">
                    <a:lumMod val="75000"/>
                    <a:lumOff val="25000"/>
                  </a:schemeClr>
                </a:solidFill>
                <a:latin typeface="HY견고딕" pitchFamily="18" charset="-127"/>
                <a:ea typeface="HY견고딕" pitchFamily="18" charset="-127"/>
              </a:rPr>
              <a:t>writeFile</a:t>
            </a:r>
            <a:endPar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endParaRPr>
          </a:p>
          <a:p>
            <a:pPr marL="171450" indent="-171450">
              <a:lnSpc>
                <a:spcPct val="150000"/>
              </a:lnSpc>
              <a:buFont typeface="Arial" panose="020B0604020202020204" pitchFamily="34" charset="0"/>
              <a:buChar char="•"/>
            </a:pP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Create</a:t>
            </a:r>
          </a:p>
          <a:p>
            <a:pPr marL="171450" indent="-171450">
              <a:lnSpc>
                <a:spcPct val="150000"/>
              </a:lnSpc>
              <a:buFont typeface="Arial" panose="020B0604020202020204" pitchFamily="34" charset="0"/>
              <a:buChar char="•"/>
            </a:pP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Read</a:t>
            </a:r>
          </a:p>
          <a:p>
            <a:pPr marL="171450" indent="-171450">
              <a:lnSpc>
                <a:spcPct val="150000"/>
              </a:lnSpc>
              <a:buFont typeface="Arial" panose="020B0604020202020204" pitchFamily="34" charset="0"/>
              <a:buChar char="•"/>
            </a:pP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Update</a:t>
            </a:r>
          </a:p>
          <a:p>
            <a:pPr marL="171450" indent="-171450">
              <a:lnSpc>
                <a:spcPct val="150000"/>
              </a:lnSpc>
              <a:buFont typeface="Arial" panose="020B0604020202020204" pitchFamily="34" charset="0"/>
              <a:buChar char="•"/>
            </a:pP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Delete</a:t>
            </a:r>
          </a:p>
        </p:txBody>
      </p:sp>
      <p:pic>
        <p:nvPicPr>
          <p:cNvPr id="42" name="Picture 4" descr="http://pds10.egloos.com/pds/200902/08/02/c0025902_498df00c80c3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7624" y="2150945"/>
            <a:ext cx="931825" cy="1229491"/>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4810763" y="3358853"/>
            <a:ext cx="1345545" cy="969496"/>
          </a:xfrm>
          <a:prstGeom prst="rect">
            <a:avLst/>
          </a:prstGeom>
          <a:noFill/>
        </p:spPr>
        <p:txBody>
          <a:bodyPr wrap="square" rtlCol="0">
            <a:spAutoFit/>
          </a:bodyPr>
          <a:lstStyle/>
          <a:p>
            <a:pPr>
              <a:lnSpc>
                <a:spcPct val="150000"/>
              </a:lnSpc>
            </a:pPr>
            <a:r>
              <a:rPr lang="en-US" altLang="ko-KR" sz="14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rPr>
              <a:t>Service</a:t>
            </a:r>
          </a:p>
          <a:p>
            <a:pPr marL="171450" indent="-171450">
              <a:lnSpc>
                <a:spcPct val="150000"/>
              </a:lnSpc>
              <a:buFont typeface="Arial" panose="020B0604020202020204" pitchFamily="34" charset="0"/>
              <a:buChar char="•"/>
            </a:pPr>
            <a:r>
              <a:rPr lang="ko-KR" altLang="en-US"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단위업무 </a:t>
            </a: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method</a:t>
            </a:r>
          </a:p>
        </p:txBody>
      </p:sp>
      <p:pic>
        <p:nvPicPr>
          <p:cNvPr id="45" name="Picture 4" descr="http://pds10.egloos.com/pds/200902/08/02/c0025902_498df00c80c3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1253" y="2150946"/>
            <a:ext cx="931825" cy="1229491"/>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6494392" y="3358854"/>
            <a:ext cx="1345545" cy="1800493"/>
          </a:xfrm>
          <a:prstGeom prst="rect">
            <a:avLst/>
          </a:prstGeom>
          <a:noFill/>
        </p:spPr>
        <p:txBody>
          <a:bodyPr wrap="square" rtlCol="0">
            <a:spAutoFit/>
          </a:bodyPr>
          <a:lstStyle/>
          <a:p>
            <a:pPr>
              <a:lnSpc>
                <a:spcPct val="150000"/>
              </a:lnSpc>
            </a:pPr>
            <a:r>
              <a:rPr lang="en-US" altLang="ko-KR" sz="1400" spc="-100" dirty="0" smtClean="0">
                <a:ln>
                  <a:solidFill>
                    <a:schemeClr val="accent1">
                      <a:alpha val="0"/>
                    </a:schemeClr>
                  </a:solidFill>
                </a:ln>
                <a:solidFill>
                  <a:schemeClr val="tx1">
                    <a:lumMod val="85000"/>
                    <a:lumOff val="15000"/>
                  </a:schemeClr>
                </a:solidFill>
                <a:latin typeface="HY견고딕" pitchFamily="18" charset="-127"/>
                <a:ea typeface="HY견고딕" pitchFamily="18" charset="-127"/>
              </a:rPr>
              <a:t>UI</a:t>
            </a:r>
          </a:p>
          <a:p>
            <a:pPr marL="171450" indent="-171450">
              <a:lnSpc>
                <a:spcPct val="150000"/>
              </a:lnSpc>
              <a:buFont typeface="Arial" panose="020B0604020202020204" pitchFamily="34" charset="0"/>
              <a:buChar char="•"/>
            </a:pPr>
            <a:r>
              <a:rPr lang="ko-KR" altLang="en-US"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로그인</a:t>
            </a:r>
            <a:endPar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endParaRPr>
          </a:p>
          <a:p>
            <a:pPr marL="171450" indent="-171450">
              <a:lnSpc>
                <a:spcPct val="150000"/>
              </a:lnSpc>
              <a:buFont typeface="Arial" panose="020B0604020202020204" pitchFamily="34" charset="0"/>
              <a:buChar char="•"/>
            </a:pPr>
            <a:r>
              <a:rPr lang="ko-KR" altLang="en-US"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등록 </a:t>
            </a: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 </a:t>
            </a:r>
            <a:r>
              <a:rPr lang="ko-KR" altLang="en-US"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수정</a:t>
            </a:r>
            <a:endPar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endParaRPr>
          </a:p>
          <a:p>
            <a:pPr marL="171450" indent="-171450">
              <a:lnSpc>
                <a:spcPct val="150000"/>
              </a:lnSpc>
              <a:buFont typeface="Arial" panose="020B0604020202020204" pitchFamily="34" charset="0"/>
              <a:buChar char="•"/>
            </a:pPr>
            <a:r>
              <a:rPr lang="ko-KR" altLang="en-US"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관리자화면</a:t>
            </a:r>
            <a:endPar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endParaRPr>
          </a:p>
          <a:p>
            <a:pPr marL="171450" indent="-171450">
              <a:lnSpc>
                <a:spcPct val="150000"/>
              </a:lnSpc>
              <a:buFont typeface="Arial" panose="020B0604020202020204" pitchFamily="34" charset="0"/>
              <a:buChar char="•"/>
            </a:pPr>
            <a:r>
              <a:rPr lang="ko-KR" altLang="en-US"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회원화면</a:t>
            </a:r>
            <a:endPar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endParaRPr>
          </a:p>
          <a:p>
            <a:pPr marL="171450" indent="-171450">
              <a:lnSpc>
                <a:spcPct val="150000"/>
              </a:lnSpc>
              <a:buFont typeface="Arial" panose="020B0604020202020204" pitchFamily="34" charset="0"/>
              <a:buChar char="•"/>
            </a:pPr>
            <a:r>
              <a:rPr lang="ko-KR" altLang="en-US"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대여 </a:t>
            </a:r>
            <a:r>
              <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 </a:t>
            </a:r>
            <a:r>
              <a:rPr lang="ko-KR" altLang="en-US"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rPr>
              <a:t>반납</a:t>
            </a:r>
            <a:endParaRPr lang="en-US" altLang="ko-KR" sz="1200" spc="-100" dirty="0" smtClean="0">
              <a:ln>
                <a:solidFill>
                  <a:schemeClr val="accent1">
                    <a:alpha val="0"/>
                  </a:schemeClr>
                </a:solidFill>
              </a:ln>
              <a:solidFill>
                <a:schemeClr val="tx1">
                  <a:lumMod val="75000"/>
                  <a:lumOff val="25000"/>
                </a:schemeClr>
              </a:solidFill>
              <a:latin typeface="HY견고딕" pitchFamily="18" charset="-127"/>
              <a:ea typeface="HY견고딕" pitchFamily="18" charset="-127"/>
            </a:endParaRPr>
          </a:p>
        </p:txBody>
      </p:sp>
    </p:spTree>
    <p:extLst>
      <p:ext uri="{BB962C8B-B14F-4D97-AF65-F5344CB8AC3E}">
        <p14:creationId xmlns:p14="http://schemas.microsoft.com/office/powerpoint/2010/main" val="559081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4364A"/>
        </a:solidFill>
        <a:effectLst/>
      </p:bgPr>
    </p:bg>
    <p:spTree>
      <p:nvGrpSpPr>
        <p:cNvPr id="1" name=""/>
        <p:cNvGrpSpPr/>
        <p:nvPr/>
      </p:nvGrpSpPr>
      <p:grpSpPr>
        <a:xfrm>
          <a:off x="0" y="0"/>
          <a:ext cx="0" cy="0"/>
          <a:chOff x="0" y="0"/>
          <a:chExt cx="0" cy="0"/>
        </a:xfrm>
      </p:grpSpPr>
      <p:cxnSp>
        <p:nvCxnSpPr>
          <p:cNvPr id="40" name="직선 연결선 39"/>
          <p:cNvCxnSpPr/>
          <p:nvPr/>
        </p:nvCxnSpPr>
        <p:spPr>
          <a:xfrm>
            <a:off x="0" y="0"/>
            <a:ext cx="287016" cy="305272"/>
          </a:xfrm>
          <a:prstGeom prst="line">
            <a:avLst/>
          </a:prstGeom>
          <a:ln w="57150">
            <a:solidFill>
              <a:srgbClr val="C3CBCD"/>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45097" y="186425"/>
            <a:ext cx="726504" cy="769441"/>
          </a:xfrm>
          <a:prstGeom prst="rect">
            <a:avLst/>
          </a:prstGeom>
          <a:noFill/>
        </p:spPr>
        <p:txBody>
          <a:bodyPr wrap="square" rtlCol="0">
            <a:spAutoFit/>
          </a:bodyPr>
          <a:lstStyle/>
          <a:p>
            <a:r>
              <a:rPr lang="en-US" altLang="ko-KR" sz="4400" dirty="0" smtClean="0">
                <a:ln>
                  <a:solidFill>
                    <a:schemeClr val="accent1">
                      <a:alpha val="0"/>
                    </a:schemeClr>
                  </a:solidFill>
                </a:ln>
                <a:solidFill>
                  <a:srgbClr val="C3CBCD"/>
                </a:solidFill>
                <a:latin typeface="Yoon 윤고딕 540_TT" panose="02090603020101020101" pitchFamily="18" charset="-127"/>
                <a:ea typeface="Yoon 윤고딕 540_TT" panose="02090603020101020101" pitchFamily="18" charset="-127"/>
              </a:rPr>
              <a:t>05</a:t>
            </a:r>
            <a:endParaRPr lang="ko-KR" altLang="en-US" sz="3600" dirty="0">
              <a:ln>
                <a:solidFill>
                  <a:schemeClr val="accent1">
                    <a:alpha val="0"/>
                  </a:schemeClr>
                </a:solidFill>
              </a:ln>
              <a:solidFill>
                <a:srgbClr val="C3CBCD"/>
              </a:solidFill>
              <a:latin typeface="Yoon 윤고딕 540_TT" panose="02090603020101020101" pitchFamily="18" charset="-127"/>
              <a:ea typeface="Yoon 윤고딕 540_TT" panose="02090603020101020101" pitchFamily="18" charset="-127"/>
            </a:endParaRPr>
          </a:p>
        </p:txBody>
      </p:sp>
      <p:sp>
        <p:nvSpPr>
          <p:cNvPr id="42" name="TextBox 41"/>
          <p:cNvSpPr txBox="1"/>
          <p:nvPr/>
        </p:nvSpPr>
        <p:spPr>
          <a:xfrm>
            <a:off x="899592" y="476672"/>
            <a:ext cx="7920880" cy="400110"/>
          </a:xfrm>
          <a:prstGeom prst="rect">
            <a:avLst/>
          </a:prstGeom>
          <a:noFill/>
        </p:spPr>
        <p:txBody>
          <a:bodyPr wrap="square" rtlCol="0">
            <a:spAutoFit/>
          </a:bodyPr>
          <a:lstStyle/>
          <a:p>
            <a:r>
              <a:rPr lang="ko-KR" altLang="en-US" sz="2000" dirty="0" smtClean="0">
                <a:ln>
                  <a:solidFill>
                    <a:schemeClr val="accent1">
                      <a:alpha val="0"/>
                    </a:schemeClr>
                  </a:solidFill>
                </a:ln>
                <a:solidFill>
                  <a:srgbClr val="C3CBCD"/>
                </a:solidFill>
                <a:latin typeface="HY견고딕" pitchFamily="18" charset="-127"/>
                <a:ea typeface="HY견고딕" pitchFamily="18" charset="-127"/>
              </a:rPr>
              <a:t>로그인과 회원가입</a:t>
            </a:r>
            <a:endParaRPr lang="ko-KR" altLang="en-US" sz="2000" dirty="0">
              <a:ln>
                <a:solidFill>
                  <a:schemeClr val="accent1">
                    <a:alpha val="0"/>
                  </a:schemeClr>
                </a:solidFill>
              </a:ln>
              <a:solidFill>
                <a:srgbClr val="C3CBCD"/>
              </a:solidFill>
              <a:latin typeface="HY견고딕" pitchFamily="18" charset="-127"/>
              <a:ea typeface="HY견고딕" pitchFamily="18" charset="-127"/>
            </a:endParaRPr>
          </a:p>
        </p:txBody>
      </p:sp>
      <p:sp>
        <p:nvSpPr>
          <p:cNvPr id="43" name="TextBox 42"/>
          <p:cNvSpPr txBox="1"/>
          <p:nvPr/>
        </p:nvSpPr>
        <p:spPr>
          <a:xfrm>
            <a:off x="899592" y="188640"/>
            <a:ext cx="1152128" cy="338554"/>
          </a:xfrm>
          <a:prstGeom prst="rect">
            <a:avLst/>
          </a:prstGeom>
          <a:noFill/>
        </p:spPr>
        <p:txBody>
          <a:bodyPr wrap="square" rtlCol="0">
            <a:spAutoFit/>
          </a:bodyPr>
          <a:lstStyle/>
          <a:p>
            <a:r>
              <a:rPr lang="en-US" altLang="ko-KR" sz="1600" spc="-100" dirty="0" smtClean="0">
                <a:ln>
                  <a:solidFill>
                    <a:schemeClr val="accent1">
                      <a:alpha val="0"/>
                    </a:schemeClr>
                  </a:solidFill>
                </a:ln>
                <a:solidFill>
                  <a:schemeClr val="bg1">
                    <a:lumMod val="75000"/>
                  </a:schemeClr>
                </a:solidFill>
                <a:latin typeface="HY견고딕" pitchFamily="18" charset="-127"/>
                <a:ea typeface="HY견고딕" pitchFamily="18" charset="-127"/>
              </a:rPr>
              <a:t>UI</a:t>
            </a:r>
            <a:r>
              <a:rPr lang="ko-KR" altLang="en-US" sz="1600" spc="-100" dirty="0" smtClean="0">
                <a:ln>
                  <a:solidFill>
                    <a:schemeClr val="accent1">
                      <a:alpha val="0"/>
                    </a:schemeClr>
                  </a:solidFill>
                </a:ln>
                <a:solidFill>
                  <a:schemeClr val="bg1">
                    <a:lumMod val="75000"/>
                  </a:schemeClr>
                </a:solidFill>
                <a:latin typeface="HY견고딕" pitchFamily="18" charset="-127"/>
                <a:ea typeface="HY견고딕" pitchFamily="18" charset="-127"/>
              </a:rPr>
              <a:t>소개</a:t>
            </a:r>
            <a:endParaRPr lang="ko-KR" altLang="en-US" sz="1600" spc="-100" dirty="0">
              <a:ln>
                <a:solidFill>
                  <a:schemeClr val="accent1">
                    <a:alpha val="0"/>
                  </a:schemeClr>
                </a:solidFill>
              </a:ln>
              <a:solidFill>
                <a:schemeClr val="bg1">
                  <a:lumMod val="75000"/>
                </a:schemeClr>
              </a:solidFill>
              <a:latin typeface="HY견고딕" pitchFamily="18" charset="-127"/>
              <a:ea typeface="HY견고딕" pitchFamily="18" charset="-127"/>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2204864"/>
            <a:ext cx="2324100" cy="1743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1268760"/>
            <a:ext cx="3629025" cy="43148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28637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4364A"/>
        </a:solidFill>
        <a:effectLst/>
      </p:bgPr>
    </p:bg>
    <p:spTree>
      <p:nvGrpSpPr>
        <p:cNvPr id="1" name=""/>
        <p:cNvGrpSpPr/>
        <p:nvPr/>
      </p:nvGrpSpPr>
      <p:grpSpPr>
        <a:xfrm>
          <a:off x="0" y="0"/>
          <a:ext cx="0" cy="0"/>
          <a:chOff x="0" y="0"/>
          <a:chExt cx="0" cy="0"/>
        </a:xfrm>
      </p:grpSpPr>
      <p:pic>
        <p:nvPicPr>
          <p:cNvPr id="4" name="그림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112" y="955866"/>
            <a:ext cx="4907810" cy="2766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40" name="직선 연결선 39"/>
          <p:cNvCxnSpPr/>
          <p:nvPr/>
        </p:nvCxnSpPr>
        <p:spPr>
          <a:xfrm>
            <a:off x="0" y="0"/>
            <a:ext cx="287016" cy="305272"/>
          </a:xfrm>
          <a:prstGeom prst="line">
            <a:avLst/>
          </a:prstGeom>
          <a:ln w="57150">
            <a:solidFill>
              <a:srgbClr val="C3CBCD"/>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45097" y="186425"/>
            <a:ext cx="726504" cy="769441"/>
          </a:xfrm>
          <a:prstGeom prst="rect">
            <a:avLst/>
          </a:prstGeom>
          <a:noFill/>
        </p:spPr>
        <p:txBody>
          <a:bodyPr wrap="square" rtlCol="0">
            <a:spAutoFit/>
          </a:bodyPr>
          <a:lstStyle/>
          <a:p>
            <a:r>
              <a:rPr lang="en-US" altLang="ko-KR" sz="4400" dirty="0" smtClean="0">
                <a:ln>
                  <a:solidFill>
                    <a:schemeClr val="accent1">
                      <a:alpha val="0"/>
                    </a:schemeClr>
                  </a:solidFill>
                </a:ln>
                <a:solidFill>
                  <a:srgbClr val="C3CBCD"/>
                </a:solidFill>
                <a:latin typeface="Yoon 윤고딕 540_TT" panose="02090603020101020101" pitchFamily="18" charset="-127"/>
                <a:ea typeface="Yoon 윤고딕 540_TT" panose="02090603020101020101" pitchFamily="18" charset="-127"/>
              </a:rPr>
              <a:t>05</a:t>
            </a:r>
            <a:endParaRPr lang="ko-KR" altLang="en-US" sz="3600" dirty="0">
              <a:ln>
                <a:solidFill>
                  <a:schemeClr val="accent1">
                    <a:alpha val="0"/>
                  </a:schemeClr>
                </a:solidFill>
              </a:ln>
              <a:solidFill>
                <a:srgbClr val="C3CBCD"/>
              </a:solidFill>
              <a:latin typeface="Yoon 윤고딕 540_TT" panose="02090603020101020101" pitchFamily="18" charset="-127"/>
              <a:ea typeface="Yoon 윤고딕 540_TT" panose="02090603020101020101" pitchFamily="18" charset="-127"/>
            </a:endParaRPr>
          </a:p>
        </p:txBody>
      </p:sp>
      <p:sp>
        <p:nvSpPr>
          <p:cNvPr id="42" name="TextBox 41"/>
          <p:cNvSpPr txBox="1"/>
          <p:nvPr/>
        </p:nvSpPr>
        <p:spPr>
          <a:xfrm>
            <a:off x="899592" y="476672"/>
            <a:ext cx="7920880" cy="400110"/>
          </a:xfrm>
          <a:prstGeom prst="rect">
            <a:avLst/>
          </a:prstGeom>
          <a:noFill/>
        </p:spPr>
        <p:txBody>
          <a:bodyPr wrap="square" rtlCol="0">
            <a:spAutoFit/>
          </a:bodyPr>
          <a:lstStyle/>
          <a:p>
            <a:r>
              <a:rPr lang="ko-KR" altLang="en-US" sz="2000" dirty="0" smtClean="0">
                <a:ln>
                  <a:solidFill>
                    <a:schemeClr val="accent1">
                      <a:alpha val="0"/>
                    </a:schemeClr>
                  </a:solidFill>
                </a:ln>
                <a:solidFill>
                  <a:srgbClr val="C3CBCD"/>
                </a:solidFill>
                <a:latin typeface="HY견고딕" pitchFamily="18" charset="-127"/>
                <a:ea typeface="HY견고딕" pitchFamily="18" charset="-127"/>
              </a:rPr>
              <a:t>관리자</a:t>
            </a:r>
            <a:r>
              <a:rPr lang="en-US" altLang="ko-KR" sz="2000" dirty="0" smtClean="0">
                <a:ln>
                  <a:solidFill>
                    <a:schemeClr val="accent1">
                      <a:alpha val="0"/>
                    </a:schemeClr>
                  </a:solidFill>
                </a:ln>
                <a:solidFill>
                  <a:srgbClr val="C3CBCD"/>
                </a:solidFill>
                <a:latin typeface="HY견고딕" pitchFamily="18" charset="-127"/>
                <a:ea typeface="HY견고딕" pitchFamily="18" charset="-127"/>
              </a:rPr>
              <a:t>ID </a:t>
            </a:r>
            <a:r>
              <a:rPr lang="ko-KR" altLang="en-US" sz="2000" dirty="0" smtClean="0">
                <a:ln>
                  <a:solidFill>
                    <a:schemeClr val="accent1">
                      <a:alpha val="0"/>
                    </a:schemeClr>
                  </a:solidFill>
                </a:ln>
                <a:solidFill>
                  <a:srgbClr val="C3CBCD"/>
                </a:solidFill>
                <a:latin typeface="HY견고딕" pitchFamily="18" charset="-127"/>
                <a:ea typeface="HY견고딕" pitchFamily="18" charset="-127"/>
              </a:rPr>
              <a:t>로그인 패널</a:t>
            </a:r>
            <a:endParaRPr lang="ko-KR" altLang="en-US" sz="2000" dirty="0">
              <a:ln>
                <a:solidFill>
                  <a:schemeClr val="accent1">
                    <a:alpha val="0"/>
                  </a:schemeClr>
                </a:solidFill>
              </a:ln>
              <a:solidFill>
                <a:srgbClr val="C3CBCD"/>
              </a:solidFill>
              <a:latin typeface="HY견고딕" pitchFamily="18" charset="-127"/>
              <a:ea typeface="HY견고딕" pitchFamily="18" charset="-127"/>
            </a:endParaRPr>
          </a:p>
        </p:txBody>
      </p:sp>
      <p:sp>
        <p:nvSpPr>
          <p:cNvPr id="43" name="TextBox 42"/>
          <p:cNvSpPr txBox="1"/>
          <p:nvPr/>
        </p:nvSpPr>
        <p:spPr>
          <a:xfrm>
            <a:off x="899592" y="188640"/>
            <a:ext cx="1152128" cy="338554"/>
          </a:xfrm>
          <a:prstGeom prst="rect">
            <a:avLst/>
          </a:prstGeom>
          <a:noFill/>
        </p:spPr>
        <p:txBody>
          <a:bodyPr wrap="square" rtlCol="0">
            <a:spAutoFit/>
          </a:bodyPr>
          <a:lstStyle/>
          <a:p>
            <a:r>
              <a:rPr lang="en-US" altLang="ko-KR" sz="1600" spc="-100" dirty="0" smtClean="0">
                <a:ln>
                  <a:solidFill>
                    <a:schemeClr val="accent1">
                      <a:alpha val="0"/>
                    </a:schemeClr>
                  </a:solidFill>
                </a:ln>
                <a:solidFill>
                  <a:schemeClr val="bg1">
                    <a:lumMod val="75000"/>
                  </a:schemeClr>
                </a:solidFill>
                <a:latin typeface="HY견고딕" pitchFamily="18" charset="-127"/>
                <a:ea typeface="HY견고딕" pitchFamily="18" charset="-127"/>
              </a:rPr>
              <a:t>UI</a:t>
            </a:r>
            <a:r>
              <a:rPr lang="ko-KR" altLang="en-US" sz="1600" spc="-100" dirty="0" smtClean="0">
                <a:ln>
                  <a:solidFill>
                    <a:schemeClr val="accent1">
                      <a:alpha val="0"/>
                    </a:schemeClr>
                  </a:solidFill>
                </a:ln>
                <a:solidFill>
                  <a:schemeClr val="bg1">
                    <a:lumMod val="75000"/>
                  </a:schemeClr>
                </a:solidFill>
                <a:latin typeface="HY견고딕" pitchFamily="18" charset="-127"/>
                <a:ea typeface="HY견고딕" pitchFamily="18" charset="-127"/>
              </a:rPr>
              <a:t>소개</a:t>
            </a:r>
            <a:endParaRPr lang="ko-KR" altLang="en-US" sz="1600" spc="-100" dirty="0">
              <a:ln>
                <a:solidFill>
                  <a:schemeClr val="accent1">
                    <a:alpha val="0"/>
                  </a:schemeClr>
                </a:solidFill>
              </a:ln>
              <a:solidFill>
                <a:schemeClr val="bg1">
                  <a:lumMod val="75000"/>
                </a:schemeClr>
              </a:solidFill>
              <a:latin typeface="HY견고딕" pitchFamily="18" charset="-127"/>
              <a:ea typeface="HY견고딕" pitchFamily="18" charset="-127"/>
            </a:endParaRPr>
          </a:p>
        </p:txBody>
      </p:sp>
      <p:pic>
        <p:nvPicPr>
          <p:cNvPr id="5" name="그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1112" y="3722224"/>
            <a:ext cx="4907810" cy="27668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p:cNvSpPr txBox="1"/>
          <p:nvPr/>
        </p:nvSpPr>
        <p:spPr>
          <a:xfrm>
            <a:off x="6372200" y="3933056"/>
            <a:ext cx="1345545" cy="692497"/>
          </a:xfrm>
          <a:prstGeom prst="rect">
            <a:avLst/>
          </a:prstGeom>
          <a:noFill/>
        </p:spPr>
        <p:txBody>
          <a:bodyPr wrap="square" rtlCol="0">
            <a:spAutoFit/>
          </a:bodyPr>
          <a:lstStyle/>
          <a:p>
            <a:pPr>
              <a:lnSpc>
                <a:spcPct val="150000"/>
              </a:lnSpc>
            </a:pPr>
            <a:r>
              <a:rPr lang="ko-KR" altLang="en-US" sz="1400" spc="-100" dirty="0" smtClean="0">
                <a:ln>
                  <a:solidFill>
                    <a:schemeClr val="accent1">
                      <a:alpha val="0"/>
                    </a:schemeClr>
                  </a:solidFill>
                </a:ln>
                <a:solidFill>
                  <a:schemeClr val="bg1">
                    <a:lumMod val="85000"/>
                  </a:schemeClr>
                </a:solidFill>
                <a:latin typeface="HY견고딕" pitchFamily="18" charset="-127"/>
                <a:ea typeface="HY견고딕" pitchFamily="18" charset="-127"/>
              </a:rPr>
              <a:t>대여관</a:t>
            </a:r>
            <a:r>
              <a:rPr lang="ko-KR" altLang="en-US" sz="1400" spc="-100" dirty="0">
                <a:ln>
                  <a:solidFill>
                    <a:schemeClr val="accent1">
                      <a:alpha val="0"/>
                    </a:schemeClr>
                  </a:solidFill>
                </a:ln>
                <a:solidFill>
                  <a:schemeClr val="bg1">
                    <a:lumMod val="85000"/>
                  </a:schemeClr>
                </a:solidFill>
                <a:latin typeface="HY견고딕" pitchFamily="18" charset="-127"/>
                <a:ea typeface="HY견고딕" pitchFamily="18" charset="-127"/>
              </a:rPr>
              <a:t>리</a:t>
            </a:r>
            <a:endParaRPr lang="en-US" altLang="ko-KR" sz="1400" spc="-100" dirty="0" smtClean="0">
              <a:ln>
                <a:solidFill>
                  <a:schemeClr val="accent1">
                    <a:alpha val="0"/>
                  </a:schemeClr>
                </a:solidFill>
              </a:ln>
              <a:solidFill>
                <a:schemeClr val="bg1">
                  <a:lumMod val="85000"/>
                </a:schemeClr>
              </a:solidFill>
              <a:latin typeface="HY견고딕" pitchFamily="18" charset="-127"/>
              <a:ea typeface="HY견고딕" pitchFamily="18" charset="-127"/>
            </a:endParaRPr>
          </a:p>
          <a:p>
            <a:pPr marL="171450" indent="-171450">
              <a:lnSpc>
                <a:spcPct val="150000"/>
              </a:lnSpc>
              <a:buFont typeface="Arial" panose="020B0604020202020204" pitchFamily="34" charset="0"/>
              <a:buChar char="•"/>
            </a:pPr>
            <a:r>
              <a:rPr lang="ko-KR" altLang="en-US" sz="1200" spc="-100" dirty="0" smtClean="0">
                <a:ln>
                  <a:solidFill>
                    <a:schemeClr val="accent1">
                      <a:alpha val="0"/>
                    </a:schemeClr>
                  </a:solidFill>
                </a:ln>
                <a:solidFill>
                  <a:schemeClr val="bg1">
                    <a:lumMod val="85000"/>
                  </a:schemeClr>
                </a:solidFill>
                <a:latin typeface="HY견고딕" pitchFamily="18" charset="-127"/>
                <a:ea typeface="HY견고딕" pitchFamily="18" charset="-127"/>
              </a:rPr>
              <a:t>전체  도서목록</a:t>
            </a:r>
            <a:endParaRPr lang="en-US" altLang="ko-KR" sz="1200" spc="-100" dirty="0" smtClean="0">
              <a:ln>
                <a:solidFill>
                  <a:schemeClr val="accent1">
                    <a:alpha val="0"/>
                  </a:schemeClr>
                </a:solidFill>
              </a:ln>
              <a:solidFill>
                <a:schemeClr val="bg1">
                  <a:lumMod val="85000"/>
                </a:schemeClr>
              </a:solidFill>
              <a:latin typeface="HY견고딕" pitchFamily="18" charset="-127"/>
              <a:ea typeface="HY견고딕" pitchFamily="18" charset="-127"/>
            </a:endParaRPr>
          </a:p>
        </p:txBody>
      </p:sp>
      <p:sp>
        <p:nvSpPr>
          <p:cNvPr id="12" name="TextBox 11"/>
          <p:cNvSpPr txBox="1"/>
          <p:nvPr/>
        </p:nvSpPr>
        <p:spPr>
          <a:xfrm>
            <a:off x="6372200" y="1124744"/>
            <a:ext cx="1584177" cy="1523494"/>
          </a:xfrm>
          <a:prstGeom prst="rect">
            <a:avLst/>
          </a:prstGeom>
          <a:noFill/>
        </p:spPr>
        <p:txBody>
          <a:bodyPr wrap="square" rtlCol="0">
            <a:spAutoFit/>
          </a:bodyPr>
          <a:lstStyle/>
          <a:p>
            <a:pPr>
              <a:lnSpc>
                <a:spcPct val="150000"/>
              </a:lnSpc>
            </a:pPr>
            <a:r>
              <a:rPr lang="ko-KR" altLang="en-US" sz="1400" spc="-100" dirty="0" smtClean="0">
                <a:ln>
                  <a:solidFill>
                    <a:schemeClr val="accent1">
                      <a:alpha val="0"/>
                    </a:schemeClr>
                  </a:solidFill>
                </a:ln>
                <a:solidFill>
                  <a:schemeClr val="bg1">
                    <a:lumMod val="85000"/>
                  </a:schemeClr>
                </a:solidFill>
                <a:latin typeface="HY견고딕" pitchFamily="18" charset="-127"/>
                <a:ea typeface="HY견고딕" pitchFamily="18" charset="-127"/>
              </a:rPr>
              <a:t>도서관</a:t>
            </a:r>
            <a:r>
              <a:rPr lang="ko-KR" altLang="en-US" sz="1400" spc="-100" dirty="0">
                <a:ln>
                  <a:solidFill>
                    <a:schemeClr val="accent1">
                      <a:alpha val="0"/>
                    </a:schemeClr>
                  </a:solidFill>
                </a:ln>
                <a:solidFill>
                  <a:schemeClr val="bg1">
                    <a:lumMod val="85000"/>
                  </a:schemeClr>
                </a:solidFill>
                <a:latin typeface="HY견고딕" pitchFamily="18" charset="-127"/>
                <a:ea typeface="HY견고딕" pitchFamily="18" charset="-127"/>
              </a:rPr>
              <a:t>리</a:t>
            </a:r>
            <a:endParaRPr lang="en-US" altLang="ko-KR" sz="1400" spc="-100" dirty="0" smtClean="0">
              <a:ln>
                <a:solidFill>
                  <a:schemeClr val="accent1">
                    <a:alpha val="0"/>
                  </a:schemeClr>
                </a:solidFill>
              </a:ln>
              <a:solidFill>
                <a:schemeClr val="bg1">
                  <a:lumMod val="85000"/>
                </a:schemeClr>
              </a:solidFill>
              <a:latin typeface="HY견고딕" pitchFamily="18" charset="-127"/>
              <a:ea typeface="HY견고딕" pitchFamily="18" charset="-127"/>
            </a:endParaRPr>
          </a:p>
          <a:p>
            <a:pPr marL="171450" indent="-171450">
              <a:lnSpc>
                <a:spcPct val="150000"/>
              </a:lnSpc>
              <a:buFont typeface="Arial" panose="020B0604020202020204" pitchFamily="34" charset="0"/>
              <a:buChar char="•"/>
            </a:pPr>
            <a:r>
              <a:rPr lang="ko-KR" altLang="en-US" sz="1200" spc="-100" dirty="0" smtClean="0">
                <a:ln>
                  <a:solidFill>
                    <a:schemeClr val="accent1">
                      <a:alpha val="0"/>
                    </a:schemeClr>
                  </a:solidFill>
                </a:ln>
                <a:solidFill>
                  <a:schemeClr val="bg1">
                    <a:lumMod val="85000"/>
                  </a:schemeClr>
                </a:solidFill>
                <a:latin typeface="HY견고딕" pitchFamily="18" charset="-127"/>
                <a:ea typeface="HY견고딕" pitchFamily="18" charset="-127"/>
              </a:rPr>
              <a:t>현재까지  도서들의 대여 </a:t>
            </a:r>
            <a:r>
              <a:rPr lang="en-US" altLang="ko-KR" sz="1200" spc="-100" dirty="0" smtClean="0">
                <a:ln>
                  <a:solidFill>
                    <a:schemeClr val="accent1">
                      <a:alpha val="0"/>
                    </a:schemeClr>
                  </a:solidFill>
                </a:ln>
                <a:solidFill>
                  <a:schemeClr val="bg1">
                    <a:lumMod val="85000"/>
                  </a:schemeClr>
                </a:solidFill>
                <a:latin typeface="HY견고딕" pitchFamily="18" charset="-127"/>
                <a:ea typeface="HY견고딕" pitchFamily="18" charset="-127"/>
              </a:rPr>
              <a:t>/ </a:t>
            </a:r>
            <a:r>
              <a:rPr lang="ko-KR" altLang="en-US" sz="1200" spc="-100" dirty="0" smtClean="0">
                <a:ln>
                  <a:solidFill>
                    <a:schemeClr val="accent1">
                      <a:alpha val="0"/>
                    </a:schemeClr>
                  </a:solidFill>
                </a:ln>
                <a:solidFill>
                  <a:schemeClr val="bg1">
                    <a:lumMod val="85000"/>
                  </a:schemeClr>
                </a:solidFill>
                <a:latin typeface="HY견고딕" pitchFamily="18" charset="-127"/>
                <a:ea typeface="HY견고딕" pitchFamily="18" charset="-127"/>
              </a:rPr>
              <a:t>반납  리스트</a:t>
            </a:r>
            <a:endParaRPr lang="en-US" altLang="ko-KR" sz="1200" spc="-100" dirty="0" smtClean="0">
              <a:ln>
                <a:solidFill>
                  <a:schemeClr val="accent1">
                    <a:alpha val="0"/>
                  </a:schemeClr>
                </a:solidFill>
              </a:ln>
              <a:solidFill>
                <a:schemeClr val="bg1">
                  <a:lumMod val="85000"/>
                </a:schemeClr>
              </a:solidFill>
              <a:latin typeface="HY견고딕" pitchFamily="18" charset="-127"/>
              <a:ea typeface="HY견고딕" pitchFamily="18" charset="-127"/>
            </a:endParaRPr>
          </a:p>
          <a:p>
            <a:pPr marL="171450" indent="-171450">
              <a:lnSpc>
                <a:spcPct val="150000"/>
              </a:lnSpc>
              <a:buFont typeface="Arial" panose="020B0604020202020204" pitchFamily="34" charset="0"/>
              <a:buChar char="•"/>
            </a:pPr>
            <a:r>
              <a:rPr lang="ko-KR" altLang="en-US" sz="1200" spc="-100" dirty="0" smtClean="0">
                <a:ln>
                  <a:solidFill>
                    <a:schemeClr val="accent1">
                      <a:alpha val="0"/>
                    </a:schemeClr>
                  </a:solidFill>
                </a:ln>
                <a:solidFill>
                  <a:schemeClr val="bg1">
                    <a:lumMod val="85000"/>
                  </a:schemeClr>
                </a:solidFill>
                <a:latin typeface="HY견고딕" pitchFamily="18" charset="-127"/>
                <a:ea typeface="HY견고딕" pitchFamily="18" charset="-127"/>
              </a:rPr>
              <a:t>도서제목 검색</a:t>
            </a:r>
            <a:endParaRPr lang="en-US" altLang="ko-KR" sz="1200" spc="-100" dirty="0" smtClean="0">
              <a:ln>
                <a:solidFill>
                  <a:schemeClr val="accent1">
                    <a:alpha val="0"/>
                  </a:schemeClr>
                </a:solidFill>
              </a:ln>
              <a:solidFill>
                <a:schemeClr val="bg1">
                  <a:lumMod val="85000"/>
                </a:schemeClr>
              </a:solidFill>
              <a:latin typeface="HY견고딕" pitchFamily="18" charset="-127"/>
              <a:ea typeface="HY견고딕" pitchFamily="18" charset="-127"/>
            </a:endParaRPr>
          </a:p>
          <a:p>
            <a:pPr marL="171450" indent="-171450">
              <a:lnSpc>
                <a:spcPct val="150000"/>
              </a:lnSpc>
              <a:buFont typeface="Arial" panose="020B0604020202020204" pitchFamily="34" charset="0"/>
              <a:buChar char="•"/>
            </a:pPr>
            <a:r>
              <a:rPr lang="ko-KR" altLang="en-US" sz="1200" spc="-100" dirty="0" smtClean="0">
                <a:ln>
                  <a:solidFill>
                    <a:schemeClr val="accent1">
                      <a:alpha val="0"/>
                    </a:schemeClr>
                  </a:solidFill>
                </a:ln>
                <a:solidFill>
                  <a:schemeClr val="bg1">
                    <a:lumMod val="85000"/>
                  </a:schemeClr>
                </a:solidFill>
                <a:latin typeface="HY견고딕" pitchFamily="18" charset="-127"/>
                <a:ea typeface="HY견고딕" pitchFamily="18" charset="-127"/>
              </a:rPr>
              <a:t>도서  등록 </a:t>
            </a:r>
            <a:r>
              <a:rPr lang="en-US" altLang="ko-KR" sz="1200" spc="-100" dirty="0" smtClean="0">
                <a:ln>
                  <a:solidFill>
                    <a:schemeClr val="accent1">
                      <a:alpha val="0"/>
                    </a:schemeClr>
                  </a:solidFill>
                </a:ln>
                <a:solidFill>
                  <a:schemeClr val="bg1">
                    <a:lumMod val="85000"/>
                  </a:schemeClr>
                </a:solidFill>
                <a:latin typeface="HY견고딕" pitchFamily="18" charset="-127"/>
                <a:ea typeface="HY견고딕" pitchFamily="18" charset="-127"/>
              </a:rPr>
              <a:t>/ </a:t>
            </a:r>
            <a:r>
              <a:rPr lang="ko-KR" altLang="en-US" sz="1200" spc="-100" dirty="0" smtClean="0">
                <a:ln>
                  <a:solidFill>
                    <a:schemeClr val="accent1">
                      <a:alpha val="0"/>
                    </a:schemeClr>
                  </a:solidFill>
                </a:ln>
                <a:solidFill>
                  <a:schemeClr val="bg1">
                    <a:lumMod val="85000"/>
                  </a:schemeClr>
                </a:solidFill>
                <a:latin typeface="HY견고딕" pitchFamily="18" charset="-127"/>
                <a:ea typeface="HY견고딕" pitchFamily="18" charset="-127"/>
              </a:rPr>
              <a:t>삭제</a:t>
            </a:r>
            <a:endParaRPr lang="en-US" altLang="ko-KR" sz="1200" spc="-100" dirty="0" smtClean="0">
              <a:ln>
                <a:solidFill>
                  <a:schemeClr val="accent1">
                    <a:alpha val="0"/>
                  </a:schemeClr>
                </a:solidFill>
              </a:ln>
              <a:solidFill>
                <a:schemeClr val="bg1">
                  <a:lumMod val="85000"/>
                </a:schemeClr>
              </a:solidFill>
              <a:latin typeface="HY견고딕" pitchFamily="18" charset="-127"/>
              <a:ea typeface="HY견고딕" pitchFamily="18" charset="-127"/>
            </a:endParaRPr>
          </a:p>
        </p:txBody>
      </p:sp>
    </p:spTree>
    <p:extLst>
      <p:ext uri="{BB962C8B-B14F-4D97-AF65-F5344CB8AC3E}">
        <p14:creationId xmlns:p14="http://schemas.microsoft.com/office/powerpoint/2010/main" val="1309149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4364A"/>
        </a:solidFill>
        <a:effectLst/>
      </p:bgPr>
    </p:bg>
    <p:spTree>
      <p:nvGrpSpPr>
        <p:cNvPr id="1" name=""/>
        <p:cNvGrpSpPr/>
        <p:nvPr/>
      </p:nvGrpSpPr>
      <p:grpSpPr>
        <a:xfrm>
          <a:off x="0" y="0"/>
          <a:ext cx="0" cy="0"/>
          <a:chOff x="0" y="0"/>
          <a:chExt cx="0" cy="0"/>
        </a:xfrm>
      </p:grpSpPr>
      <p:cxnSp>
        <p:nvCxnSpPr>
          <p:cNvPr id="40" name="직선 연결선 39"/>
          <p:cNvCxnSpPr/>
          <p:nvPr/>
        </p:nvCxnSpPr>
        <p:spPr>
          <a:xfrm>
            <a:off x="0" y="0"/>
            <a:ext cx="287016" cy="305272"/>
          </a:xfrm>
          <a:prstGeom prst="line">
            <a:avLst/>
          </a:prstGeom>
          <a:ln w="57150">
            <a:solidFill>
              <a:srgbClr val="C3CBCD"/>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45097" y="186425"/>
            <a:ext cx="726504" cy="769441"/>
          </a:xfrm>
          <a:prstGeom prst="rect">
            <a:avLst/>
          </a:prstGeom>
          <a:noFill/>
        </p:spPr>
        <p:txBody>
          <a:bodyPr wrap="square" rtlCol="0">
            <a:spAutoFit/>
          </a:bodyPr>
          <a:lstStyle/>
          <a:p>
            <a:r>
              <a:rPr lang="en-US" altLang="ko-KR" sz="4400" dirty="0" smtClean="0">
                <a:ln>
                  <a:solidFill>
                    <a:schemeClr val="accent1">
                      <a:alpha val="0"/>
                    </a:schemeClr>
                  </a:solidFill>
                </a:ln>
                <a:solidFill>
                  <a:srgbClr val="C3CBCD"/>
                </a:solidFill>
                <a:latin typeface="Yoon 윤고딕 540_TT" panose="02090603020101020101" pitchFamily="18" charset="-127"/>
                <a:ea typeface="Yoon 윤고딕 540_TT" panose="02090603020101020101" pitchFamily="18" charset="-127"/>
              </a:rPr>
              <a:t>05</a:t>
            </a:r>
            <a:endParaRPr lang="ko-KR" altLang="en-US" sz="3600" dirty="0">
              <a:ln>
                <a:solidFill>
                  <a:schemeClr val="accent1">
                    <a:alpha val="0"/>
                  </a:schemeClr>
                </a:solidFill>
              </a:ln>
              <a:solidFill>
                <a:srgbClr val="C3CBCD"/>
              </a:solidFill>
              <a:latin typeface="Yoon 윤고딕 540_TT" panose="02090603020101020101" pitchFamily="18" charset="-127"/>
              <a:ea typeface="Yoon 윤고딕 540_TT" panose="02090603020101020101" pitchFamily="18" charset="-127"/>
            </a:endParaRPr>
          </a:p>
        </p:txBody>
      </p:sp>
      <p:sp>
        <p:nvSpPr>
          <p:cNvPr id="42" name="TextBox 41"/>
          <p:cNvSpPr txBox="1"/>
          <p:nvPr/>
        </p:nvSpPr>
        <p:spPr>
          <a:xfrm>
            <a:off x="899592" y="476672"/>
            <a:ext cx="7920880" cy="400110"/>
          </a:xfrm>
          <a:prstGeom prst="rect">
            <a:avLst/>
          </a:prstGeom>
          <a:noFill/>
        </p:spPr>
        <p:txBody>
          <a:bodyPr wrap="square" rtlCol="0">
            <a:spAutoFit/>
          </a:bodyPr>
          <a:lstStyle/>
          <a:p>
            <a:r>
              <a:rPr lang="ko-KR" altLang="en-US" sz="2000" dirty="0">
                <a:ln>
                  <a:solidFill>
                    <a:schemeClr val="accent1">
                      <a:alpha val="0"/>
                    </a:schemeClr>
                  </a:solidFill>
                </a:ln>
                <a:solidFill>
                  <a:srgbClr val="C3CBCD"/>
                </a:solidFill>
                <a:latin typeface="HY견고딕" pitchFamily="18" charset="-127"/>
                <a:ea typeface="HY견고딕" pitchFamily="18" charset="-127"/>
              </a:rPr>
              <a:t>관리자</a:t>
            </a:r>
            <a:r>
              <a:rPr lang="en-US" altLang="ko-KR" sz="2000" dirty="0">
                <a:ln>
                  <a:solidFill>
                    <a:schemeClr val="accent1">
                      <a:alpha val="0"/>
                    </a:schemeClr>
                  </a:solidFill>
                </a:ln>
                <a:solidFill>
                  <a:srgbClr val="C3CBCD"/>
                </a:solidFill>
                <a:latin typeface="HY견고딕" pitchFamily="18" charset="-127"/>
                <a:ea typeface="HY견고딕" pitchFamily="18" charset="-127"/>
              </a:rPr>
              <a:t>ID </a:t>
            </a:r>
            <a:r>
              <a:rPr lang="ko-KR" altLang="en-US" sz="2000" dirty="0">
                <a:ln>
                  <a:solidFill>
                    <a:schemeClr val="accent1">
                      <a:alpha val="0"/>
                    </a:schemeClr>
                  </a:solidFill>
                </a:ln>
                <a:solidFill>
                  <a:srgbClr val="C3CBCD"/>
                </a:solidFill>
                <a:latin typeface="HY견고딕" pitchFamily="18" charset="-127"/>
                <a:ea typeface="HY견고딕" pitchFamily="18" charset="-127"/>
              </a:rPr>
              <a:t>로그인 패널</a:t>
            </a:r>
          </a:p>
        </p:txBody>
      </p:sp>
      <p:sp>
        <p:nvSpPr>
          <p:cNvPr id="43" name="TextBox 42"/>
          <p:cNvSpPr txBox="1"/>
          <p:nvPr/>
        </p:nvSpPr>
        <p:spPr>
          <a:xfrm>
            <a:off x="899592" y="188640"/>
            <a:ext cx="1152128" cy="338554"/>
          </a:xfrm>
          <a:prstGeom prst="rect">
            <a:avLst/>
          </a:prstGeom>
          <a:noFill/>
        </p:spPr>
        <p:txBody>
          <a:bodyPr wrap="square" rtlCol="0">
            <a:spAutoFit/>
          </a:bodyPr>
          <a:lstStyle/>
          <a:p>
            <a:r>
              <a:rPr lang="en-US" altLang="ko-KR" sz="1600" spc="-100" dirty="0" smtClean="0">
                <a:ln>
                  <a:solidFill>
                    <a:schemeClr val="accent1">
                      <a:alpha val="0"/>
                    </a:schemeClr>
                  </a:solidFill>
                </a:ln>
                <a:solidFill>
                  <a:schemeClr val="bg1">
                    <a:lumMod val="75000"/>
                  </a:schemeClr>
                </a:solidFill>
                <a:latin typeface="HY견고딕" pitchFamily="18" charset="-127"/>
                <a:ea typeface="HY견고딕" pitchFamily="18" charset="-127"/>
              </a:rPr>
              <a:t>UI</a:t>
            </a:r>
            <a:r>
              <a:rPr lang="ko-KR" altLang="en-US" sz="1600" spc="-100" dirty="0" smtClean="0">
                <a:ln>
                  <a:solidFill>
                    <a:schemeClr val="accent1">
                      <a:alpha val="0"/>
                    </a:schemeClr>
                  </a:solidFill>
                </a:ln>
                <a:solidFill>
                  <a:schemeClr val="bg1">
                    <a:lumMod val="75000"/>
                  </a:schemeClr>
                </a:solidFill>
                <a:latin typeface="HY견고딕" pitchFamily="18" charset="-127"/>
                <a:ea typeface="HY견고딕" pitchFamily="18" charset="-127"/>
              </a:rPr>
              <a:t>소개</a:t>
            </a:r>
            <a:endParaRPr lang="ko-KR" altLang="en-US" sz="1600" spc="-100" dirty="0">
              <a:ln>
                <a:solidFill>
                  <a:schemeClr val="accent1">
                    <a:alpha val="0"/>
                  </a:schemeClr>
                </a:solidFill>
              </a:ln>
              <a:solidFill>
                <a:schemeClr val="bg1">
                  <a:lumMod val="75000"/>
                </a:schemeClr>
              </a:solidFill>
              <a:latin typeface="HY견고딕" pitchFamily="18" charset="-127"/>
              <a:ea typeface="HY견고딕" pitchFamily="18" charset="-127"/>
            </a:endParaRPr>
          </a:p>
        </p:txBody>
      </p:sp>
      <p:pic>
        <p:nvPicPr>
          <p:cNvPr id="2" name="그림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112" y="984619"/>
            <a:ext cx="4910768" cy="27668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그림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9459" y="3760021"/>
            <a:ext cx="4913731" cy="27668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extBox 12"/>
          <p:cNvSpPr txBox="1"/>
          <p:nvPr/>
        </p:nvSpPr>
        <p:spPr>
          <a:xfrm>
            <a:off x="6372200" y="1124744"/>
            <a:ext cx="1656184" cy="1246495"/>
          </a:xfrm>
          <a:prstGeom prst="rect">
            <a:avLst/>
          </a:prstGeom>
          <a:noFill/>
        </p:spPr>
        <p:txBody>
          <a:bodyPr wrap="square" rtlCol="0">
            <a:spAutoFit/>
          </a:bodyPr>
          <a:lstStyle/>
          <a:p>
            <a:pPr>
              <a:lnSpc>
                <a:spcPct val="150000"/>
              </a:lnSpc>
            </a:pPr>
            <a:r>
              <a:rPr lang="ko-KR" altLang="en-US" sz="1400" spc="-100" dirty="0" smtClean="0">
                <a:ln>
                  <a:solidFill>
                    <a:schemeClr val="accent1">
                      <a:alpha val="0"/>
                    </a:schemeClr>
                  </a:solidFill>
                </a:ln>
                <a:solidFill>
                  <a:schemeClr val="bg1">
                    <a:lumMod val="85000"/>
                  </a:schemeClr>
                </a:solidFill>
                <a:latin typeface="HY견고딕" pitchFamily="18" charset="-127"/>
                <a:ea typeface="HY견고딕" pitchFamily="18" charset="-127"/>
              </a:rPr>
              <a:t>회원관</a:t>
            </a:r>
            <a:r>
              <a:rPr lang="ko-KR" altLang="en-US" sz="1400" spc="-100" dirty="0">
                <a:ln>
                  <a:solidFill>
                    <a:schemeClr val="accent1">
                      <a:alpha val="0"/>
                    </a:schemeClr>
                  </a:solidFill>
                </a:ln>
                <a:solidFill>
                  <a:schemeClr val="bg1">
                    <a:lumMod val="85000"/>
                  </a:schemeClr>
                </a:solidFill>
                <a:latin typeface="HY견고딕" pitchFamily="18" charset="-127"/>
                <a:ea typeface="HY견고딕" pitchFamily="18" charset="-127"/>
              </a:rPr>
              <a:t>리</a:t>
            </a:r>
            <a:endParaRPr lang="en-US" altLang="ko-KR" sz="1400" spc="-100" dirty="0" smtClean="0">
              <a:ln>
                <a:solidFill>
                  <a:schemeClr val="accent1">
                    <a:alpha val="0"/>
                  </a:schemeClr>
                </a:solidFill>
              </a:ln>
              <a:solidFill>
                <a:schemeClr val="bg1">
                  <a:lumMod val="85000"/>
                </a:schemeClr>
              </a:solidFill>
              <a:latin typeface="HY견고딕" pitchFamily="18" charset="-127"/>
              <a:ea typeface="HY견고딕" pitchFamily="18" charset="-127"/>
            </a:endParaRPr>
          </a:p>
          <a:p>
            <a:pPr marL="171450" indent="-171450">
              <a:lnSpc>
                <a:spcPct val="150000"/>
              </a:lnSpc>
              <a:buFont typeface="Arial" panose="020B0604020202020204" pitchFamily="34" charset="0"/>
              <a:buChar char="•"/>
            </a:pPr>
            <a:r>
              <a:rPr lang="ko-KR" altLang="en-US" sz="1200" spc="-100" dirty="0" smtClean="0">
                <a:ln>
                  <a:solidFill>
                    <a:schemeClr val="accent1">
                      <a:alpha val="0"/>
                    </a:schemeClr>
                  </a:solidFill>
                </a:ln>
                <a:solidFill>
                  <a:schemeClr val="bg1">
                    <a:lumMod val="85000"/>
                  </a:schemeClr>
                </a:solidFill>
                <a:latin typeface="HY견고딕" pitchFamily="18" charset="-127"/>
                <a:ea typeface="HY견고딕" pitchFamily="18" charset="-127"/>
              </a:rPr>
              <a:t>전체  회원목록</a:t>
            </a:r>
            <a:endParaRPr lang="en-US" altLang="ko-KR" sz="1200" spc="-100" dirty="0" smtClean="0">
              <a:ln>
                <a:solidFill>
                  <a:schemeClr val="accent1">
                    <a:alpha val="0"/>
                  </a:schemeClr>
                </a:solidFill>
              </a:ln>
              <a:solidFill>
                <a:schemeClr val="bg1">
                  <a:lumMod val="85000"/>
                </a:schemeClr>
              </a:solidFill>
              <a:latin typeface="HY견고딕" pitchFamily="18" charset="-127"/>
              <a:ea typeface="HY견고딕" pitchFamily="18" charset="-127"/>
            </a:endParaRPr>
          </a:p>
          <a:p>
            <a:pPr marL="171450" indent="-171450">
              <a:lnSpc>
                <a:spcPct val="150000"/>
              </a:lnSpc>
              <a:buFont typeface="Arial" panose="020B0604020202020204" pitchFamily="34" charset="0"/>
              <a:buChar char="•"/>
            </a:pPr>
            <a:r>
              <a:rPr lang="ko-KR" altLang="en-US" sz="1200" spc="-100" dirty="0" smtClean="0">
                <a:ln>
                  <a:solidFill>
                    <a:schemeClr val="accent1">
                      <a:alpha val="0"/>
                    </a:schemeClr>
                  </a:solidFill>
                </a:ln>
                <a:solidFill>
                  <a:schemeClr val="bg1">
                    <a:lumMod val="85000"/>
                  </a:schemeClr>
                </a:solidFill>
                <a:latin typeface="HY견고딕" pitchFamily="18" charset="-127"/>
                <a:ea typeface="HY견고딕" pitchFamily="18" charset="-127"/>
              </a:rPr>
              <a:t>회원이름  검색</a:t>
            </a:r>
            <a:endParaRPr lang="en-US" altLang="ko-KR" sz="1200" spc="-100" dirty="0" smtClean="0">
              <a:ln>
                <a:solidFill>
                  <a:schemeClr val="accent1">
                    <a:alpha val="0"/>
                  </a:schemeClr>
                </a:solidFill>
              </a:ln>
              <a:solidFill>
                <a:schemeClr val="bg1">
                  <a:lumMod val="85000"/>
                </a:schemeClr>
              </a:solidFill>
              <a:latin typeface="HY견고딕" pitchFamily="18" charset="-127"/>
              <a:ea typeface="HY견고딕" pitchFamily="18" charset="-127"/>
            </a:endParaRPr>
          </a:p>
          <a:p>
            <a:pPr marL="171450" indent="-171450">
              <a:lnSpc>
                <a:spcPct val="150000"/>
              </a:lnSpc>
              <a:buFont typeface="Arial" panose="020B0604020202020204" pitchFamily="34" charset="0"/>
              <a:buChar char="•"/>
            </a:pPr>
            <a:r>
              <a:rPr lang="ko-KR" altLang="en-US" sz="1200" spc="-100" dirty="0" smtClean="0">
                <a:ln>
                  <a:solidFill>
                    <a:schemeClr val="accent1">
                      <a:alpha val="0"/>
                    </a:schemeClr>
                  </a:solidFill>
                </a:ln>
                <a:solidFill>
                  <a:schemeClr val="bg1">
                    <a:lumMod val="85000"/>
                  </a:schemeClr>
                </a:solidFill>
                <a:latin typeface="HY견고딕" pitchFamily="18" charset="-127"/>
                <a:ea typeface="HY견고딕" pitchFamily="18" charset="-127"/>
              </a:rPr>
              <a:t>선택  회원정보수정</a:t>
            </a:r>
            <a:endParaRPr lang="en-US" altLang="ko-KR" sz="1200" spc="-100" dirty="0" smtClean="0">
              <a:ln>
                <a:solidFill>
                  <a:schemeClr val="accent1">
                    <a:alpha val="0"/>
                  </a:schemeClr>
                </a:solidFill>
              </a:ln>
              <a:solidFill>
                <a:schemeClr val="bg1">
                  <a:lumMod val="85000"/>
                </a:schemeClr>
              </a:solidFill>
              <a:latin typeface="HY견고딕" pitchFamily="18" charset="-127"/>
              <a:ea typeface="HY견고딕" pitchFamily="18" charset="-127"/>
            </a:endParaRPr>
          </a:p>
        </p:txBody>
      </p:sp>
      <p:sp>
        <p:nvSpPr>
          <p:cNvPr id="14" name="TextBox 13"/>
          <p:cNvSpPr txBox="1"/>
          <p:nvPr/>
        </p:nvSpPr>
        <p:spPr>
          <a:xfrm>
            <a:off x="6372199" y="3933056"/>
            <a:ext cx="1800201" cy="969496"/>
          </a:xfrm>
          <a:prstGeom prst="rect">
            <a:avLst/>
          </a:prstGeom>
          <a:noFill/>
        </p:spPr>
        <p:txBody>
          <a:bodyPr wrap="square" rtlCol="0">
            <a:spAutoFit/>
          </a:bodyPr>
          <a:lstStyle/>
          <a:p>
            <a:pPr>
              <a:lnSpc>
                <a:spcPct val="150000"/>
              </a:lnSpc>
            </a:pPr>
            <a:r>
              <a:rPr lang="ko-KR" altLang="en-US" sz="1400" spc="-100" dirty="0" smtClean="0">
                <a:ln>
                  <a:solidFill>
                    <a:schemeClr val="accent1">
                      <a:alpha val="0"/>
                    </a:schemeClr>
                  </a:solidFill>
                </a:ln>
                <a:solidFill>
                  <a:schemeClr val="bg1">
                    <a:lumMod val="85000"/>
                  </a:schemeClr>
                </a:solidFill>
                <a:latin typeface="HY견고딕" pitchFamily="18" charset="-127"/>
                <a:ea typeface="HY견고딕" pitchFamily="18" charset="-127"/>
              </a:rPr>
              <a:t>대여반</a:t>
            </a:r>
            <a:r>
              <a:rPr lang="ko-KR" altLang="en-US" sz="1400" spc="-100" dirty="0">
                <a:ln>
                  <a:solidFill>
                    <a:schemeClr val="accent1">
                      <a:alpha val="0"/>
                    </a:schemeClr>
                  </a:solidFill>
                </a:ln>
                <a:solidFill>
                  <a:schemeClr val="bg1">
                    <a:lumMod val="85000"/>
                  </a:schemeClr>
                </a:solidFill>
                <a:latin typeface="HY견고딕" pitchFamily="18" charset="-127"/>
                <a:ea typeface="HY견고딕" pitchFamily="18" charset="-127"/>
              </a:rPr>
              <a:t>납</a:t>
            </a:r>
            <a:endParaRPr lang="en-US" altLang="ko-KR" sz="1400" spc="-100" dirty="0" smtClean="0">
              <a:ln>
                <a:solidFill>
                  <a:schemeClr val="accent1">
                    <a:alpha val="0"/>
                  </a:schemeClr>
                </a:solidFill>
              </a:ln>
              <a:solidFill>
                <a:schemeClr val="bg1">
                  <a:lumMod val="85000"/>
                </a:schemeClr>
              </a:solidFill>
              <a:latin typeface="HY견고딕" pitchFamily="18" charset="-127"/>
              <a:ea typeface="HY견고딕" pitchFamily="18" charset="-127"/>
            </a:endParaRPr>
          </a:p>
          <a:p>
            <a:pPr marL="171450" indent="-171450">
              <a:lnSpc>
                <a:spcPct val="150000"/>
              </a:lnSpc>
              <a:buFont typeface="Arial" panose="020B0604020202020204" pitchFamily="34" charset="0"/>
              <a:buChar char="•"/>
            </a:pPr>
            <a:r>
              <a:rPr lang="ko-KR" altLang="en-US" sz="1200" spc="-100" dirty="0" smtClean="0">
                <a:ln>
                  <a:solidFill>
                    <a:schemeClr val="accent1">
                      <a:alpha val="0"/>
                    </a:schemeClr>
                  </a:solidFill>
                </a:ln>
                <a:solidFill>
                  <a:schemeClr val="bg1">
                    <a:lumMod val="85000"/>
                  </a:schemeClr>
                </a:solidFill>
                <a:latin typeface="HY견고딕" pitchFamily="18" charset="-127"/>
                <a:ea typeface="HY견고딕" pitchFamily="18" charset="-127"/>
              </a:rPr>
              <a:t>회원과  책을  검색하여 책을  대여</a:t>
            </a:r>
            <a:r>
              <a:rPr lang="en-US" altLang="ko-KR" sz="1200" spc="-100" dirty="0" smtClean="0">
                <a:ln>
                  <a:solidFill>
                    <a:schemeClr val="accent1">
                      <a:alpha val="0"/>
                    </a:schemeClr>
                  </a:solidFill>
                </a:ln>
                <a:solidFill>
                  <a:schemeClr val="bg1">
                    <a:lumMod val="85000"/>
                  </a:schemeClr>
                </a:solidFill>
                <a:latin typeface="HY견고딕" pitchFamily="18" charset="-127"/>
                <a:ea typeface="HY견고딕" pitchFamily="18" charset="-127"/>
              </a:rPr>
              <a:t> / </a:t>
            </a:r>
            <a:r>
              <a:rPr lang="ko-KR" altLang="en-US" sz="1200" spc="-100" dirty="0" smtClean="0">
                <a:ln>
                  <a:solidFill>
                    <a:schemeClr val="accent1">
                      <a:alpha val="0"/>
                    </a:schemeClr>
                  </a:solidFill>
                </a:ln>
                <a:solidFill>
                  <a:schemeClr val="bg1">
                    <a:lumMod val="85000"/>
                  </a:schemeClr>
                </a:solidFill>
                <a:latin typeface="HY견고딕" pitchFamily="18" charset="-127"/>
                <a:ea typeface="HY견고딕" pitchFamily="18" charset="-127"/>
              </a:rPr>
              <a:t>반납</a:t>
            </a:r>
            <a:endParaRPr lang="en-US" altLang="ko-KR" sz="1200" spc="-100" dirty="0" smtClean="0">
              <a:ln>
                <a:solidFill>
                  <a:schemeClr val="accent1">
                    <a:alpha val="0"/>
                  </a:schemeClr>
                </a:solidFill>
              </a:ln>
              <a:solidFill>
                <a:schemeClr val="bg1">
                  <a:lumMod val="85000"/>
                </a:schemeClr>
              </a:solidFill>
              <a:latin typeface="HY견고딕" pitchFamily="18" charset="-127"/>
              <a:ea typeface="HY견고딕" pitchFamily="18" charset="-127"/>
            </a:endParaRPr>
          </a:p>
        </p:txBody>
      </p:sp>
    </p:spTree>
    <p:extLst>
      <p:ext uri="{BB962C8B-B14F-4D97-AF65-F5344CB8AC3E}">
        <p14:creationId xmlns:p14="http://schemas.microsoft.com/office/powerpoint/2010/main" val="582182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1179</TotalTime>
  <Words>625</Words>
  <Application>Microsoft Office PowerPoint</Application>
  <PresentationFormat>화면 슬라이드 쇼(4:3)</PresentationFormat>
  <Paragraphs>227</Paragraphs>
  <Slides>11</Slides>
  <Notes>11</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11</vt:i4>
      </vt:variant>
    </vt:vector>
  </HeadingPairs>
  <TitlesOfParts>
    <vt:vector size="19" baseType="lpstr">
      <vt:lpstr>굴림</vt:lpstr>
      <vt:lpstr>Arial</vt:lpstr>
      <vt:lpstr>HyhwpEQ</vt:lpstr>
      <vt:lpstr>맑은 고딕</vt:lpstr>
      <vt:lpstr>HY견고딕</vt:lpstr>
      <vt:lpstr>Yoon 윤고딕 530_TT</vt:lpstr>
      <vt:lpstr>Yoon 윤고딕 540_TT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최은진</dc:creator>
  <cp:lastModifiedBy>stu10</cp:lastModifiedBy>
  <cp:revision>142</cp:revision>
  <dcterms:created xsi:type="dcterms:W3CDTF">2016-02-14T05:58:39Z</dcterms:created>
  <dcterms:modified xsi:type="dcterms:W3CDTF">2016-03-28T01:25:02Z</dcterms:modified>
</cp:coreProperties>
</file>