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74" r:id="rId4"/>
    <p:sldId id="258" r:id="rId5"/>
    <p:sldId id="275" r:id="rId6"/>
    <p:sldId id="259" r:id="rId7"/>
    <p:sldId id="260" r:id="rId8"/>
    <p:sldId id="267" r:id="rId9"/>
    <p:sldId id="271" r:id="rId10"/>
    <p:sldId id="272" r:id="rId11"/>
    <p:sldId id="270" r:id="rId12"/>
    <p:sldId id="269" r:id="rId13"/>
    <p:sldId id="276" r:id="rId14"/>
    <p:sldId id="277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10B69-AD2E-4AC6-8C3E-9441FC2200B1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4AC6B-6B5A-427E-83EA-4E3EEB8A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4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4AC6B-6B5A-427E-83EA-4E3EEB8AA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675664-7280-4308-911C-7F200F4D413E}" type="datetimeFigureOut">
              <a:rPr lang="ko-KR" altLang="en-US" smtClean="0"/>
              <a:t>2014-03-10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216B2C-2D7A-41A4-BB22-34CB4F2DD0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60032" y="1628800"/>
            <a:ext cx="3816424" cy="1052736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n-lt"/>
                <a:ea typeface="+mn-ea"/>
              </a:rPr>
              <a:t>Shall we love?</a:t>
            </a:r>
            <a:endParaRPr lang="ko-KR" altLang="en-US" b="1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                           업계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 결혼 정보 회사  </a:t>
            </a:r>
            <a:r>
              <a:rPr lang="ko-KR" altLang="en-US" b="1" dirty="0" smtClean="0">
                <a:latin typeface="+mn-ea"/>
              </a:rPr>
              <a:t>한 번 만나 </a:t>
            </a:r>
            <a:r>
              <a:rPr lang="en-US" altLang="ko-KR" sz="2800" b="1" dirty="0" smtClean="0">
                <a:latin typeface="Broadway" panose="04040905080B02020502" pitchFamily="82" charset="0"/>
                <a:ea typeface="HY궁서B" panose="02030600000101010101" pitchFamily="18" charset="-127"/>
              </a:rPr>
              <a:t>DUO~</a:t>
            </a:r>
            <a:r>
              <a:rPr lang="ko-KR" altLang="en-US" sz="2800" b="1" dirty="0" smtClean="0">
                <a:latin typeface="Broadway" panose="04040905080B02020502" pitchFamily="82" charset="0"/>
                <a:ea typeface="HY궁서B" panose="02030600000101010101" pitchFamily="18" charset="-127"/>
              </a:rPr>
              <a:t>♥</a:t>
            </a:r>
            <a:endParaRPr lang="ko-KR" altLang="en-US" sz="2800" b="1" dirty="0">
              <a:latin typeface="Broadway" panose="04040905080B02020502" pitchFamily="82" charset="0"/>
              <a:ea typeface="HY궁서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476672"/>
            <a:ext cx="3956359" cy="5040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912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" y="1986181"/>
            <a:ext cx="4888800" cy="3039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/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5050514" y="1487955"/>
            <a:ext cx="3946214" cy="2759611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수정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 별로 회원 정보 수정이 가능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‘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완료되면 </a:t>
            </a:r>
            <a:r>
              <a:rPr lang="en-US" altLang="ko-KR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초기화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31" y="4244702"/>
            <a:ext cx="469582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원호 10"/>
          <p:cNvSpPr/>
          <p:nvPr/>
        </p:nvSpPr>
        <p:spPr>
          <a:xfrm rot="10800000">
            <a:off x="3257090" y="4992729"/>
            <a:ext cx="1269905" cy="983292"/>
          </a:xfrm>
          <a:prstGeom prst="arc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67805" flipV="1">
            <a:off x="3825245" y="5937985"/>
            <a:ext cx="144016" cy="7200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71800" y="4575053"/>
            <a:ext cx="1008112" cy="654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0" y="2666562"/>
            <a:ext cx="1222513" cy="402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79" y="3254256"/>
            <a:ext cx="1222513" cy="2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7984" y="4575053"/>
            <a:ext cx="642420" cy="654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820" y="5506485"/>
            <a:ext cx="4714875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215414" y="5878680"/>
            <a:ext cx="1008112" cy="65414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8264" y="5877272"/>
            <a:ext cx="642420" cy="65414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2080" y="2060848"/>
            <a:ext cx="3744416" cy="311766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삭제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번호를 입력하여 삭제처리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3" y="1850353"/>
            <a:ext cx="5217833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/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529671"/>
            <a:ext cx="323827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07" y="1584199"/>
            <a:ext cx="1824688" cy="42366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전체 리스트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53382"/>
            <a:ext cx="5253261" cy="3259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691680" y="3380234"/>
            <a:ext cx="123278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51" y="1574666"/>
            <a:ext cx="7252957" cy="447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644008" y="612486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077072"/>
            <a:ext cx="1824688" cy="42366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김경호 회원 삭제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99792" y="4077072"/>
            <a:ext cx="446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/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3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3491880" y="1996651"/>
            <a:ext cx="5491184" cy="311766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회원을 대상으로 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‘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 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조건별로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점수를 매겨 합산된 점수를 기준으로 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등급을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~ E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으로 나누고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클래스 회원들간 </a:t>
            </a:r>
            <a:r>
              <a:rPr lang="ko-KR" altLang="en-US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☞☜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시켜주는 기능 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5395"/>
            <a:ext cx="7639050" cy="473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56176" y="1996650"/>
            <a:ext cx="1728192" cy="236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7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9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3888432" cy="497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32040" y="1628800"/>
            <a:ext cx="4104456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BRAVO YOUR LIFE!</a:t>
            </a:r>
          </a:p>
          <a:p>
            <a:pPr algn="ctr"/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D.U.O</a:t>
            </a:r>
            <a:endParaRPr lang="ko-KR" altLang="en-US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9056" y="3717032"/>
            <a:ext cx="3924944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r>
              <a:rPr lang="ko-KR" altLang="en-US" sz="36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endParaRPr lang="ko-KR" altLang="en-US" sz="36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 결혼 정보 회사 회원 관리 프로그램 ▣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8153400" cy="4495800"/>
          </a:xfrm>
        </p:spPr>
        <p:txBody>
          <a:bodyPr/>
          <a:lstStyle/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   </a:t>
            </a:r>
            <a:endParaRPr lang="en-US" altLang="ko-KR" sz="4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ko-KR" altLang="en-US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천우진</a:t>
            </a:r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모세</a:t>
            </a:r>
            <a:r>
              <a:rPr lang="en-US" altLang="ko-KR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백윤주</a:t>
            </a:r>
            <a:r>
              <a:rPr lang="en-US" altLang="ko-KR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권혁대</a:t>
            </a:r>
            <a:r>
              <a:rPr lang="en-US" altLang="ko-KR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김백민</a:t>
            </a:r>
            <a:r>
              <a:rPr lang="en-US" altLang="ko-KR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</a:t>
            </a:r>
            <a:r>
              <a:rPr lang="ko-KR" altLang="en-US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선미</a:t>
            </a:r>
            <a:endParaRPr lang="ko-KR" altLang="en-US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5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 목차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153400" cy="4855840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 설명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및 각 기능 세부 설명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및 시현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4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0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 요약 설명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결혼정보회사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‘DUO’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가입된 회원을 관리하는 프로그램으로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멤버 조회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등을 하는 기능 구현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레코드 사이즈는 총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멤버의 기본정보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회원조회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기능 구현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회원번호로 멤버 기준 저장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직업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등을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분류하여 커플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4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DTO Class 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DuoMember.class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 Class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DuoManagerclass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AWT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DuoUIFrame.class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DAO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DuoDao.class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1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2" y="2348880"/>
            <a:ext cx="4888800" cy="3035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Frame / </a:t>
            </a:r>
            <a:r>
              <a:rPr lang="en-US" altLang="ko-KR" sz="3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2530484"/>
            <a:ext cx="720080" cy="133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2286604"/>
            <a:ext cx="3744416" cy="3088161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필드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재산 으로 구성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가입순서대로 저장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구성 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Frame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5292080" y="2060848"/>
            <a:ext cx="3744416" cy="311766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전체 리스트 출력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 등  조건 별로 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회원검색 결과가 출력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남 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 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명의 회원 보유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41040"/>
            <a:ext cx="4987129" cy="3088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75454" y="4941168"/>
            <a:ext cx="49631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539552" y="4579607"/>
            <a:ext cx="288032" cy="360040"/>
          </a:xfrm>
          <a:prstGeom prst="downArrow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7" y="2075281"/>
            <a:ext cx="4918745" cy="308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/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5146134" y="1556792"/>
            <a:ext cx="3946214" cy="2746163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추가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회원번호는 </a:t>
            </a:r>
            <a:r>
              <a:rPr lang="ko-KR" altLang="en-US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기본키로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입력불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‘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완료되면 </a:t>
            </a:r>
            <a:r>
              <a:rPr lang="en-US" altLang="ko-KR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초기화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2940" y="4869160"/>
            <a:ext cx="49631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1115616" y="4437112"/>
            <a:ext cx="288032" cy="360040"/>
          </a:xfrm>
          <a:prstGeom prst="downArrow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1537" y="2515006"/>
            <a:ext cx="1160103" cy="110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04" y="4014598"/>
            <a:ext cx="1829513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원호 6"/>
          <p:cNvSpPr/>
          <p:nvPr/>
        </p:nvSpPr>
        <p:spPr>
          <a:xfrm rot="9732195">
            <a:off x="4664968" y="4787673"/>
            <a:ext cx="1269905" cy="983292"/>
          </a:xfrm>
          <a:prstGeom prst="arc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70277" y="4051757"/>
            <a:ext cx="1664599" cy="1994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508104" y="5589240"/>
            <a:ext cx="288032" cy="14401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3" y="2106441"/>
            <a:ext cx="4888800" cy="3037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/ </a:t>
            </a:r>
            <a:r>
              <a:rPr lang="ko-KR" altLang="en-US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3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5197786" y="1637879"/>
            <a:ext cx="3946214" cy="2930992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검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 조건으로</a:t>
            </a:r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조회가 가능하도록 처리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‘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완료되면 </a:t>
            </a:r>
            <a:r>
              <a:rPr lang="en-US" altLang="ko-KR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  <a:r>
              <a:rPr lang="ko-KR" altLang="en-US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초기화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97152"/>
            <a:ext cx="46958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원호 10"/>
          <p:cNvSpPr/>
          <p:nvPr/>
        </p:nvSpPr>
        <p:spPr>
          <a:xfrm rot="11365192">
            <a:off x="3133968" y="4572826"/>
            <a:ext cx="1269905" cy="983292"/>
          </a:xfrm>
          <a:prstGeom prst="arc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632997" flipV="1">
            <a:off x="3702123" y="5518082"/>
            <a:ext cx="144016" cy="7200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24128" y="5066701"/>
            <a:ext cx="580051" cy="835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1135" y="2957771"/>
            <a:ext cx="1222513" cy="29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221</TotalTime>
  <Words>420</Words>
  <Application>Microsoft Office PowerPoint</Application>
  <PresentationFormat>화면 슬라이드 쇼(4:3)</PresentationFormat>
  <Paragraphs>113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가을</vt:lpstr>
      <vt:lpstr>Shall we love?</vt:lpstr>
      <vt:lpstr>▣ 결혼 정보 회사 회원 관리 프로그램 ▣</vt:lpstr>
      <vt:lpstr>▣ 목차</vt:lpstr>
      <vt:lpstr> ▣ 요약 설명</vt:lpstr>
      <vt:lpstr> ▣ CLASS 구성</vt:lpstr>
      <vt:lpstr>▣ UI Frame / TextField</vt:lpstr>
      <vt:lpstr>▣ UI Frame / 전체</vt:lpstr>
      <vt:lpstr>▣ UI Frame / 추가 </vt:lpstr>
      <vt:lpstr>▣ UI Frame / 검색 </vt:lpstr>
      <vt:lpstr>▣ UI Frame / 수정 </vt:lpstr>
      <vt:lpstr>▣ UI Frame / 삭제 </vt:lpstr>
      <vt:lpstr>▣ UI Frame / ♥매칭♥ </vt:lpstr>
      <vt:lpstr>▣ 프로그램 시현</vt:lpstr>
      <vt:lpstr>▣ Q&amp;A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한번 만나 듀오~♥</dc:title>
  <dc:creator>robinhwp</dc:creator>
  <cp:lastModifiedBy>User</cp:lastModifiedBy>
  <cp:revision>38</cp:revision>
  <dcterms:created xsi:type="dcterms:W3CDTF">2014-03-07T07:10:19Z</dcterms:created>
  <dcterms:modified xsi:type="dcterms:W3CDTF">2014-03-10T01:23:41Z</dcterms:modified>
</cp:coreProperties>
</file>