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6" r:id="rId6"/>
    <p:sldId id="268" r:id="rId7"/>
    <p:sldId id="269" r:id="rId8"/>
    <p:sldId id="267" r:id="rId9"/>
    <p:sldId id="259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6" autoAdjust="0"/>
  </p:normalViewPr>
  <p:slideViewPr>
    <p:cSldViewPr>
      <p:cViewPr>
        <p:scale>
          <a:sx n="117" d="100"/>
          <a:sy n="117" d="100"/>
        </p:scale>
        <p:origin x="-146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D5823-A602-4A83-AFB8-B40310799064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2B1123B-6612-4A42-9094-BD6725F3646E}">
      <dgm:prSet phldrT="[텍스트]"/>
      <dgm:spPr/>
      <dgm:t>
        <a:bodyPr/>
        <a:lstStyle/>
        <a:p>
          <a:pPr latinLnBrk="1"/>
          <a:r>
            <a:rPr lang="en-US" altLang="ko-KR" dirty="0" smtClean="0"/>
            <a:t>DAO</a:t>
          </a:r>
        </a:p>
      </dgm:t>
    </dgm:pt>
    <dgm:pt modelId="{1D83EF9C-2900-4526-9EAF-C57315E1C59D}" type="parTrans" cxnId="{1A0182CF-5277-4DF9-B8BC-094E0C4A3A65}">
      <dgm:prSet/>
      <dgm:spPr/>
      <dgm:t>
        <a:bodyPr/>
        <a:lstStyle/>
        <a:p>
          <a:pPr latinLnBrk="1"/>
          <a:endParaRPr lang="ko-KR" altLang="en-US"/>
        </a:p>
      </dgm:t>
    </dgm:pt>
    <dgm:pt modelId="{D311CABE-85BF-4AEB-8E48-2135CE0222B5}" type="sibTrans" cxnId="{1A0182CF-5277-4DF9-B8BC-094E0C4A3A65}">
      <dgm:prSet/>
      <dgm:spPr/>
      <dgm:t>
        <a:bodyPr/>
        <a:lstStyle/>
        <a:p>
          <a:pPr latinLnBrk="1"/>
          <a:endParaRPr lang="ko-KR" altLang="en-US"/>
        </a:p>
      </dgm:t>
    </dgm:pt>
    <dgm:pt modelId="{E9F79177-F949-4814-B191-0BF2FDB77D47}">
      <dgm:prSet phldrT="[텍스트]"/>
      <dgm:spPr/>
      <dgm:t>
        <a:bodyPr/>
        <a:lstStyle/>
        <a:p>
          <a:pPr latinLnBrk="1"/>
          <a:r>
            <a:rPr lang="en-US" altLang="ko-KR" dirty="0" smtClean="0"/>
            <a:t>Manager</a:t>
          </a:r>
        </a:p>
      </dgm:t>
    </dgm:pt>
    <dgm:pt modelId="{46AA389E-58FE-489C-A09C-9012016014A9}" type="parTrans" cxnId="{280BE3D8-05BE-44E7-A287-A722A4827E6E}">
      <dgm:prSet/>
      <dgm:spPr/>
      <dgm:t>
        <a:bodyPr/>
        <a:lstStyle/>
        <a:p>
          <a:pPr latinLnBrk="1"/>
          <a:endParaRPr lang="ko-KR" altLang="en-US"/>
        </a:p>
      </dgm:t>
    </dgm:pt>
    <dgm:pt modelId="{2C68DE56-2FE4-4A58-ACF3-3FE83CB0C3D3}" type="sibTrans" cxnId="{280BE3D8-05BE-44E7-A287-A722A4827E6E}">
      <dgm:prSet/>
      <dgm:spPr/>
      <dgm:t>
        <a:bodyPr/>
        <a:lstStyle/>
        <a:p>
          <a:pPr latinLnBrk="1"/>
          <a:endParaRPr lang="ko-KR" altLang="en-US"/>
        </a:p>
      </dgm:t>
    </dgm:pt>
    <dgm:pt modelId="{62D5B5B3-3246-4E91-80E5-C5BF9C74F34C}">
      <dgm:prSet phldrT="[텍스트]"/>
      <dgm:spPr/>
      <dgm:t>
        <a:bodyPr/>
        <a:lstStyle/>
        <a:p>
          <a:pPr latinLnBrk="1"/>
          <a:r>
            <a:rPr lang="en-US" altLang="ko-KR" dirty="0" smtClean="0"/>
            <a:t>VO </a:t>
          </a:r>
          <a:r>
            <a:rPr lang="ko-KR" altLang="en-US" dirty="0" smtClean="0"/>
            <a:t>및 총괄 </a:t>
          </a:r>
        </a:p>
      </dgm:t>
    </dgm:pt>
    <dgm:pt modelId="{D03BE815-427F-4E04-B039-9A61122F4D72}" type="parTrans" cxnId="{5F788B0E-F4FC-4CFD-A69D-29B41695F410}">
      <dgm:prSet/>
      <dgm:spPr/>
      <dgm:t>
        <a:bodyPr/>
        <a:lstStyle/>
        <a:p>
          <a:pPr latinLnBrk="1"/>
          <a:endParaRPr lang="ko-KR" altLang="en-US"/>
        </a:p>
      </dgm:t>
    </dgm:pt>
    <dgm:pt modelId="{E964157C-FB87-4375-945F-5820ACC7F19C}" type="sibTrans" cxnId="{5F788B0E-F4FC-4CFD-A69D-29B41695F410}">
      <dgm:prSet/>
      <dgm:spPr/>
      <dgm:t>
        <a:bodyPr/>
        <a:lstStyle/>
        <a:p>
          <a:pPr latinLnBrk="1"/>
          <a:endParaRPr lang="ko-KR" altLang="en-US"/>
        </a:p>
      </dgm:t>
    </dgm:pt>
    <dgm:pt modelId="{DF1154D5-46FD-4B3E-9C77-D5411842DDED}">
      <dgm:prSet custT="1"/>
      <dgm:spPr/>
      <dgm:t>
        <a:bodyPr/>
        <a:lstStyle/>
        <a:p>
          <a:pPr algn="ctr" latinLnBrk="1"/>
          <a:r>
            <a:rPr lang="ko-KR" altLang="en-US" sz="2400" b="1" dirty="0" smtClean="0">
              <a:solidFill>
                <a:schemeClr val="accent4">
                  <a:lumMod val="75000"/>
                </a:schemeClr>
              </a:solidFill>
              <a:latin typeface="Meiryo" pitchFamily="34" charset="-128"/>
              <a:cs typeface="Meiryo" pitchFamily="34" charset="-128"/>
            </a:rPr>
            <a:t>최은태</a:t>
          </a:r>
          <a:endParaRPr lang="ko-KR" altLang="en-US" sz="2400" b="1" dirty="0">
            <a:solidFill>
              <a:schemeClr val="accent4">
                <a:lumMod val="75000"/>
              </a:schemeClr>
            </a:solidFill>
            <a:latin typeface="Meiryo" pitchFamily="34" charset="-128"/>
            <a:cs typeface="Meiryo" pitchFamily="34" charset="-128"/>
          </a:endParaRPr>
        </a:p>
      </dgm:t>
    </dgm:pt>
    <dgm:pt modelId="{11EE01AF-341D-4F63-8AE4-9C02067FCF13}" type="parTrans" cxnId="{BD7B1217-CA9B-4194-9D9B-5095E3033397}">
      <dgm:prSet/>
      <dgm:spPr/>
      <dgm:t>
        <a:bodyPr/>
        <a:lstStyle/>
        <a:p>
          <a:pPr latinLnBrk="1"/>
          <a:endParaRPr lang="ko-KR" altLang="en-US"/>
        </a:p>
      </dgm:t>
    </dgm:pt>
    <dgm:pt modelId="{421C8575-D7E2-4940-B5D3-B9AABFF6DBD7}" type="sibTrans" cxnId="{BD7B1217-CA9B-4194-9D9B-5095E3033397}">
      <dgm:prSet/>
      <dgm:spPr/>
      <dgm:t>
        <a:bodyPr/>
        <a:lstStyle/>
        <a:p>
          <a:pPr latinLnBrk="1"/>
          <a:endParaRPr lang="ko-KR" altLang="en-US"/>
        </a:p>
      </dgm:t>
    </dgm:pt>
    <dgm:pt modelId="{6E8BC28C-280D-4346-811B-870F0AAE6E4C}">
      <dgm:prSet custT="1"/>
      <dgm:spPr/>
      <dgm:t>
        <a:bodyPr/>
        <a:lstStyle/>
        <a:p>
          <a:pPr algn="ctr" latinLnBrk="1"/>
          <a:r>
            <a:rPr lang="ko-KR" altLang="en-US" sz="2400" b="1" dirty="0" smtClean="0">
              <a:solidFill>
                <a:schemeClr val="accent4">
                  <a:lumMod val="75000"/>
                </a:schemeClr>
              </a:solidFill>
              <a:latin typeface="Meiryo UI" pitchFamily="34" charset="-128"/>
              <a:cs typeface="Meiryo UI" pitchFamily="34" charset="-128"/>
            </a:rPr>
            <a:t>신은아</a:t>
          </a:r>
          <a:endParaRPr lang="ko-KR" altLang="en-US" sz="2400" b="1" dirty="0">
            <a:solidFill>
              <a:schemeClr val="accent4">
                <a:lumMod val="75000"/>
              </a:schemeClr>
            </a:solidFill>
            <a:latin typeface="Meiryo UI" pitchFamily="34" charset="-128"/>
            <a:cs typeface="Meiryo UI" pitchFamily="34" charset="-128"/>
          </a:endParaRPr>
        </a:p>
      </dgm:t>
    </dgm:pt>
    <dgm:pt modelId="{B508E579-C5AC-426E-892A-4A738C5B24DD}" type="parTrans" cxnId="{7E79F59E-5002-422F-995C-9366EC3FCFEE}">
      <dgm:prSet/>
      <dgm:spPr/>
      <dgm:t>
        <a:bodyPr/>
        <a:lstStyle/>
        <a:p>
          <a:pPr latinLnBrk="1"/>
          <a:endParaRPr lang="ko-KR" altLang="en-US"/>
        </a:p>
      </dgm:t>
    </dgm:pt>
    <dgm:pt modelId="{416482FC-6957-45ED-9AA9-CF25D16F7BC3}" type="sibTrans" cxnId="{7E79F59E-5002-422F-995C-9366EC3FCFEE}">
      <dgm:prSet/>
      <dgm:spPr/>
      <dgm:t>
        <a:bodyPr/>
        <a:lstStyle/>
        <a:p>
          <a:pPr latinLnBrk="1"/>
          <a:endParaRPr lang="ko-KR" altLang="en-US"/>
        </a:p>
      </dgm:t>
    </dgm:pt>
    <dgm:pt modelId="{907C0A13-CA7A-40C5-8314-6DFC2ACF8248}">
      <dgm:prSet custT="1"/>
      <dgm:spPr/>
      <dgm:t>
        <a:bodyPr/>
        <a:lstStyle/>
        <a:p>
          <a:pPr algn="ctr" latinLnBrk="1"/>
          <a:r>
            <a:rPr lang="ko-KR" altLang="en-US" sz="2400" b="1" dirty="0" smtClean="0">
              <a:solidFill>
                <a:schemeClr val="accent4">
                  <a:lumMod val="75000"/>
                </a:schemeClr>
              </a:solidFill>
              <a:latin typeface="Meiryo" pitchFamily="34" charset="-128"/>
              <a:cs typeface="Meiryo" pitchFamily="34" charset="-128"/>
            </a:rPr>
            <a:t>이정우</a:t>
          </a:r>
          <a:endParaRPr lang="ko-KR" altLang="en-US" sz="2400" b="1" dirty="0">
            <a:solidFill>
              <a:schemeClr val="accent4">
                <a:lumMod val="75000"/>
              </a:schemeClr>
            </a:solidFill>
            <a:latin typeface="Meiryo" pitchFamily="34" charset="-128"/>
            <a:cs typeface="Meiryo" pitchFamily="34" charset="-128"/>
          </a:endParaRPr>
        </a:p>
      </dgm:t>
    </dgm:pt>
    <dgm:pt modelId="{8654353D-459D-416B-93AB-7ACF8510256C}" type="parTrans" cxnId="{A9FE83B2-D1FA-4944-A741-4C9894BF6A55}">
      <dgm:prSet/>
      <dgm:spPr/>
      <dgm:t>
        <a:bodyPr/>
        <a:lstStyle/>
        <a:p>
          <a:pPr latinLnBrk="1"/>
          <a:endParaRPr lang="ko-KR" altLang="en-US"/>
        </a:p>
      </dgm:t>
    </dgm:pt>
    <dgm:pt modelId="{17A8C6BC-C3A0-47B4-B01F-D5455C442EB2}" type="sibTrans" cxnId="{A9FE83B2-D1FA-4944-A741-4C9894BF6A55}">
      <dgm:prSet/>
      <dgm:spPr/>
      <dgm:t>
        <a:bodyPr/>
        <a:lstStyle/>
        <a:p>
          <a:pPr latinLnBrk="1"/>
          <a:endParaRPr lang="ko-KR" altLang="en-US"/>
        </a:p>
      </dgm:t>
    </dgm:pt>
    <dgm:pt modelId="{7F2F3FA0-3DD5-4824-A7FB-6F43696425D0}">
      <dgm:prSet custT="1"/>
      <dgm:spPr/>
      <dgm:t>
        <a:bodyPr/>
        <a:lstStyle/>
        <a:p>
          <a:pPr algn="ctr" latinLnBrk="1"/>
          <a:r>
            <a:rPr lang="ko-KR" altLang="en-US" sz="2400" b="1" dirty="0" smtClean="0">
              <a:solidFill>
                <a:schemeClr val="accent4">
                  <a:lumMod val="75000"/>
                </a:schemeClr>
              </a:solidFill>
              <a:latin typeface="Meiryo UI" pitchFamily="34" charset="-128"/>
              <a:cs typeface="Meiryo UI" pitchFamily="34" charset="-128"/>
            </a:rPr>
            <a:t>정상훈</a:t>
          </a:r>
          <a:endParaRPr lang="ko-KR" altLang="en-US" sz="2400" b="1" dirty="0">
            <a:solidFill>
              <a:schemeClr val="accent4">
                <a:lumMod val="75000"/>
              </a:schemeClr>
            </a:solidFill>
            <a:latin typeface="Meiryo UI" pitchFamily="34" charset="-128"/>
            <a:cs typeface="Meiryo UI" pitchFamily="34" charset="-128"/>
          </a:endParaRPr>
        </a:p>
      </dgm:t>
    </dgm:pt>
    <dgm:pt modelId="{CCEB4306-94D3-4848-8E46-60ECF37223A6}" type="parTrans" cxnId="{CA564941-3305-4463-AAEB-BAF0F39AE57A}">
      <dgm:prSet/>
      <dgm:spPr/>
      <dgm:t>
        <a:bodyPr/>
        <a:lstStyle/>
        <a:p>
          <a:pPr latinLnBrk="1"/>
          <a:endParaRPr lang="ko-KR" altLang="en-US"/>
        </a:p>
      </dgm:t>
    </dgm:pt>
    <dgm:pt modelId="{B50E756A-23EE-48B6-BDD2-1B5C7D520C03}" type="sibTrans" cxnId="{CA564941-3305-4463-AAEB-BAF0F39AE57A}">
      <dgm:prSet/>
      <dgm:spPr/>
      <dgm:t>
        <a:bodyPr/>
        <a:lstStyle/>
        <a:p>
          <a:pPr latinLnBrk="1"/>
          <a:endParaRPr lang="ko-KR" altLang="en-US"/>
        </a:p>
      </dgm:t>
    </dgm:pt>
    <dgm:pt modelId="{2E7A714C-52E5-4750-84D3-E4E1CAD1254D}">
      <dgm:prSet custT="1"/>
      <dgm:spPr/>
      <dgm:t>
        <a:bodyPr anchor="ctr"/>
        <a:lstStyle/>
        <a:p>
          <a:pPr algn="ctr" latinLnBrk="1"/>
          <a:r>
            <a:rPr lang="ko-KR" altLang="en-US" sz="2400" b="1" dirty="0" smtClean="0">
              <a:solidFill>
                <a:schemeClr val="accent4">
                  <a:lumMod val="75000"/>
                </a:schemeClr>
              </a:solidFill>
            </a:rPr>
            <a:t>서주원</a:t>
          </a:r>
          <a:r>
            <a:rPr lang="ko-KR" altLang="en-US" sz="2300" dirty="0" smtClean="0"/>
            <a:t> </a:t>
          </a:r>
          <a:endParaRPr lang="ko-KR" altLang="en-US" sz="2300" dirty="0"/>
        </a:p>
      </dgm:t>
    </dgm:pt>
    <dgm:pt modelId="{4BFE93EB-D8D0-4B23-B011-3C07311D1399}" type="parTrans" cxnId="{7AC867CE-6D27-4A27-A277-78DA142655FA}">
      <dgm:prSet/>
      <dgm:spPr/>
      <dgm:t>
        <a:bodyPr/>
        <a:lstStyle/>
        <a:p>
          <a:pPr latinLnBrk="1"/>
          <a:endParaRPr lang="ko-KR" altLang="en-US"/>
        </a:p>
      </dgm:t>
    </dgm:pt>
    <dgm:pt modelId="{C69A9CF8-7B5E-4D03-8598-E28E0C72B29A}" type="sibTrans" cxnId="{7AC867CE-6D27-4A27-A277-78DA142655FA}">
      <dgm:prSet/>
      <dgm:spPr/>
      <dgm:t>
        <a:bodyPr/>
        <a:lstStyle/>
        <a:p>
          <a:pPr latinLnBrk="1"/>
          <a:endParaRPr lang="ko-KR" altLang="en-US"/>
        </a:p>
      </dgm:t>
    </dgm:pt>
    <dgm:pt modelId="{D62E4D9C-66B6-4D42-9FB7-53DA5A1ED7D4}" type="pres">
      <dgm:prSet presAssocID="{E9BD5823-A602-4A83-AFB8-B403107990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76AF8-77C4-4D5A-8A19-490BA38B5194}" type="pres">
      <dgm:prSet presAssocID="{F2B1123B-6612-4A42-9094-BD6725F3646E}" presName="composite" presStyleCnt="0"/>
      <dgm:spPr/>
    </dgm:pt>
    <dgm:pt modelId="{E7F01788-A92C-418E-B6ED-7025D7EB3F36}" type="pres">
      <dgm:prSet presAssocID="{F2B1123B-6612-4A42-9094-BD6725F364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5A35EB-96D6-49D2-9262-1685A4406EC3}" type="pres">
      <dgm:prSet presAssocID="{F2B1123B-6612-4A42-9094-BD6725F3646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80C81E-169F-40D6-8C43-F7B68A75AF9D}" type="pres">
      <dgm:prSet presAssocID="{D311CABE-85BF-4AEB-8E48-2135CE0222B5}" presName="space" presStyleCnt="0"/>
      <dgm:spPr/>
    </dgm:pt>
    <dgm:pt modelId="{AD7081C7-B170-4EE3-8972-4AE07F3B21E1}" type="pres">
      <dgm:prSet presAssocID="{E9F79177-F949-4814-B191-0BF2FDB77D47}" presName="composite" presStyleCnt="0"/>
      <dgm:spPr/>
    </dgm:pt>
    <dgm:pt modelId="{0185E91A-8A78-401C-A53E-829161415466}" type="pres">
      <dgm:prSet presAssocID="{E9F79177-F949-4814-B191-0BF2FDB77D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29008C-483A-4FE1-9746-D84BDB1648FB}" type="pres">
      <dgm:prSet presAssocID="{E9F79177-F949-4814-B191-0BF2FDB77D4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866B86-AE41-468C-A49A-2241590B2952}" type="pres">
      <dgm:prSet presAssocID="{2C68DE56-2FE4-4A58-ACF3-3FE83CB0C3D3}" presName="space" presStyleCnt="0"/>
      <dgm:spPr/>
    </dgm:pt>
    <dgm:pt modelId="{72203582-60ED-435B-92BF-F5D47DB13274}" type="pres">
      <dgm:prSet presAssocID="{62D5B5B3-3246-4E91-80E5-C5BF9C74F34C}" presName="composite" presStyleCnt="0"/>
      <dgm:spPr/>
    </dgm:pt>
    <dgm:pt modelId="{D380718A-4D3C-4664-A475-5C5F97CA78B3}" type="pres">
      <dgm:prSet presAssocID="{62D5B5B3-3246-4E91-80E5-C5BF9C74F3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F6CA8-688D-495C-9D8B-64FDA7BD965E}" type="pres">
      <dgm:prSet presAssocID="{62D5B5B3-3246-4E91-80E5-C5BF9C74F34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0182CF-5277-4DF9-B8BC-094E0C4A3A65}" srcId="{E9BD5823-A602-4A83-AFB8-B40310799064}" destId="{F2B1123B-6612-4A42-9094-BD6725F3646E}" srcOrd="0" destOrd="0" parTransId="{1D83EF9C-2900-4526-9EAF-C57315E1C59D}" sibTransId="{D311CABE-85BF-4AEB-8E48-2135CE0222B5}"/>
    <dgm:cxn modelId="{280BE3D8-05BE-44E7-A287-A722A4827E6E}" srcId="{E9BD5823-A602-4A83-AFB8-B40310799064}" destId="{E9F79177-F949-4814-B191-0BF2FDB77D47}" srcOrd="1" destOrd="0" parTransId="{46AA389E-58FE-489C-A09C-9012016014A9}" sibTransId="{2C68DE56-2FE4-4A58-ACF3-3FE83CB0C3D3}"/>
    <dgm:cxn modelId="{7E79F59E-5002-422F-995C-9366EC3FCFEE}" srcId="{E9F79177-F949-4814-B191-0BF2FDB77D47}" destId="{6E8BC28C-280D-4346-811B-870F0AAE6E4C}" srcOrd="0" destOrd="0" parTransId="{B508E579-C5AC-426E-892A-4A738C5B24DD}" sibTransId="{416482FC-6957-45ED-9AA9-CF25D16F7BC3}"/>
    <dgm:cxn modelId="{52EAB85F-B833-4F9F-A8EB-D158B7178625}" type="presOf" srcId="{F2B1123B-6612-4A42-9094-BD6725F3646E}" destId="{E7F01788-A92C-418E-B6ED-7025D7EB3F36}" srcOrd="0" destOrd="0" presId="urn:microsoft.com/office/officeart/2005/8/layout/hList1"/>
    <dgm:cxn modelId="{23136A7C-E2DA-43EF-B1B5-506B17B0DB77}" type="presOf" srcId="{DF1154D5-46FD-4B3E-9C77-D5411842DDED}" destId="{165A35EB-96D6-49D2-9262-1685A4406EC3}" srcOrd="0" destOrd="0" presId="urn:microsoft.com/office/officeart/2005/8/layout/hList1"/>
    <dgm:cxn modelId="{A9FE83B2-D1FA-4944-A741-4C9894BF6A55}" srcId="{F2B1123B-6612-4A42-9094-BD6725F3646E}" destId="{907C0A13-CA7A-40C5-8314-6DFC2ACF8248}" srcOrd="1" destOrd="0" parTransId="{8654353D-459D-416B-93AB-7ACF8510256C}" sibTransId="{17A8C6BC-C3A0-47B4-B01F-D5455C442EB2}"/>
    <dgm:cxn modelId="{0C2CFD09-394C-48C6-95B2-E6B84FE288D3}" type="presOf" srcId="{E9F79177-F949-4814-B191-0BF2FDB77D47}" destId="{0185E91A-8A78-401C-A53E-829161415466}" srcOrd="0" destOrd="0" presId="urn:microsoft.com/office/officeart/2005/8/layout/hList1"/>
    <dgm:cxn modelId="{94A61364-00ED-4CFE-BC0F-D6AB54D463D2}" type="presOf" srcId="{62D5B5B3-3246-4E91-80E5-C5BF9C74F34C}" destId="{D380718A-4D3C-4664-A475-5C5F97CA78B3}" srcOrd="0" destOrd="0" presId="urn:microsoft.com/office/officeart/2005/8/layout/hList1"/>
    <dgm:cxn modelId="{5F788B0E-F4FC-4CFD-A69D-29B41695F410}" srcId="{E9BD5823-A602-4A83-AFB8-B40310799064}" destId="{62D5B5B3-3246-4E91-80E5-C5BF9C74F34C}" srcOrd="2" destOrd="0" parTransId="{D03BE815-427F-4E04-B039-9A61122F4D72}" sibTransId="{E964157C-FB87-4375-945F-5820ACC7F19C}"/>
    <dgm:cxn modelId="{9268017F-E99A-4F16-9253-DB18B2422FEA}" type="presOf" srcId="{E9BD5823-A602-4A83-AFB8-B40310799064}" destId="{D62E4D9C-66B6-4D42-9FB7-53DA5A1ED7D4}" srcOrd="0" destOrd="0" presId="urn:microsoft.com/office/officeart/2005/8/layout/hList1"/>
    <dgm:cxn modelId="{CA564941-3305-4463-AAEB-BAF0F39AE57A}" srcId="{E9F79177-F949-4814-B191-0BF2FDB77D47}" destId="{7F2F3FA0-3DD5-4824-A7FB-6F43696425D0}" srcOrd="1" destOrd="0" parTransId="{CCEB4306-94D3-4848-8E46-60ECF37223A6}" sibTransId="{B50E756A-23EE-48B6-BDD2-1B5C7D520C03}"/>
    <dgm:cxn modelId="{66C0E73E-66F8-4111-A983-27E3A46DDEB1}" type="presOf" srcId="{907C0A13-CA7A-40C5-8314-6DFC2ACF8248}" destId="{165A35EB-96D6-49D2-9262-1685A4406EC3}" srcOrd="0" destOrd="1" presId="urn:microsoft.com/office/officeart/2005/8/layout/hList1"/>
    <dgm:cxn modelId="{FFC08BC7-5CEF-47AA-9B46-9283A0367397}" type="presOf" srcId="{2E7A714C-52E5-4750-84D3-E4E1CAD1254D}" destId="{E66F6CA8-688D-495C-9D8B-64FDA7BD965E}" srcOrd="0" destOrd="0" presId="urn:microsoft.com/office/officeart/2005/8/layout/hList1"/>
    <dgm:cxn modelId="{5AFE3D9E-8886-46C9-9C16-A73ED96F1587}" type="presOf" srcId="{6E8BC28C-280D-4346-811B-870F0AAE6E4C}" destId="{1129008C-483A-4FE1-9746-D84BDB1648FB}" srcOrd="0" destOrd="0" presId="urn:microsoft.com/office/officeart/2005/8/layout/hList1"/>
    <dgm:cxn modelId="{9499B4EB-D001-45B5-B9EE-AE5A8A400385}" type="presOf" srcId="{7F2F3FA0-3DD5-4824-A7FB-6F43696425D0}" destId="{1129008C-483A-4FE1-9746-D84BDB1648FB}" srcOrd="0" destOrd="1" presId="urn:microsoft.com/office/officeart/2005/8/layout/hList1"/>
    <dgm:cxn modelId="{7AC867CE-6D27-4A27-A277-78DA142655FA}" srcId="{62D5B5B3-3246-4E91-80E5-C5BF9C74F34C}" destId="{2E7A714C-52E5-4750-84D3-E4E1CAD1254D}" srcOrd="0" destOrd="0" parTransId="{4BFE93EB-D8D0-4B23-B011-3C07311D1399}" sibTransId="{C69A9CF8-7B5E-4D03-8598-E28E0C72B29A}"/>
    <dgm:cxn modelId="{BD7B1217-CA9B-4194-9D9B-5095E3033397}" srcId="{F2B1123B-6612-4A42-9094-BD6725F3646E}" destId="{DF1154D5-46FD-4B3E-9C77-D5411842DDED}" srcOrd="0" destOrd="0" parTransId="{11EE01AF-341D-4F63-8AE4-9C02067FCF13}" sibTransId="{421C8575-D7E2-4940-B5D3-B9AABFF6DBD7}"/>
    <dgm:cxn modelId="{90133A0F-1A04-4072-808C-ED457BA7E2AB}" type="presParOf" srcId="{D62E4D9C-66B6-4D42-9FB7-53DA5A1ED7D4}" destId="{02976AF8-77C4-4D5A-8A19-490BA38B5194}" srcOrd="0" destOrd="0" presId="urn:microsoft.com/office/officeart/2005/8/layout/hList1"/>
    <dgm:cxn modelId="{88EB8884-D620-41EB-B8E5-84DFB48A1901}" type="presParOf" srcId="{02976AF8-77C4-4D5A-8A19-490BA38B5194}" destId="{E7F01788-A92C-418E-B6ED-7025D7EB3F36}" srcOrd="0" destOrd="0" presId="urn:microsoft.com/office/officeart/2005/8/layout/hList1"/>
    <dgm:cxn modelId="{B78398EE-F66B-4601-AF5F-77581806B746}" type="presParOf" srcId="{02976AF8-77C4-4D5A-8A19-490BA38B5194}" destId="{165A35EB-96D6-49D2-9262-1685A4406EC3}" srcOrd="1" destOrd="0" presId="urn:microsoft.com/office/officeart/2005/8/layout/hList1"/>
    <dgm:cxn modelId="{7663CB5F-F36D-4845-B252-055CB461DA88}" type="presParOf" srcId="{D62E4D9C-66B6-4D42-9FB7-53DA5A1ED7D4}" destId="{8B80C81E-169F-40D6-8C43-F7B68A75AF9D}" srcOrd="1" destOrd="0" presId="urn:microsoft.com/office/officeart/2005/8/layout/hList1"/>
    <dgm:cxn modelId="{B253F7FF-98F1-434C-901E-A47424D7BEC7}" type="presParOf" srcId="{D62E4D9C-66B6-4D42-9FB7-53DA5A1ED7D4}" destId="{AD7081C7-B170-4EE3-8972-4AE07F3B21E1}" srcOrd="2" destOrd="0" presId="urn:microsoft.com/office/officeart/2005/8/layout/hList1"/>
    <dgm:cxn modelId="{4438BE76-3602-4696-B6C0-1812E44A903B}" type="presParOf" srcId="{AD7081C7-B170-4EE3-8972-4AE07F3B21E1}" destId="{0185E91A-8A78-401C-A53E-829161415466}" srcOrd="0" destOrd="0" presId="urn:microsoft.com/office/officeart/2005/8/layout/hList1"/>
    <dgm:cxn modelId="{ED362EFA-31B9-4341-BF49-DE1306354295}" type="presParOf" srcId="{AD7081C7-B170-4EE3-8972-4AE07F3B21E1}" destId="{1129008C-483A-4FE1-9746-D84BDB1648FB}" srcOrd="1" destOrd="0" presId="urn:microsoft.com/office/officeart/2005/8/layout/hList1"/>
    <dgm:cxn modelId="{5A258B4A-1834-4674-ADA7-FF067059B4CA}" type="presParOf" srcId="{D62E4D9C-66B6-4D42-9FB7-53DA5A1ED7D4}" destId="{AA866B86-AE41-468C-A49A-2241590B2952}" srcOrd="3" destOrd="0" presId="urn:microsoft.com/office/officeart/2005/8/layout/hList1"/>
    <dgm:cxn modelId="{566101BE-078C-4770-8C9E-0DEB585E5075}" type="presParOf" srcId="{D62E4D9C-66B6-4D42-9FB7-53DA5A1ED7D4}" destId="{72203582-60ED-435B-92BF-F5D47DB13274}" srcOrd="4" destOrd="0" presId="urn:microsoft.com/office/officeart/2005/8/layout/hList1"/>
    <dgm:cxn modelId="{96407D03-8317-4929-8317-A79C0736A1D7}" type="presParOf" srcId="{72203582-60ED-435B-92BF-F5D47DB13274}" destId="{D380718A-4D3C-4664-A475-5C5F97CA78B3}" srcOrd="0" destOrd="0" presId="urn:microsoft.com/office/officeart/2005/8/layout/hList1"/>
    <dgm:cxn modelId="{CBA02346-4EBB-4241-BC84-1BFF294AA1D4}" type="presParOf" srcId="{72203582-60ED-435B-92BF-F5D47DB13274}" destId="{E66F6CA8-688D-495C-9D8B-64FDA7BD96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A8AC3-3D70-4629-BC6D-C458FEBCEB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D2A551-D12F-475A-88D7-11BC23896B45}">
      <dgm:prSet phldrT="[텍스트]"/>
      <dgm:spPr/>
      <dgm:t>
        <a:bodyPr/>
        <a:lstStyle/>
        <a:p>
          <a:pPr latinLnBrk="1"/>
          <a:r>
            <a:rPr lang="en-US" altLang="ko-KR" dirty="0" smtClean="0"/>
            <a:t>1day</a:t>
          </a:r>
          <a:endParaRPr lang="ko-KR" altLang="en-US" dirty="0"/>
        </a:p>
      </dgm:t>
    </dgm:pt>
    <dgm:pt modelId="{E67806A8-AFAF-4115-8A71-AF7F14E3A11B}" type="parTrans" cxnId="{FCD7F4D2-E408-49A2-AE9D-0FF15E85F303}">
      <dgm:prSet/>
      <dgm:spPr/>
      <dgm:t>
        <a:bodyPr/>
        <a:lstStyle/>
        <a:p>
          <a:pPr latinLnBrk="1"/>
          <a:endParaRPr lang="ko-KR" altLang="en-US"/>
        </a:p>
      </dgm:t>
    </dgm:pt>
    <dgm:pt modelId="{987802C7-B127-489A-89C0-933F8DA05B9D}" type="sibTrans" cxnId="{FCD7F4D2-E408-49A2-AE9D-0FF15E85F303}">
      <dgm:prSet/>
      <dgm:spPr/>
      <dgm:t>
        <a:bodyPr/>
        <a:lstStyle/>
        <a:p>
          <a:pPr latinLnBrk="1"/>
          <a:endParaRPr lang="ko-KR" altLang="en-US"/>
        </a:p>
      </dgm:t>
    </dgm:pt>
    <dgm:pt modelId="{8397A82D-7E61-4A43-9939-4E5EDE855191}">
      <dgm:prSet phldrT="[텍스트]"/>
      <dgm:spPr/>
      <dgm:t>
        <a:bodyPr/>
        <a:lstStyle/>
        <a:p>
          <a:pPr latinLnBrk="1"/>
          <a:r>
            <a:rPr lang="ko-KR" altLang="en-US" dirty="0" smtClean="0"/>
            <a:t>소재 선택을 위한 팀원들의 아이디어 공모</a:t>
          </a:r>
          <a:endParaRPr lang="ko-KR" altLang="en-US" dirty="0"/>
        </a:p>
      </dgm:t>
    </dgm:pt>
    <dgm:pt modelId="{22977BB0-83EE-42C0-8108-6E6FBC97424E}" type="parTrans" cxnId="{D125B9CE-9051-451C-891C-70AAEDB32FD9}">
      <dgm:prSet/>
      <dgm:spPr/>
      <dgm:t>
        <a:bodyPr/>
        <a:lstStyle/>
        <a:p>
          <a:pPr latinLnBrk="1"/>
          <a:endParaRPr lang="ko-KR" altLang="en-US"/>
        </a:p>
      </dgm:t>
    </dgm:pt>
    <dgm:pt modelId="{DE9A379A-739D-42CF-A408-B6EC356877A6}" type="sibTrans" cxnId="{D125B9CE-9051-451C-891C-70AAEDB32FD9}">
      <dgm:prSet/>
      <dgm:spPr/>
      <dgm:t>
        <a:bodyPr/>
        <a:lstStyle/>
        <a:p>
          <a:pPr latinLnBrk="1"/>
          <a:endParaRPr lang="ko-KR" altLang="en-US"/>
        </a:p>
      </dgm:t>
    </dgm:pt>
    <dgm:pt modelId="{2C43EB32-1A75-410E-B093-AEEE50DEEA6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펜션</a:t>
          </a:r>
          <a:r>
            <a:rPr lang="ko-KR" altLang="en-US" dirty="0" smtClean="0"/>
            <a:t> 예약매니저 프로그램으로 결정</a:t>
          </a:r>
          <a:r>
            <a:rPr lang="en-US" altLang="ko-KR" dirty="0" smtClean="0"/>
            <a:t>!</a:t>
          </a:r>
          <a:endParaRPr lang="ko-KR" altLang="en-US" dirty="0"/>
        </a:p>
      </dgm:t>
    </dgm:pt>
    <dgm:pt modelId="{60A9DBCB-FF36-4653-9F00-C305B9689B79}" type="parTrans" cxnId="{09BA20D0-3E04-4C1B-A5DB-99259CF26DCE}">
      <dgm:prSet/>
      <dgm:spPr/>
      <dgm:t>
        <a:bodyPr/>
        <a:lstStyle/>
        <a:p>
          <a:pPr latinLnBrk="1"/>
          <a:endParaRPr lang="ko-KR" altLang="en-US"/>
        </a:p>
      </dgm:t>
    </dgm:pt>
    <dgm:pt modelId="{50CC45FC-0E78-4F3A-AA71-E3A78FA5E916}" type="sibTrans" cxnId="{09BA20D0-3E04-4C1B-A5DB-99259CF26DCE}">
      <dgm:prSet/>
      <dgm:spPr/>
      <dgm:t>
        <a:bodyPr/>
        <a:lstStyle/>
        <a:p>
          <a:pPr latinLnBrk="1"/>
          <a:endParaRPr lang="ko-KR" altLang="en-US"/>
        </a:p>
      </dgm:t>
    </dgm:pt>
    <dgm:pt modelId="{B9F2A210-1AD4-4021-B998-4F95269DF076}">
      <dgm:prSet phldrT="[텍스트]"/>
      <dgm:spPr/>
      <dgm:t>
        <a:bodyPr/>
        <a:lstStyle/>
        <a:p>
          <a:pPr latinLnBrk="1"/>
          <a:r>
            <a:rPr lang="en-US" altLang="ko-KR" dirty="0" smtClean="0"/>
            <a:t>2day</a:t>
          </a:r>
          <a:endParaRPr lang="ko-KR" altLang="en-US" dirty="0"/>
        </a:p>
      </dgm:t>
    </dgm:pt>
    <dgm:pt modelId="{B90B022D-9A6E-4B5A-A8BB-819C960CE457}" type="parTrans" cxnId="{58E85E8E-ED84-4164-99C3-D0F782324695}">
      <dgm:prSet/>
      <dgm:spPr/>
      <dgm:t>
        <a:bodyPr/>
        <a:lstStyle/>
        <a:p>
          <a:pPr latinLnBrk="1"/>
          <a:endParaRPr lang="ko-KR" altLang="en-US"/>
        </a:p>
      </dgm:t>
    </dgm:pt>
    <dgm:pt modelId="{53E38729-1750-4F29-8495-6D4CBD33896E}" type="sibTrans" cxnId="{58E85E8E-ED84-4164-99C3-D0F782324695}">
      <dgm:prSet/>
      <dgm:spPr/>
      <dgm:t>
        <a:bodyPr/>
        <a:lstStyle/>
        <a:p>
          <a:pPr latinLnBrk="1"/>
          <a:endParaRPr lang="ko-KR" altLang="en-US"/>
        </a:p>
      </dgm:t>
    </dgm:pt>
    <dgm:pt modelId="{FB80DCEB-728C-42DB-B20E-3B857F1C4FA4}">
      <dgm:prSet phldrT="[텍스트]"/>
      <dgm:spPr/>
      <dgm:t>
        <a:bodyPr/>
        <a:lstStyle/>
        <a:p>
          <a:pPr latinLnBrk="1"/>
          <a:r>
            <a:rPr lang="ko-KR" altLang="en-US" dirty="0" smtClean="0"/>
            <a:t>클래스 구성 및 전체적인 그림 완성</a:t>
          </a:r>
          <a:endParaRPr lang="ko-KR" altLang="en-US" dirty="0"/>
        </a:p>
      </dgm:t>
    </dgm:pt>
    <dgm:pt modelId="{63093D1E-03DF-4845-BD35-1E4A0F6E1A95}" type="parTrans" cxnId="{62688DE7-98C0-4701-AE27-3CFD44B16F0D}">
      <dgm:prSet/>
      <dgm:spPr/>
      <dgm:t>
        <a:bodyPr/>
        <a:lstStyle/>
        <a:p>
          <a:pPr latinLnBrk="1"/>
          <a:endParaRPr lang="ko-KR" altLang="en-US"/>
        </a:p>
      </dgm:t>
    </dgm:pt>
    <dgm:pt modelId="{AB51B130-1B77-42D8-A7CE-4EB37C5E2AFF}" type="sibTrans" cxnId="{62688DE7-98C0-4701-AE27-3CFD44B16F0D}">
      <dgm:prSet/>
      <dgm:spPr/>
      <dgm:t>
        <a:bodyPr/>
        <a:lstStyle/>
        <a:p>
          <a:pPr latinLnBrk="1"/>
          <a:endParaRPr lang="ko-KR" altLang="en-US"/>
        </a:p>
      </dgm:t>
    </dgm:pt>
    <dgm:pt modelId="{53B704C5-2A14-47EB-B718-4835EF4D6D88}">
      <dgm:prSet phldrT="[텍스트]"/>
      <dgm:spPr/>
      <dgm:t>
        <a:bodyPr/>
        <a:lstStyle/>
        <a:p>
          <a:pPr latinLnBrk="1"/>
          <a:r>
            <a:rPr lang="ko-KR" altLang="en-US" dirty="0" smtClean="0"/>
            <a:t>각 구성원들에게 어울리는 역할분담</a:t>
          </a:r>
          <a:endParaRPr lang="ko-KR" altLang="en-US" dirty="0"/>
        </a:p>
      </dgm:t>
    </dgm:pt>
    <dgm:pt modelId="{725ECBBB-0A8B-4B09-A634-FDCA9BEFF984}" type="parTrans" cxnId="{7EECC056-A3D8-4C68-8D6D-5B3B6CFC8AA3}">
      <dgm:prSet/>
      <dgm:spPr/>
      <dgm:t>
        <a:bodyPr/>
        <a:lstStyle/>
        <a:p>
          <a:pPr latinLnBrk="1"/>
          <a:endParaRPr lang="ko-KR" altLang="en-US"/>
        </a:p>
      </dgm:t>
    </dgm:pt>
    <dgm:pt modelId="{95DEC2DF-DEF7-4DAD-A977-546FAEAFE9EB}" type="sibTrans" cxnId="{7EECC056-A3D8-4C68-8D6D-5B3B6CFC8AA3}">
      <dgm:prSet/>
      <dgm:spPr/>
      <dgm:t>
        <a:bodyPr/>
        <a:lstStyle/>
        <a:p>
          <a:pPr latinLnBrk="1"/>
          <a:endParaRPr lang="ko-KR" altLang="en-US"/>
        </a:p>
      </dgm:t>
    </dgm:pt>
    <dgm:pt modelId="{6A850F6A-119B-4CB3-8737-804FAC0192EF}">
      <dgm:prSet phldrT="[텍스트]"/>
      <dgm:spPr/>
      <dgm:t>
        <a:bodyPr/>
        <a:lstStyle/>
        <a:p>
          <a:pPr latinLnBrk="1"/>
          <a:r>
            <a:rPr lang="en-US" altLang="ko-KR" dirty="0" smtClean="0"/>
            <a:t>3day</a:t>
          </a:r>
          <a:endParaRPr lang="ko-KR" altLang="en-US" dirty="0"/>
        </a:p>
      </dgm:t>
    </dgm:pt>
    <dgm:pt modelId="{139A815B-0489-4A0C-8B89-36E6EB373CEA}" type="parTrans" cxnId="{970265F9-27C0-4915-BB54-ED78EACCDBCD}">
      <dgm:prSet/>
      <dgm:spPr/>
      <dgm:t>
        <a:bodyPr/>
        <a:lstStyle/>
        <a:p>
          <a:pPr latinLnBrk="1"/>
          <a:endParaRPr lang="ko-KR" altLang="en-US"/>
        </a:p>
      </dgm:t>
    </dgm:pt>
    <dgm:pt modelId="{EE2F9966-B59C-4F89-A99B-5A3E2E57B19B}" type="sibTrans" cxnId="{970265F9-27C0-4915-BB54-ED78EACCDBCD}">
      <dgm:prSet/>
      <dgm:spPr/>
      <dgm:t>
        <a:bodyPr/>
        <a:lstStyle/>
        <a:p>
          <a:pPr latinLnBrk="1"/>
          <a:endParaRPr lang="ko-KR" altLang="en-US"/>
        </a:p>
      </dgm:t>
    </dgm:pt>
    <dgm:pt modelId="{0555C4BE-AAFC-4537-91C7-75A6476E543B}">
      <dgm:prSet phldrT="[텍스트]"/>
      <dgm:spPr/>
      <dgm:t>
        <a:bodyPr/>
        <a:lstStyle/>
        <a:p>
          <a:pPr latinLnBrk="1"/>
          <a:r>
            <a:rPr lang="ko-KR" altLang="en-US" dirty="0" smtClean="0"/>
            <a:t>주말을 활용한 </a:t>
          </a:r>
          <a:r>
            <a:rPr lang="ko-KR" altLang="en-US" dirty="0" err="1" smtClean="0"/>
            <a:t>여유있고</a:t>
          </a:r>
          <a:r>
            <a:rPr lang="ko-KR" altLang="en-US" dirty="0" smtClean="0"/>
            <a:t> </a:t>
          </a:r>
          <a:r>
            <a:rPr lang="ko-KR" altLang="en-US" dirty="0" err="1" smtClean="0"/>
            <a:t>책임감있는</a:t>
          </a:r>
          <a:r>
            <a:rPr lang="ko-KR" altLang="en-US" dirty="0" smtClean="0"/>
            <a:t> 코딩</a:t>
          </a:r>
          <a:endParaRPr lang="ko-KR" altLang="en-US" dirty="0"/>
        </a:p>
      </dgm:t>
    </dgm:pt>
    <dgm:pt modelId="{15DA9C54-9067-4BE5-993A-A3F0EEFF85B1}" type="parTrans" cxnId="{B8AC2FBD-3F57-49D2-A33C-EC4A24FF8ADD}">
      <dgm:prSet/>
      <dgm:spPr/>
      <dgm:t>
        <a:bodyPr/>
        <a:lstStyle/>
        <a:p>
          <a:pPr latinLnBrk="1"/>
          <a:endParaRPr lang="ko-KR" altLang="en-US"/>
        </a:p>
      </dgm:t>
    </dgm:pt>
    <dgm:pt modelId="{FA3B9B7D-9D0C-44F7-8812-105FB93033B4}" type="sibTrans" cxnId="{B8AC2FBD-3F57-49D2-A33C-EC4A24FF8ADD}">
      <dgm:prSet/>
      <dgm:spPr/>
      <dgm:t>
        <a:bodyPr/>
        <a:lstStyle/>
        <a:p>
          <a:pPr latinLnBrk="1"/>
          <a:endParaRPr lang="ko-KR" altLang="en-US"/>
        </a:p>
      </dgm:t>
    </dgm:pt>
    <dgm:pt modelId="{EED523B8-0207-4A3C-82BF-E59482A0193D}">
      <dgm:prSet phldrT="[텍스트]"/>
      <dgm:spPr/>
      <dgm:t>
        <a:bodyPr/>
        <a:lstStyle/>
        <a:p>
          <a:pPr latinLnBrk="1"/>
          <a:r>
            <a:rPr lang="ko-KR" altLang="en-US" dirty="0" smtClean="0"/>
            <a:t>결과물 제출 조합 후 버그수정</a:t>
          </a:r>
          <a:endParaRPr lang="ko-KR" altLang="en-US" dirty="0"/>
        </a:p>
      </dgm:t>
    </dgm:pt>
    <dgm:pt modelId="{B7993103-CE94-4996-8873-3DADE1DF0C3E}" type="parTrans" cxnId="{B8492D95-EE58-4E15-B622-A1DD3EC7E821}">
      <dgm:prSet/>
      <dgm:spPr/>
      <dgm:t>
        <a:bodyPr/>
        <a:lstStyle/>
        <a:p>
          <a:pPr latinLnBrk="1"/>
          <a:endParaRPr lang="ko-KR" altLang="en-US"/>
        </a:p>
      </dgm:t>
    </dgm:pt>
    <dgm:pt modelId="{E4F53CCD-CB22-4368-8DD0-1EDB779FFA0B}" type="sibTrans" cxnId="{B8492D95-EE58-4E15-B622-A1DD3EC7E821}">
      <dgm:prSet/>
      <dgm:spPr/>
      <dgm:t>
        <a:bodyPr/>
        <a:lstStyle/>
        <a:p>
          <a:pPr latinLnBrk="1"/>
          <a:endParaRPr lang="ko-KR" altLang="en-US"/>
        </a:p>
      </dgm:t>
    </dgm:pt>
    <dgm:pt modelId="{5DA798FF-44F2-4C1F-8762-220DBD5BD3F9}" type="pres">
      <dgm:prSet presAssocID="{2BDA8AC3-3D70-4629-BC6D-C458FEBCEBB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CBA89E-355A-4915-8C02-808B02BF64E3}" type="pres">
      <dgm:prSet presAssocID="{21D2A551-D12F-475A-88D7-11BC23896B45}" presName="composite" presStyleCnt="0"/>
      <dgm:spPr/>
    </dgm:pt>
    <dgm:pt modelId="{823226AA-D67F-40E7-8EC7-A4799624EA2E}" type="pres">
      <dgm:prSet presAssocID="{21D2A551-D12F-475A-88D7-11BC23896B4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7CEE73-57ED-462A-B972-6D5288560582}" type="pres">
      <dgm:prSet presAssocID="{21D2A551-D12F-475A-88D7-11BC23896B4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7B00DC-DBCE-4F4E-A77B-9A92AF503C04}" type="pres">
      <dgm:prSet presAssocID="{987802C7-B127-489A-89C0-933F8DA05B9D}" presName="sp" presStyleCnt="0"/>
      <dgm:spPr/>
    </dgm:pt>
    <dgm:pt modelId="{545E36F1-D4B3-45FF-9C6E-89DDEE4E107E}" type="pres">
      <dgm:prSet presAssocID="{B9F2A210-1AD4-4021-B998-4F95269DF076}" presName="composite" presStyleCnt="0"/>
      <dgm:spPr/>
    </dgm:pt>
    <dgm:pt modelId="{78E57549-5BEF-4251-B0B9-88BF1A4A5E6A}" type="pres">
      <dgm:prSet presAssocID="{B9F2A210-1AD4-4021-B998-4F95269DF07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FB7262-A3C9-4C23-B605-8E40C7679BFF}" type="pres">
      <dgm:prSet presAssocID="{B9F2A210-1AD4-4021-B998-4F95269DF07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9C7D37-3BB9-444D-A03F-470BFB858258}" type="pres">
      <dgm:prSet presAssocID="{53E38729-1750-4F29-8495-6D4CBD33896E}" presName="sp" presStyleCnt="0"/>
      <dgm:spPr/>
    </dgm:pt>
    <dgm:pt modelId="{B3D838CC-B67F-4F24-829C-79C773FD4772}" type="pres">
      <dgm:prSet presAssocID="{6A850F6A-119B-4CB3-8737-804FAC0192EF}" presName="composite" presStyleCnt="0"/>
      <dgm:spPr/>
    </dgm:pt>
    <dgm:pt modelId="{19E9BBF3-BA3E-4FA4-8A7F-971FE4FF3FA7}" type="pres">
      <dgm:prSet presAssocID="{6A850F6A-119B-4CB3-8737-804FAC0192E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5A0974-7B39-4DE9-BF84-65D65F5316B3}" type="pres">
      <dgm:prSet presAssocID="{6A850F6A-119B-4CB3-8737-804FAC0192E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04F833-83FC-492F-B261-8A012D531B58}" type="presOf" srcId="{2C43EB32-1A75-410E-B093-AEEE50DEEA69}" destId="{C97CEE73-57ED-462A-B972-6D5288560582}" srcOrd="0" destOrd="1" presId="urn:microsoft.com/office/officeart/2005/8/layout/chevron2"/>
    <dgm:cxn modelId="{7A1D8FE0-DC31-4C4F-8CEF-91A3FD044169}" type="presOf" srcId="{8397A82D-7E61-4A43-9939-4E5EDE855191}" destId="{C97CEE73-57ED-462A-B972-6D5288560582}" srcOrd="0" destOrd="0" presId="urn:microsoft.com/office/officeart/2005/8/layout/chevron2"/>
    <dgm:cxn modelId="{1D62AF38-666B-4FA7-AA71-6A1C596D1F0A}" type="presOf" srcId="{0555C4BE-AAFC-4537-91C7-75A6476E543B}" destId="{BF5A0974-7B39-4DE9-BF84-65D65F5316B3}" srcOrd="0" destOrd="0" presId="urn:microsoft.com/office/officeart/2005/8/layout/chevron2"/>
    <dgm:cxn modelId="{D125B9CE-9051-451C-891C-70AAEDB32FD9}" srcId="{21D2A551-D12F-475A-88D7-11BC23896B45}" destId="{8397A82D-7E61-4A43-9939-4E5EDE855191}" srcOrd="0" destOrd="0" parTransId="{22977BB0-83EE-42C0-8108-6E6FBC97424E}" sibTransId="{DE9A379A-739D-42CF-A408-B6EC356877A6}"/>
    <dgm:cxn modelId="{A5248516-9B76-4AEB-A641-991D71A6DDCD}" type="presOf" srcId="{B9F2A210-1AD4-4021-B998-4F95269DF076}" destId="{78E57549-5BEF-4251-B0B9-88BF1A4A5E6A}" srcOrd="0" destOrd="0" presId="urn:microsoft.com/office/officeart/2005/8/layout/chevron2"/>
    <dgm:cxn modelId="{1FB7E38A-8865-4FC7-89D2-3CFD8F89B583}" type="presOf" srcId="{21D2A551-D12F-475A-88D7-11BC23896B45}" destId="{823226AA-D67F-40E7-8EC7-A4799624EA2E}" srcOrd="0" destOrd="0" presId="urn:microsoft.com/office/officeart/2005/8/layout/chevron2"/>
    <dgm:cxn modelId="{62688DE7-98C0-4701-AE27-3CFD44B16F0D}" srcId="{B9F2A210-1AD4-4021-B998-4F95269DF076}" destId="{FB80DCEB-728C-42DB-B20E-3B857F1C4FA4}" srcOrd="0" destOrd="0" parTransId="{63093D1E-03DF-4845-BD35-1E4A0F6E1A95}" sibTransId="{AB51B130-1B77-42D8-A7CE-4EB37C5E2AFF}"/>
    <dgm:cxn modelId="{31351B37-6011-4860-AFFE-F58AB8C6AC20}" type="presOf" srcId="{FB80DCEB-728C-42DB-B20E-3B857F1C4FA4}" destId="{8FFB7262-A3C9-4C23-B605-8E40C7679BFF}" srcOrd="0" destOrd="0" presId="urn:microsoft.com/office/officeart/2005/8/layout/chevron2"/>
    <dgm:cxn modelId="{B8AC2FBD-3F57-49D2-A33C-EC4A24FF8ADD}" srcId="{6A850F6A-119B-4CB3-8737-804FAC0192EF}" destId="{0555C4BE-AAFC-4537-91C7-75A6476E543B}" srcOrd="0" destOrd="0" parTransId="{15DA9C54-9067-4BE5-993A-A3F0EEFF85B1}" sibTransId="{FA3B9B7D-9D0C-44F7-8812-105FB93033B4}"/>
    <dgm:cxn modelId="{7EECC056-A3D8-4C68-8D6D-5B3B6CFC8AA3}" srcId="{B9F2A210-1AD4-4021-B998-4F95269DF076}" destId="{53B704C5-2A14-47EB-B718-4835EF4D6D88}" srcOrd="1" destOrd="0" parTransId="{725ECBBB-0A8B-4B09-A634-FDCA9BEFF984}" sibTransId="{95DEC2DF-DEF7-4DAD-A977-546FAEAFE9EB}"/>
    <dgm:cxn modelId="{952085FC-0015-4C89-B252-812C0B38A10D}" type="presOf" srcId="{6A850F6A-119B-4CB3-8737-804FAC0192EF}" destId="{19E9BBF3-BA3E-4FA4-8A7F-971FE4FF3FA7}" srcOrd="0" destOrd="0" presId="urn:microsoft.com/office/officeart/2005/8/layout/chevron2"/>
    <dgm:cxn modelId="{970265F9-27C0-4915-BB54-ED78EACCDBCD}" srcId="{2BDA8AC3-3D70-4629-BC6D-C458FEBCEBBC}" destId="{6A850F6A-119B-4CB3-8737-804FAC0192EF}" srcOrd="2" destOrd="0" parTransId="{139A815B-0489-4A0C-8B89-36E6EB373CEA}" sibTransId="{EE2F9966-B59C-4F89-A99B-5A3E2E57B19B}"/>
    <dgm:cxn modelId="{038C7DB1-5D6D-40B8-AD2E-46DB7290FDE1}" type="presOf" srcId="{2BDA8AC3-3D70-4629-BC6D-C458FEBCEBBC}" destId="{5DA798FF-44F2-4C1F-8762-220DBD5BD3F9}" srcOrd="0" destOrd="0" presId="urn:microsoft.com/office/officeart/2005/8/layout/chevron2"/>
    <dgm:cxn modelId="{B8492D95-EE58-4E15-B622-A1DD3EC7E821}" srcId="{6A850F6A-119B-4CB3-8737-804FAC0192EF}" destId="{EED523B8-0207-4A3C-82BF-E59482A0193D}" srcOrd="1" destOrd="0" parTransId="{B7993103-CE94-4996-8873-3DADE1DF0C3E}" sibTransId="{E4F53CCD-CB22-4368-8DD0-1EDB779FFA0B}"/>
    <dgm:cxn modelId="{58E85E8E-ED84-4164-99C3-D0F782324695}" srcId="{2BDA8AC3-3D70-4629-BC6D-C458FEBCEBBC}" destId="{B9F2A210-1AD4-4021-B998-4F95269DF076}" srcOrd="1" destOrd="0" parTransId="{B90B022D-9A6E-4B5A-A8BB-819C960CE457}" sibTransId="{53E38729-1750-4F29-8495-6D4CBD33896E}"/>
    <dgm:cxn modelId="{FCD7F4D2-E408-49A2-AE9D-0FF15E85F303}" srcId="{2BDA8AC3-3D70-4629-BC6D-C458FEBCEBBC}" destId="{21D2A551-D12F-475A-88D7-11BC23896B45}" srcOrd="0" destOrd="0" parTransId="{E67806A8-AFAF-4115-8A71-AF7F14E3A11B}" sibTransId="{987802C7-B127-489A-89C0-933F8DA05B9D}"/>
    <dgm:cxn modelId="{3C0EDF8E-277D-479B-8C3B-47E9A99A8831}" type="presOf" srcId="{53B704C5-2A14-47EB-B718-4835EF4D6D88}" destId="{8FFB7262-A3C9-4C23-B605-8E40C7679BFF}" srcOrd="0" destOrd="1" presId="urn:microsoft.com/office/officeart/2005/8/layout/chevron2"/>
    <dgm:cxn modelId="{09BA20D0-3E04-4C1B-A5DB-99259CF26DCE}" srcId="{21D2A551-D12F-475A-88D7-11BC23896B45}" destId="{2C43EB32-1A75-410E-B093-AEEE50DEEA69}" srcOrd="1" destOrd="0" parTransId="{60A9DBCB-FF36-4653-9F00-C305B9689B79}" sibTransId="{50CC45FC-0E78-4F3A-AA71-E3A78FA5E916}"/>
    <dgm:cxn modelId="{2C3055E1-33C9-484C-9B15-FE8EBCC2B951}" type="presOf" srcId="{EED523B8-0207-4A3C-82BF-E59482A0193D}" destId="{BF5A0974-7B39-4DE9-BF84-65D65F5316B3}" srcOrd="0" destOrd="1" presId="urn:microsoft.com/office/officeart/2005/8/layout/chevron2"/>
    <dgm:cxn modelId="{02B8EFC0-62B5-4FC3-873D-2F17B83E0BB9}" type="presParOf" srcId="{5DA798FF-44F2-4C1F-8762-220DBD5BD3F9}" destId="{85CBA89E-355A-4915-8C02-808B02BF64E3}" srcOrd="0" destOrd="0" presId="urn:microsoft.com/office/officeart/2005/8/layout/chevron2"/>
    <dgm:cxn modelId="{AA30CB92-ADC7-42F6-935F-2FD41AC44800}" type="presParOf" srcId="{85CBA89E-355A-4915-8C02-808B02BF64E3}" destId="{823226AA-D67F-40E7-8EC7-A4799624EA2E}" srcOrd="0" destOrd="0" presId="urn:microsoft.com/office/officeart/2005/8/layout/chevron2"/>
    <dgm:cxn modelId="{D726E26D-7EED-4C5F-AAC4-98AE59E9135A}" type="presParOf" srcId="{85CBA89E-355A-4915-8C02-808B02BF64E3}" destId="{C97CEE73-57ED-462A-B972-6D5288560582}" srcOrd="1" destOrd="0" presId="urn:microsoft.com/office/officeart/2005/8/layout/chevron2"/>
    <dgm:cxn modelId="{36FC270B-9587-4655-B0CB-0ABC80D021F1}" type="presParOf" srcId="{5DA798FF-44F2-4C1F-8762-220DBD5BD3F9}" destId="{F97B00DC-DBCE-4F4E-A77B-9A92AF503C04}" srcOrd="1" destOrd="0" presId="urn:microsoft.com/office/officeart/2005/8/layout/chevron2"/>
    <dgm:cxn modelId="{3A4B3AE6-7AE5-4495-9E9D-C86DA2354A64}" type="presParOf" srcId="{5DA798FF-44F2-4C1F-8762-220DBD5BD3F9}" destId="{545E36F1-D4B3-45FF-9C6E-89DDEE4E107E}" srcOrd="2" destOrd="0" presId="urn:microsoft.com/office/officeart/2005/8/layout/chevron2"/>
    <dgm:cxn modelId="{CCAADBD3-DAA2-42B7-BA63-88D109297628}" type="presParOf" srcId="{545E36F1-D4B3-45FF-9C6E-89DDEE4E107E}" destId="{78E57549-5BEF-4251-B0B9-88BF1A4A5E6A}" srcOrd="0" destOrd="0" presId="urn:microsoft.com/office/officeart/2005/8/layout/chevron2"/>
    <dgm:cxn modelId="{3A53C36A-2DF6-4D12-BA7E-9849F9E850B2}" type="presParOf" srcId="{545E36F1-D4B3-45FF-9C6E-89DDEE4E107E}" destId="{8FFB7262-A3C9-4C23-B605-8E40C7679BFF}" srcOrd="1" destOrd="0" presId="urn:microsoft.com/office/officeart/2005/8/layout/chevron2"/>
    <dgm:cxn modelId="{C3B3B0E8-9066-438B-BCA7-027A04744842}" type="presParOf" srcId="{5DA798FF-44F2-4C1F-8762-220DBD5BD3F9}" destId="{B69C7D37-3BB9-444D-A03F-470BFB858258}" srcOrd="3" destOrd="0" presId="urn:microsoft.com/office/officeart/2005/8/layout/chevron2"/>
    <dgm:cxn modelId="{F1027BF6-D08C-4D58-A987-86BD15D4D403}" type="presParOf" srcId="{5DA798FF-44F2-4C1F-8762-220DBD5BD3F9}" destId="{B3D838CC-B67F-4F24-829C-79C773FD4772}" srcOrd="4" destOrd="0" presId="urn:microsoft.com/office/officeart/2005/8/layout/chevron2"/>
    <dgm:cxn modelId="{2E7D1703-55A4-451E-AFD8-7DD33711ABDE}" type="presParOf" srcId="{B3D838CC-B67F-4F24-829C-79C773FD4772}" destId="{19E9BBF3-BA3E-4FA4-8A7F-971FE4FF3FA7}" srcOrd="0" destOrd="0" presId="urn:microsoft.com/office/officeart/2005/8/layout/chevron2"/>
    <dgm:cxn modelId="{9AF3F67B-39ED-4AF6-9627-1ED26364FFD4}" type="presParOf" srcId="{B3D838CC-B67F-4F24-829C-79C773FD4772}" destId="{BF5A0974-7B39-4DE9-BF84-65D65F5316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81151-7B61-4A23-B97C-6D8942DD4E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AAEB-D388-48A4-993F-224718A34A03}">
      <dgm:prSet phldrT="[텍스트]"/>
      <dgm:spPr/>
      <dgm:t>
        <a:bodyPr/>
        <a:lstStyle/>
        <a:p>
          <a:pPr latinLnBrk="1"/>
          <a:r>
            <a:rPr lang="en-US" altLang="ko-KR" dirty="0" smtClean="0"/>
            <a:t>DAO</a:t>
          </a:r>
          <a:endParaRPr lang="ko-KR" altLang="en-US" dirty="0"/>
        </a:p>
      </dgm:t>
    </dgm:pt>
    <dgm:pt modelId="{E3B58E5C-92B7-4B07-91B8-7C124FE0D302}" type="parTrans" cxnId="{831E407B-E629-4E0F-A919-7ABDFF20166D}">
      <dgm:prSet/>
      <dgm:spPr/>
      <dgm:t>
        <a:bodyPr/>
        <a:lstStyle/>
        <a:p>
          <a:pPr latinLnBrk="1"/>
          <a:endParaRPr lang="ko-KR" altLang="en-US"/>
        </a:p>
      </dgm:t>
    </dgm:pt>
    <dgm:pt modelId="{ADD8DD8B-D817-4A93-9434-9F3DFA02D014}" type="sibTrans" cxnId="{831E407B-E629-4E0F-A919-7ABDFF20166D}">
      <dgm:prSet/>
      <dgm:spPr/>
      <dgm:t>
        <a:bodyPr/>
        <a:lstStyle/>
        <a:p>
          <a:pPr latinLnBrk="1"/>
          <a:endParaRPr lang="ko-KR" altLang="en-US"/>
        </a:p>
      </dgm:t>
    </dgm:pt>
    <dgm:pt modelId="{5D5CB50C-BB31-41D8-BEBD-CE268F9CAF49}">
      <dgm:prSet phldrT="[텍스트]"/>
      <dgm:spPr/>
      <dgm:t>
        <a:bodyPr/>
        <a:lstStyle/>
        <a:p>
          <a:pPr latinLnBrk="1"/>
          <a:r>
            <a:rPr lang="en-US" altLang="ko-KR" dirty="0" smtClean="0"/>
            <a:t>Manager</a:t>
          </a:r>
          <a:endParaRPr lang="ko-KR" altLang="en-US" dirty="0"/>
        </a:p>
      </dgm:t>
    </dgm:pt>
    <dgm:pt modelId="{DDA44D59-4A99-45AE-A4E8-DDFCCD4FC0B8}" type="parTrans" cxnId="{28F89B19-5F4C-41E3-B994-A575C3FB0441}">
      <dgm:prSet/>
      <dgm:spPr/>
      <dgm:t>
        <a:bodyPr/>
        <a:lstStyle/>
        <a:p>
          <a:pPr latinLnBrk="1"/>
          <a:endParaRPr lang="ko-KR" altLang="en-US"/>
        </a:p>
      </dgm:t>
    </dgm:pt>
    <dgm:pt modelId="{9076ABC1-7475-497C-992D-EB09F20B0E73}" type="sibTrans" cxnId="{28F89B19-5F4C-41E3-B994-A575C3FB0441}">
      <dgm:prSet/>
      <dgm:spPr/>
      <dgm:t>
        <a:bodyPr/>
        <a:lstStyle/>
        <a:p>
          <a:pPr latinLnBrk="1"/>
          <a:endParaRPr lang="ko-KR" altLang="en-US"/>
        </a:p>
      </dgm:t>
    </dgm:pt>
    <dgm:pt modelId="{67693E31-154D-48AD-8347-16207AD1570D}">
      <dgm:prSet phldrT="[텍스트]"/>
      <dgm:spPr/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FB9FF57B-5E17-49C5-9314-549B8019AC4A}" type="parTrans" cxnId="{5BA49CF0-02AC-4DCB-BB35-7A71B1896AA7}">
      <dgm:prSet/>
      <dgm:spPr/>
      <dgm:t>
        <a:bodyPr/>
        <a:lstStyle/>
        <a:p>
          <a:pPr latinLnBrk="1"/>
          <a:endParaRPr lang="ko-KR" altLang="en-US"/>
        </a:p>
      </dgm:t>
    </dgm:pt>
    <dgm:pt modelId="{BF81852E-15DD-4CFA-8609-B4E2A5D78782}" type="sibTrans" cxnId="{5BA49CF0-02AC-4DCB-BB35-7A71B1896AA7}">
      <dgm:prSet/>
      <dgm:spPr/>
      <dgm:t>
        <a:bodyPr/>
        <a:lstStyle/>
        <a:p>
          <a:pPr latinLnBrk="1"/>
          <a:endParaRPr lang="ko-KR" altLang="en-US"/>
        </a:p>
      </dgm:t>
    </dgm:pt>
    <dgm:pt modelId="{EC19D418-FFC7-43A4-8320-0B34E1FD5346}">
      <dgm:prSet phldrT="[텍스트]"/>
      <dgm:spPr/>
      <dgm:t>
        <a:bodyPr/>
        <a:lstStyle/>
        <a:p>
          <a:pPr latinLnBrk="1"/>
          <a:r>
            <a:rPr lang="en-US" altLang="ko-KR" dirty="0" smtClean="0"/>
            <a:t>Room</a:t>
          </a:r>
          <a:endParaRPr lang="ko-KR" altLang="en-US" dirty="0"/>
        </a:p>
      </dgm:t>
    </dgm:pt>
    <dgm:pt modelId="{768144F8-15FD-410F-8E2F-2FB1D25808C1}" type="parTrans" cxnId="{0AE70B28-81AB-43D1-9DEC-C72D87114532}">
      <dgm:prSet/>
      <dgm:spPr/>
      <dgm:t>
        <a:bodyPr/>
        <a:lstStyle/>
        <a:p>
          <a:pPr latinLnBrk="1"/>
          <a:endParaRPr lang="ko-KR" altLang="en-US"/>
        </a:p>
      </dgm:t>
    </dgm:pt>
    <dgm:pt modelId="{3DA9FCDA-05D8-43D1-A5AB-FA1FFE9C6F28}" type="sibTrans" cxnId="{0AE70B28-81AB-43D1-9DEC-C72D87114532}">
      <dgm:prSet/>
      <dgm:spPr/>
      <dgm:t>
        <a:bodyPr/>
        <a:lstStyle/>
        <a:p>
          <a:pPr latinLnBrk="1"/>
          <a:endParaRPr lang="ko-KR" altLang="en-US"/>
        </a:p>
      </dgm:t>
    </dgm:pt>
    <dgm:pt modelId="{4AA6E217-7167-4651-9859-4619205F7B4D}">
      <dgm:prSet/>
      <dgm:spPr/>
      <dgm:t>
        <a:bodyPr/>
        <a:lstStyle/>
        <a:p>
          <a:pPr latinLnBrk="1"/>
          <a:r>
            <a:rPr lang="ko-KR" altLang="en-US" dirty="0" smtClean="0"/>
            <a:t>파일입출력 </a:t>
          </a:r>
          <a:r>
            <a:rPr lang="en-US" altLang="ko-KR" dirty="0" smtClean="0"/>
            <a:t>/ </a:t>
          </a:r>
          <a:r>
            <a:rPr lang="ko-KR" altLang="en-US" dirty="0" smtClean="0"/>
            <a:t>추가 </a:t>
          </a:r>
          <a:r>
            <a:rPr lang="en-US" altLang="ko-KR" dirty="0" smtClean="0"/>
            <a:t>/ </a:t>
          </a:r>
          <a:r>
            <a:rPr lang="ko-KR" altLang="en-US" dirty="0" smtClean="0"/>
            <a:t>검색 </a:t>
          </a:r>
          <a:r>
            <a:rPr lang="en-US" altLang="ko-KR" dirty="0" smtClean="0"/>
            <a:t>/ </a:t>
          </a:r>
          <a:r>
            <a:rPr lang="ko-KR" altLang="en-US" dirty="0" smtClean="0"/>
            <a:t>삭제 </a:t>
          </a:r>
          <a:r>
            <a:rPr lang="en-US" altLang="ko-KR" dirty="0" smtClean="0"/>
            <a:t>/ </a:t>
          </a:r>
          <a:r>
            <a:rPr lang="ko-KR" altLang="en-US" dirty="0" smtClean="0"/>
            <a:t>수정</a:t>
          </a:r>
          <a:endParaRPr lang="ko-KR" altLang="en-US" dirty="0"/>
        </a:p>
      </dgm:t>
    </dgm:pt>
    <dgm:pt modelId="{797097A5-5F23-4240-855A-BC260DEC1C45}" type="parTrans" cxnId="{6CF94CB2-8E5C-4AF2-A011-05C3F3C72A9E}">
      <dgm:prSet/>
      <dgm:spPr/>
    </dgm:pt>
    <dgm:pt modelId="{79E56D5F-DFEA-438F-851F-377DB4D98863}" type="sibTrans" cxnId="{6CF94CB2-8E5C-4AF2-A011-05C3F3C72A9E}">
      <dgm:prSet/>
      <dgm:spPr/>
    </dgm:pt>
    <dgm:pt modelId="{1BD4691B-8B5B-4185-9A00-0A7FA3CD662C}">
      <dgm:prSet/>
      <dgm:spPr/>
      <dgm:t>
        <a:bodyPr/>
        <a:lstStyle/>
        <a:p>
          <a:pPr latinLnBrk="1"/>
          <a:r>
            <a:rPr lang="ko-KR" altLang="en-US" dirty="0" smtClean="0"/>
            <a:t>회원가입 </a:t>
          </a:r>
          <a:r>
            <a:rPr lang="en-US" altLang="ko-KR" dirty="0" smtClean="0"/>
            <a:t>/ </a:t>
          </a:r>
          <a:r>
            <a:rPr lang="ko-KR" altLang="en-US" dirty="0" smtClean="0"/>
            <a:t>로그인 </a:t>
          </a:r>
          <a:r>
            <a:rPr lang="en-US" altLang="ko-KR" dirty="0" smtClean="0"/>
            <a:t>/ </a:t>
          </a:r>
          <a:r>
            <a:rPr lang="ko-KR" altLang="en-US" dirty="0" smtClean="0"/>
            <a:t>예약 </a:t>
          </a:r>
          <a:r>
            <a:rPr lang="en-US" altLang="ko-KR" dirty="0" smtClean="0"/>
            <a:t>/ </a:t>
          </a:r>
          <a:r>
            <a:rPr lang="ko-KR" altLang="en-US" dirty="0" smtClean="0"/>
            <a:t>조회</a:t>
          </a:r>
          <a:endParaRPr lang="ko-KR" altLang="en-US" dirty="0"/>
        </a:p>
      </dgm:t>
    </dgm:pt>
    <dgm:pt modelId="{0B3707B8-3F91-4EB4-BCA5-D834C8B6DFBE}" type="parTrans" cxnId="{DB84F7FC-3369-41B4-B78C-528476B63E8A}">
      <dgm:prSet/>
      <dgm:spPr/>
    </dgm:pt>
    <dgm:pt modelId="{27630E59-7726-452E-82D5-DCB0CC5E8D78}" type="sibTrans" cxnId="{DB84F7FC-3369-41B4-B78C-528476B63E8A}">
      <dgm:prSet/>
      <dgm:spPr/>
    </dgm:pt>
    <dgm:pt modelId="{55F67775-0244-4356-8155-06F6DA5222C9}">
      <dgm:prSet/>
      <dgm:spPr/>
      <dgm:t>
        <a:bodyPr/>
        <a:lstStyle/>
        <a:p>
          <a:pPr latinLnBrk="1"/>
          <a:r>
            <a:rPr lang="en-US" altLang="ko-KR" dirty="0" smtClean="0"/>
            <a:t>ID, Password / </a:t>
          </a:r>
          <a:r>
            <a:rPr lang="ko-KR" altLang="en-US" dirty="0" smtClean="0"/>
            <a:t>이름 </a:t>
          </a:r>
          <a:r>
            <a:rPr lang="en-US" altLang="ko-KR" dirty="0" smtClean="0"/>
            <a:t>/ </a:t>
          </a:r>
          <a:r>
            <a:rPr lang="ko-KR" altLang="en-US" dirty="0" smtClean="0"/>
            <a:t>예약날짜</a:t>
          </a:r>
          <a:endParaRPr lang="ko-KR" altLang="en-US" dirty="0"/>
        </a:p>
      </dgm:t>
    </dgm:pt>
    <dgm:pt modelId="{15AEC5AA-D213-415E-B843-A634E5503B10}" type="parTrans" cxnId="{6261161D-6A03-4527-8BD5-AD36D221F5E5}">
      <dgm:prSet/>
      <dgm:spPr/>
    </dgm:pt>
    <dgm:pt modelId="{AE87D7B6-5BF0-41E8-B7CF-14064ADA996D}" type="sibTrans" cxnId="{6261161D-6A03-4527-8BD5-AD36D221F5E5}">
      <dgm:prSet/>
      <dgm:spPr/>
    </dgm:pt>
    <dgm:pt modelId="{2A68DE48-E6AF-4857-AFBF-773B59C8A506}">
      <dgm:prSet/>
      <dgm:spPr/>
      <dgm:t>
        <a:bodyPr/>
        <a:lstStyle/>
        <a:p>
          <a:pPr latinLnBrk="1"/>
          <a:r>
            <a:rPr lang="ko-KR" altLang="en-US" dirty="0" smtClean="0"/>
            <a:t>예약날짜 </a:t>
          </a:r>
          <a:r>
            <a:rPr lang="en-US" altLang="ko-KR" dirty="0" smtClean="0"/>
            <a:t>/ ID / </a:t>
          </a:r>
          <a:r>
            <a:rPr lang="ko-KR" altLang="en-US" dirty="0" smtClean="0"/>
            <a:t>패키지옵션 </a:t>
          </a:r>
          <a:r>
            <a:rPr lang="en-US" altLang="ko-KR" dirty="0" smtClean="0"/>
            <a:t>/ </a:t>
          </a:r>
          <a:r>
            <a:rPr lang="ko-KR" altLang="en-US" dirty="0" smtClean="0"/>
            <a:t>가격</a:t>
          </a:r>
          <a:endParaRPr lang="ko-KR" altLang="en-US" dirty="0"/>
        </a:p>
      </dgm:t>
    </dgm:pt>
    <dgm:pt modelId="{68EC52DB-6CEA-4B86-911C-C38A0F7BF5CA}" type="parTrans" cxnId="{A98B8B98-85A2-445E-95AB-8DD8E955DE64}">
      <dgm:prSet/>
      <dgm:spPr/>
    </dgm:pt>
    <dgm:pt modelId="{BCE3547B-F939-45AD-B3C5-7481F930BA5D}" type="sibTrans" cxnId="{A98B8B98-85A2-445E-95AB-8DD8E955DE64}">
      <dgm:prSet/>
      <dgm:spPr/>
    </dgm:pt>
    <dgm:pt modelId="{2E2CD206-DD10-4EE3-8D89-47B875E971A4}" type="pres">
      <dgm:prSet presAssocID="{48681151-7B61-4A23-B97C-6D8942DD4E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CC37-8854-408C-9355-1878B7950BA6}" type="pres">
      <dgm:prSet presAssocID="{48E7AAEB-D388-48A4-993F-224718A34A03}" presName="parentLin" presStyleCnt="0"/>
      <dgm:spPr/>
    </dgm:pt>
    <dgm:pt modelId="{20C2CCB0-553B-45A5-B98D-1EB38E4E4152}" type="pres">
      <dgm:prSet presAssocID="{48E7AAEB-D388-48A4-993F-224718A34A0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4004D70-876E-4A36-8B5E-B2834E42FF68}" type="pres">
      <dgm:prSet presAssocID="{48E7AAEB-D388-48A4-993F-224718A34A03}" presName="parentText" presStyleLbl="node1" presStyleIdx="0" presStyleCnt="4" custScaleX="35230" custLinFactNeighborX="-68612" custLinFactNeighborY="12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014BA1-478D-4A47-902F-60422066B779}" type="pres">
      <dgm:prSet presAssocID="{48E7AAEB-D388-48A4-993F-224718A34A03}" presName="negativeSpace" presStyleCnt="0"/>
      <dgm:spPr/>
    </dgm:pt>
    <dgm:pt modelId="{45C3F14A-9588-4971-ACCE-C26A12040A8F}" type="pres">
      <dgm:prSet presAssocID="{48E7AAEB-D388-48A4-993F-224718A34A0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806C2B-8ACB-4CAE-8D6C-B89391732F23}" type="pres">
      <dgm:prSet presAssocID="{ADD8DD8B-D817-4A93-9434-9F3DFA02D014}" presName="spaceBetweenRectangles" presStyleCnt="0"/>
      <dgm:spPr/>
    </dgm:pt>
    <dgm:pt modelId="{50BEC3B6-2A53-4373-AC5E-F5F7C6E9E355}" type="pres">
      <dgm:prSet presAssocID="{5D5CB50C-BB31-41D8-BEBD-CE268F9CAF49}" presName="parentLin" presStyleCnt="0"/>
      <dgm:spPr/>
    </dgm:pt>
    <dgm:pt modelId="{614E1F4F-4C63-4C38-AB98-26C03E977844}" type="pres">
      <dgm:prSet presAssocID="{5D5CB50C-BB31-41D8-BEBD-CE268F9CAF49}" presName="parentLeftMargin" presStyleLbl="node1" presStyleIdx="0" presStyleCnt="4" custScaleX="32501"/>
      <dgm:spPr/>
      <dgm:t>
        <a:bodyPr/>
        <a:lstStyle/>
        <a:p>
          <a:pPr latinLnBrk="1"/>
          <a:endParaRPr lang="ko-KR" altLang="en-US"/>
        </a:p>
      </dgm:t>
    </dgm:pt>
    <dgm:pt modelId="{712298B3-B69B-4CC2-ADA3-B8CAA0586C4A}" type="pres">
      <dgm:prSet presAssocID="{5D5CB50C-BB31-41D8-BEBD-CE268F9CAF49}" presName="parentText" presStyleLbl="node1" presStyleIdx="1" presStyleCnt="4" custScaleX="3483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64CFD5-F12E-4676-9ED9-AAC8F83587A8}" type="pres">
      <dgm:prSet presAssocID="{5D5CB50C-BB31-41D8-BEBD-CE268F9CAF49}" presName="negativeSpace" presStyleCnt="0"/>
      <dgm:spPr/>
    </dgm:pt>
    <dgm:pt modelId="{842667D8-5489-4D8B-AAEB-53DEC45ACB05}" type="pres">
      <dgm:prSet presAssocID="{5D5CB50C-BB31-41D8-BEBD-CE268F9CAF4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49719-54C3-459E-AACB-8874ECC6EF9B}" type="pres">
      <dgm:prSet presAssocID="{9076ABC1-7475-497C-992D-EB09F20B0E73}" presName="spaceBetweenRectangles" presStyleCnt="0"/>
      <dgm:spPr/>
    </dgm:pt>
    <dgm:pt modelId="{7526D7E2-2245-4AE6-910E-29B36F49E882}" type="pres">
      <dgm:prSet presAssocID="{67693E31-154D-48AD-8347-16207AD1570D}" presName="parentLin" presStyleCnt="0"/>
      <dgm:spPr/>
    </dgm:pt>
    <dgm:pt modelId="{9584CA87-BCBA-4615-B1A2-F9FD34E9B356}" type="pres">
      <dgm:prSet presAssocID="{67693E31-154D-48AD-8347-16207AD1570D}" presName="parentLeftMargin" presStyleLbl="node1" presStyleIdx="1" presStyleCnt="4" custScaleX="32501"/>
      <dgm:spPr/>
      <dgm:t>
        <a:bodyPr/>
        <a:lstStyle/>
        <a:p>
          <a:pPr latinLnBrk="1"/>
          <a:endParaRPr lang="ko-KR" altLang="en-US"/>
        </a:p>
      </dgm:t>
    </dgm:pt>
    <dgm:pt modelId="{D60791EC-BDF9-41B2-BC55-786036E1C464}" type="pres">
      <dgm:prSet presAssocID="{67693E31-154D-48AD-8347-16207AD1570D}" presName="parentText" presStyleLbl="node1" presStyleIdx="2" presStyleCnt="4" custScaleX="3483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C3A8E-24F6-4CBB-921A-9A85789DFD58}" type="pres">
      <dgm:prSet presAssocID="{67693E31-154D-48AD-8347-16207AD1570D}" presName="negativeSpace" presStyleCnt="0"/>
      <dgm:spPr/>
    </dgm:pt>
    <dgm:pt modelId="{46904A3D-FB85-400B-B700-59A3CEE31C2B}" type="pres">
      <dgm:prSet presAssocID="{67693E31-154D-48AD-8347-16207AD1570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1814D-1753-4754-9F76-BF9A53C1E84E}" type="pres">
      <dgm:prSet presAssocID="{BF81852E-15DD-4CFA-8609-B4E2A5D78782}" presName="spaceBetweenRectangles" presStyleCnt="0"/>
      <dgm:spPr/>
    </dgm:pt>
    <dgm:pt modelId="{004E11A5-AB00-4796-86E1-90E7419CCCF3}" type="pres">
      <dgm:prSet presAssocID="{EC19D418-FFC7-43A4-8320-0B34E1FD5346}" presName="parentLin" presStyleCnt="0"/>
      <dgm:spPr/>
    </dgm:pt>
    <dgm:pt modelId="{5BAB7DD4-693E-4406-829C-6EC9BEB6DC48}" type="pres">
      <dgm:prSet presAssocID="{EC19D418-FFC7-43A4-8320-0B34E1FD5346}" presName="parentLeftMargin" presStyleLbl="node1" presStyleIdx="2" presStyleCnt="4" custScaleX="32501"/>
      <dgm:spPr/>
      <dgm:t>
        <a:bodyPr/>
        <a:lstStyle/>
        <a:p>
          <a:pPr latinLnBrk="1"/>
          <a:endParaRPr lang="ko-KR" altLang="en-US"/>
        </a:p>
      </dgm:t>
    </dgm:pt>
    <dgm:pt modelId="{5E118EAC-DFFB-489E-ADD8-614224A25260}" type="pres">
      <dgm:prSet presAssocID="{EC19D418-FFC7-43A4-8320-0B34E1FD5346}" presName="parentText" presStyleLbl="node1" presStyleIdx="3" presStyleCnt="4" custScaleX="3587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7A5C3-EBF8-4B37-8830-4EFB0C824C0A}" type="pres">
      <dgm:prSet presAssocID="{EC19D418-FFC7-43A4-8320-0B34E1FD5346}" presName="negativeSpace" presStyleCnt="0"/>
      <dgm:spPr/>
    </dgm:pt>
    <dgm:pt modelId="{3945C38B-F7F8-4D35-B6E2-21E223AB1D62}" type="pres">
      <dgm:prSet presAssocID="{EC19D418-FFC7-43A4-8320-0B34E1FD534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8F89B19-5F4C-41E3-B994-A575C3FB0441}" srcId="{48681151-7B61-4A23-B97C-6D8942DD4E4B}" destId="{5D5CB50C-BB31-41D8-BEBD-CE268F9CAF49}" srcOrd="1" destOrd="0" parTransId="{DDA44D59-4A99-45AE-A4E8-DDFCCD4FC0B8}" sibTransId="{9076ABC1-7475-497C-992D-EB09F20B0E73}"/>
    <dgm:cxn modelId="{0AE70B28-81AB-43D1-9DEC-C72D87114532}" srcId="{48681151-7B61-4A23-B97C-6D8942DD4E4B}" destId="{EC19D418-FFC7-43A4-8320-0B34E1FD5346}" srcOrd="3" destOrd="0" parTransId="{768144F8-15FD-410F-8E2F-2FB1D25808C1}" sibTransId="{3DA9FCDA-05D8-43D1-A5AB-FA1FFE9C6F28}"/>
    <dgm:cxn modelId="{3E0A8C34-1383-4F63-B3A0-C494ADF791A9}" type="presOf" srcId="{48681151-7B61-4A23-B97C-6D8942DD4E4B}" destId="{2E2CD206-DD10-4EE3-8D89-47B875E971A4}" srcOrd="0" destOrd="0" presId="urn:microsoft.com/office/officeart/2005/8/layout/list1"/>
    <dgm:cxn modelId="{CB64378C-457E-46A9-B652-DB07C4450B94}" type="presOf" srcId="{EC19D418-FFC7-43A4-8320-0B34E1FD5346}" destId="{5E118EAC-DFFB-489E-ADD8-614224A25260}" srcOrd="1" destOrd="0" presId="urn:microsoft.com/office/officeart/2005/8/layout/list1"/>
    <dgm:cxn modelId="{3D178D2D-A684-4189-8CB8-B0A83615EE03}" type="presOf" srcId="{1BD4691B-8B5B-4185-9A00-0A7FA3CD662C}" destId="{842667D8-5489-4D8B-AAEB-53DEC45ACB05}" srcOrd="0" destOrd="0" presId="urn:microsoft.com/office/officeart/2005/8/layout/list1"/>
    <dgm:cxn modelId="{E9110CC7-44C6-435B-8CB8-28BF76CCED0A}" type="presOf" srcId="{5D5CB50C-BB31-41D8-BEBD-CE268F9CAF49}" destId="{712298B3-B69B-4CC2-ADA3-B8CAA0586C4A}" srcOrd="1" destOrd="0" presId="urn:microsoft.com/office/officeart/2005/8/layout/list1"/>
    <dgm:cxn modelId="{17243D2E-E231-4E33-9820-35E18B356EB2}" type="presOf" srcId="{67693E31-154D-48AD-8347-16207AD1570D}" destId="{9584CA87-BCBA-4615-B1A2-F9FD34E9B356}" srcOrd="0" destOrd="0" presId="urn:microsoft.com/office/officeart/2005/8/layout/list1"/>
    <dgm:cxn modelId="{831E407B-E629-4E0F-A919-7ABDFF20166D}" srcId="{48681151-7B61-4A23-B97C-6D8942DD4E4B}" destId="{48E7AAEB-D388-48A4-993F-224718A34A03}" srcOrd="0" destOrd="0" parTransId="{E3B58E5C-92B7-4B07-91B8-7C124FE0D302}" sibTransId="{ADD8DD8B-D817-4A93-9434-9F3DFA02D014}"/>
    <dgm:cxn modelId="{DC4F592D-F875-4CC5-8713-7DA933AF7ED9}" type="presOf" srcId="{67693E31-154D-48AD-8347-16207AD1570D}" destId="{D60791EC-BDF9-41B2-BC55-786036E1C464}" srcOrd="1" destOrd="0" presId="urn:microsoft.com/office/officeart/2005/8/layout/list1"/>
    <dgm:cxn modelId="{6261161D-6A03-4527-8BD5-AD36D221F5E5}" srcId="{67693E31-154D-48AD-8347-16207AD1570D}" destId="{55F67775-0244-4356-8155-06F6DA5222C9}" srcOrd="0" destOrd="0" parTransId="{15AEC5AA-D213-415E-B843-A634E5503B10}" sibTransId="{AE87D7B6-5BF0-41E8-B7CF-14064ADA996D}"/>
    <dgm:cxn modelId="{7B5150C2-7212-4F1E-B4A2-77BF75E16D79}" type="presOf" srcId="{48E7AAEB-D388-48A4-993F-224718A34A03}" destId="{34004D70-876E-4A36-8B5E-B2834E42FF68}" srcOrd="1" destOrd="0" presId="urn:microsoft.com/office/officeart/2005/8/layout/list1"/>
    <dgm:cxn modelId="{D8E3467B-23B7-46F1-8E57-6900B00F1C20}" type="presOf" srcId="{48E7AAEB-D388-48A4-993F-224718A34A03}" destId="{20C2CCB0-553B-45A5-B98D-1EB38E4E4152}" srcOrd="0" destOrd="0" presId="urn:microsoft.com/office/officeart/2005/8/layout/list1"/>
    <dgm:cxn modelId="{A98B8B98-85A2-445E-95AB-8DD8E955DE64}" srcId="{EC19D418-FFC7-43A4-8320-0B34E1FD5346}" destId="{2A68DE48-E6AF-4857-AFBF-773B59C8A506}" srcOrd="0" destOrd="0" parTransId="{68EC52DB-6CEA-4B86-911C-C38A0F7BF5CA}" sibTransId="{BCE3547B-F939-45AD-B3C5-7481F930BA5D}"/>
    <dgm:cxn modelId="{6EEE1074-0999-429A-B96A-D35B0B80B58E}" type="presOf" srcId="{5D5CB50C-BB31-41D8-BEBD-CE268F9CAF49}" destId="{614E1F4F-4C63-4C38-AB98-26C03E977844}" srcOrd="0" destOrd="0" presId="urn:microsoft.com/office/officeart/2005/8/layout/list1"/>
    <dgm:cxn modelId="{8F41647A-90F3-4B89-BAEF-DC444E0D2004}" type="presOf" srcId="{EC19D418-FFC7-43A4-8320-0B34E1FD5346}" destId="{5BAB7DD4-693E-4406-829C-6EC9BEB6DC48}" srcOrd="0" destOrd="0" presId="urn:microsoft.com/office/officeart/2005/8/layout/list1"/>
    <dgm:cxn modelId="{5BA49CF0-02AC-4DCB-BB35-7A71B1896AA7}" srcId="{48681151-7B61-4A23-B97C-6D8942DD4E4B}" destId="{67693E31-154D-48AD-8347-16207AD1570D}" srcOrd="2" destOrd="0" parTransId="{FB9FF57B-5E17-49C5-9314-549B8019AC4A}" sibTransId="{BF81852E-15DD-4CFA-8609-B4E2A5D78782}"/>
    <dgm:cxn modelId="{6CF94CB2-8E5C-4AF2-A011-05C3F3C72A9E}" srcId="{48E7AAEB-D388-48A4-993F-224718A34A03}" destId="{4AA6E217-7167-4651-9859-4619205F7B4D}" srcOrd="0" destOrd="0" parTransId="{797097A5-5F23-4240-855A-BC260DEC1C45}" sibTransId="{79E56D5F-DFEA-438F-851F-377DB4D98863}"/>
    <dgm:cxn modelId="{BB2124B6-20CF-40B5-AC6B-9C43D48FD62D}" type="presOf" srcId="{4AA6E217-7167-4651-9859-4619205F7B4D}" destId="{45C3F14A-9588-4971-ACCE-C26A12040A8F}" srcOrd="0" destOrd="0" presId="urn:microsoft.com/office/officeart/2005/8/layout/list1"/>
    <dgm:cxn modelId="{8981E2FE-BE34-455E-8AC7-259DA9B42BCD}" type="presOf" srcId="{55F67775-0244-4356-8155-06F6DA5222C9}" destId="{46904A3D-FB85-400B-B700-59A3CEE31C2B}" srcOrd="0" destOrd="0" presId="urn:microsoft.com/office/officeart/2005/8/layout/list1"/>
    <dgm:cxn modelId="{DB84F7FC-3369-41B4-B78C-528476B63E8A}" srcId="{5D5CB50C-BB31-41D8-BEBD-CE268F9CAF49}" destId="{1BD4691B-8B5B-4185-9A00-0A7FA3CD662C}" srcOrd="0" destOrd="0" parTransId="{0B3707B8-3F91-4EB4-BCA5-D834C8B6DFBE}" sibTransId="{27630E59-7726-452E-82D5-DCB0CC5E8D78}"/>
    <dgm:cxn modelId="{6B97ED24-0FEC-433D-B8D0-6549F482AC93}" type="presOf" srcId="{2A68DE48-E6AF-4857-AFBF-773B59C8A506}" destId="{3945C38B-F7F8-4D35-B6E2-21E223AB1D62}" srcOrd="0" destOrd="0" presId="urn:microsoft.com/office/officeart/2005/8/layout/list1"/>
    <dgm:cxn modelId="{7B019267-1F37-4FF2-8052-C64625668F2F}" type="presParOf" srcId="{2E2CD206-DD10-4EE3-8D89-47B875E971A4}" destId="{E523CC37-8854-408C-9355-1878B7950BA6}" srcOrd="0" destOrd="0" presId="urn:microsoft.com/office/officeart/2005/8/layout/list1"/>
    <dgm:cxn modelId="{59E711BC-DD11-4D9D-98ED-FC4C8E762F05}" type="presParOf" srcId="{E523CC37-8854-408C-9355-1878B7950BA6}" destId="{20C2CCB0-553B-45A5-B98D-1EB38E4E4152}" srcOrd="0" destOrd="0" presId="urn:microsoft.com/office/officeart/2005/8/layout/list1"/>
    <dgm:cxn modelId="{3FEC03FF-70B7-4E0F-B529-4BF051773177}" type="presParOf" srcId="{E523CC37-8854-408C-9355-1878B7950BA6}" destId="{34004D70-876E-4A36-8B5E-B2834E42FF68}" srcOrd="1" destOrd="0" presId="urn:microsoft.com/office/officeart/2005/8/layout/list1"/>
    <dgm:cxn modelId="{C49A45B5-F738-4302-87DE-AC3C1008D350}" type="presParOf" srcId="{2E2CD206-DD10-4EE3-8D89-47B875E971A4}" destId="{CB014BA1-478D-4A47-902F-60422066B779}" srcOrd="1" destOrd="0" presId="urn:microsoft.com/office/officeart/2005/8/layout/list1"/>
    <dgm:cxn modelId="{4EF835BD-5E43-4766-9B79-B62827931CEB}" type="presParOf" srcId="{2E2CD206-DD10-4EE3-8D89-47B875E971A4}" destId="{45C3F14A-9588-4971-ACCE-C26A12040A8F}" srcOrd="2" destOrd="0" presId="urn:microsoft.com/office/officeart/2005/8/layout/list1"/>
    <dgm:cxn modelId="{69B781F6-9FE3-4032-AA50-86CDB8FAA21A}" type="presParOf" srcId="{2E2CD206-DD10-4EE3-8D89-47B875E971A4}" destId="{35806C2B-8ACB-4CAE-8D6C-B89391732F23}" srcOrd="3" destOrd="0" presId="urn:microsoft.com/office/officeart/2005/8/layout/list1"/>
    <dgm:cxn modelId="{3A785A93-741E-4EB9-8A1B-6C0C705F6333}" type="presParOf" srcId="{2E2CD206-DD10-4EE3-8D89-47B875E971A4}" destId="{50BEC3B6-2A53-4373-AC5E-F5F7C6E9E355}" srcOrd="4" destOrd="0" presId="urn:microsoft.com/office/officeart/2005/8/layout/list1"/>
    <dgm:cxn modelId="{E15F943F-FA40-4998-9A8E-AA1B06D5F5BB}" type="presParOf" srcId="{50BEC3B6-2A53-4373-AC5E-F5F7C6E9E355}" destId="{614E1F4F-4C63-4C38-AB98-26C03E977844}" srcOrd="0" destOrd="0" presId="urn:microsoft.com/office/officeart/2005/8/layout/list1"/>
    <dgm:cxn modelId="{43F31FEA-6245-475B-B3E0-50CA6A047037}" type="presParOf" srcId="{50BEC3B6-2A53-4373-AC5E-F5F7C6E9E355}" destId="{712298B3-B69B-4CC2-ADA3-B8CAA0586C4A}" srcOrd="1" destOrd="0" presId="urn:microsoft.com/office/officeart/2005/8/layout/list1"/>
    <dgm:cxn modelId="{0126D30B-E92A-468E-8FFF-DC338EC630D7}" type="presParOf" srcId="{2E2CD206-DD10-4EE3-8D89-47B875E971A4}" destId="{F164CFD5-F12E-4676-9ED9-AAC8F83587A8}" srcOrd="5" destOrd="0" presId="urn:microsoft.com/office/officeart/2005/8/layout/list1"/>
    <dgm:cxn modelId="{3FE39F59-A3EA-4F51-95F6-03CA032DBF10}" type="presParOf" srcId="{2E2CD206-DD10-4EE3-8D89-47B875E971A4}" destId="{842667D8-5489-4D8B-AAEB-53DEC45ACB05}" srcOrd="6" destOrd="0" presId="urn:microsoft.com/office/officeart/2005/8/layout/list1"/>
    <dgm:cxn modelId="{5DD21EC9-5DB2-4E4F-AA69-7D72DDD34A51}" type="presParOf" srcId="{2E2CD206-DD10-4EE3-8D89-47B875E971A4}" destId="{E9D49719-54C3-459E-AACB-8874ECC6EF9B}" srcOrd="7" destOrd="0" presId="urn:microsoft.com/office/officeart/2005/8/layout/list1"/>
    <dgm:cxn modelId="{8AFFB1FB-B26C-408D-A05A-1D14AB34901F}" type="presParOf" srcId="{2E2CD206-DD10-4EE3-8D89-47B875E971A4}" destId="{7526D7E2-2245-4AE6-910E-29B36F49E882}" srcOrd="8" destOrd="0" presId="urn:microsoft.com/office/officeart/2005/8/layout/list1"/>
    <dgm:cxn modelId="{0154DABD-6F49-4004-B092-C8131E2C8D79}" type="presParOf" srcId="{7526D7E2-2245-4AE6-910E-29B36F49E882}" destId="{9584CA87-BCBA-4615-B1A2-F9FD34E9B356}" srcOrd="0" destOrd="0" presId="urn:microsoft.com/office/officeart/2005/8/layout/list1"/>
    <dgm:cxn modelId="{FB2139F7-4934-4C2A-A3CC-748EF6ED3A8E}" type="presParOf" srcId="{7526D7E2-2245-4AE6-910E-29B36F49E882}" destId="{D60791EC-BDF9-41B2-BC55-786036E1C464}" srcOrd="1" destOrd="0" presId="urn:microsoft.com/office/officeart/2005/8/layout/list1"/>
    <dgm:cxn modelId="{0DBFE3F7-F315-4D84-90EC-23E35D55DBC1}" type="presParOf" srcId="{2E2CD206-DD10-4EE3-8D89-47B875E971A4}" destId="{B52C3A8E-24F6-4CBB-921A-9A85789DFD58}" srcOrd="9" destOrd="0" presId="urn:microsoft.com/office/officeart/2005/8/layout/list1"/>
    <dgm:cxn modelId="{9F80DAC8-C8E9-43E1-9773-512C35C0D129}" type="presParOf" srcId="{2E2CD206-DD10-4EE3-8D89-47B875E971A4}" destId="{46904A3D-FB85-400B-B700-59A3CEE31C2B}" srcOrd="10" destOrd="0" presId="urn:microsoft.com/office/officeart/2005/8/layout/list1"/>
    <dgm:cxn modelId="{0671C0BD-A90F-4D92-8CE5-206C188E6B6E}" type="presParOf" srcId="{2E2CD206-DD10-4EE3-8D89-47B875E971A4}" destId="{5211814D-1753-4754-9F76-BF9A53C1E84E}" srcOrd="11" destOrd="0" presId="urn:microsoft.com/office/officeart/2005/8/layout/list1"/>
    <dgm:cxn modelId="{D55CE70B-89DB-4AC7-9153-4A288BBB3C32}" type="presParOf" srcId="{2E2CD206-DD10-4EE3-8D89-47B875E971A4}" destId="{004E11A5-AB00-4796-86E1-90E7419CCCF3}" srcOrd="12" destOrd="0" presId="urn:microsoft.com/office/officeart/2005/8/layout/list1"/>
    <dgm:cxn modelId="{6514B249-67C8-4CA2-BD3F-9C35C1937F15}" type="presParOf" srcId="{004E11A5-AB00-4796-86E1-90E7419CCCF3}" destId="{5BAB7DD4-693E-4406-829C-6EC9BEB6DC48}" srcOrd="0" destOrd="0" presId="urn:microsoft.com/office/officeart/2005/8/layout/list1"/>
    <dgm:cxn modelId="{F8804CBA-BAFD-4E02-A21A-77E56AD94AD8}" type="presParOf" srcId="{004E11A5-AB00-4796-86E1-90E7419CCCF3}" destId="{5E118EAC-DFFB-489E-ADD8-614224A25260}" srcOrd="1" destOrd="0" presId="urn:microsoft.com/office/officeart/2005/8/layout/list1"/>
    <dgm:cxn modelId="{BD13E572-EED6-4004-9D5B-DB07DEB5FA08}" type="presParOf" srcId="{2E2CD206-DD10-4EE3-8D89-47B875E971A4}" destId="{0397A5C3-EBF8-4B37-8830-4EFB0C824C0A}" srcOrd="13" destOrd="0" presId="urn:microsoft.com/office/officeart/2005/8/layout/list1"/>
    <dgm:cxn modelId="{CBFC77F0-744C-432A-8F9A-2597420E44C7}" type="presParOf" srcId="{2E2CD206-DD10-4EE3-8D89-47B875E971A4}" destId="{3945C38B-F7F8-4D35-B6E2-21E223AB1D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01788-A92C-418E-B6ED-7025D7EB3F36}">
      <dsp:nvSpPr>
        <dsp:cNvPr id="0" name=""/>
        <dsp:cNvSpPr/>
      </dsp:nvSpPr>
      <dsp:spPr>
        <a:xfrm>
          <a:off x="1905" y="958963"/>
          <a:ext cx="1857374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DAO</a:t>
          </a:r>
        </a:p>
      </dsp:txBody>
      <dsp:txXfrm>
        <a:off x="1905" y="958963"/>
        <a:ext cx="1857374" cy="662400"/>
      </dsp:txXfrm>
    </dsp:sp>
    <dsp:sp modelId="{165A35EB-96D6-49D2-9262-1685A4406EC3}">
      <dsp:nvSpPr>
        <dsp:cNvPr id="0" name=""/>
        <dsp:cNvSpPr/>
      </dsp:nvSpPr>
      <dsp:spPr>
        <a:xfrm>
          <a:off x="1905" y="1621363"/>
          <a:ext cx="1857374" cy="1483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4">
                  <a:lumMod val="75000"/>
                </a:schemeClr>
              </a:solidFill>
              <a:latin typeface="Meiryo" pitchFamily="34" charset="-128"/>
              <a:cs typeface="Meiryo" pitchFamily="34" charset="-128"/>
            </a:rPr>
            <a:t>최은태</a:t>
          </a:r>
          <a:endParaRPr lang="ko-KR" altLang="en-US" sz="2400" b="1" kern="1200" dirty="0">
            <a:solidFill>
              <a:schemeClr val="accent4">
                <a:lumMod val="75000"/>
              </a:schemeClr>
            </a:solidFill>
            <a:latin typeface="Meiryo" pitchFamily="34" charset="-128"/>
            <a:cs typeface="Meiryo" pitchFamily="34" charset="-128"/>
          </a:endParaRPr>
        </a:p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4">
                  <a:lumMod val="75000"/>
                </a:schemeClr>
              </a:solidFill>
              <a:latin typeface="Meiryo" pitchFamily="34" charset="-128"/>
              <a:cs typeface="Meiryo" pitchFamily="34" charset="-128"/>
            </a:rPr>
            <a:t>이정우</a:t>
          </a:r>
          <a:endParaRPr lang="ko-KR" altLang="en-US" sz="2400" b="1" kern="1200" dirty="0">
            <a:solidFill>
              <a:schemeClr val="accent4">
                <a:lumMod val="75000"/>
              </a:schemeClr>
            </a:solidFill>
            <a:latin typeface="Meiryo" pitchFamily="34" charset="-128"/>
            <a:cs typeface="Meiryo" pitchFamily="34" charset="-128"/>
          </a:endParaRPr>
        </a:p>
      </dsp:txBody>
      <dsp:txXfrm>
        <a:off x="1905" y="1621363"/>
        <a:ext cx="1857374" cy="1483672"/>
      </dsp:txXfrm>
    </dsp:sp>
    <dsp:sp modelId="{0185E91A-8A78-401C-A53E-829161415466}">
      <dsp:nvSpPr>
        <dsp:cNvPr id="0" name=""/>
        <dsp:cNvSpPr/>
      </dsp:nvSpPr>
      <dsp:spPr>
        <a:xfrm>
          <a:off x="2119312" y="958963"/>
          <a:ext cx="1857374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Manager</a:t>
          </a:r>
        </a:p>
      </dsp:txBody>
      <dsp:txXfrm>
        <a:off x="2119312" y="958963"/>
        <a:ext cx="1857374" cy="662400"/>
      </dsp:txXfrm>
    </dsp:sp>
    <dsp:sp modelId="{1129008C-483A-4FE1-9746-D84BDB1648FB}">
      <dsp:nvSpPr>
        <dsp:cNvPr id="0" name=""/>
        <dsp:cNvSpPr/>
      </dsp:nvSpPr>
      <dsp:spPr>
        <a:xfrm>
          <a:off x="2119312" y="1621363"/>
          <a:ext cx="1857374" cy="1483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4">
                  <a:lumMod val="75000"/>
                </a:schemeClr>
              </a:solidFill>
              <a:latin typeface="Meiryo UI" pitchFamily="34" charset="-128"/>
              <a:cs typeface="Meiryo UI" pitchFamily="34" charset="-128"/>
            </a:rPr>
            <a:t>신은아</a:t>
          </a:r>
          <a:endParaRPr lang="ko-KR" altLang="en-US" sz="2400" b="1" kern="1200" dirty="0">
            <a:solidFill>
              <a:schemeClr val="accent4">
                <a:lumMod val="75000"/>
              </a:schemeClr>
            </a:solidFill>
            <a:latin typeface="Meiryo UI" pitchFamily="34" charset="-128"/>
            <a:cs typeface="Meiryo UI" pitchFamily="34" charset="-128"/>
          </a:endParaRPr>
        </a:p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4">
                  <a:lumMod val="75000"/>
                </a:schemeClr>
              </a:solidFill>
              <a:latin typeface="Meiryo UI" pitchFamily="34" charset="-128"/>
              <a:cs typeface="Meiryo UI" pitchFamily="34" charset="-128"/>
            </a:rPr>
            <a:t>정상훈</a:t>
          </a:r>
          <a:endParaRPr lang="ko-KR" altLang="en-US" sz="2400" b="1" kern="1200" dirty="0">
            <a:solidFill>
              <a:schemeClr val="accent4">
                <a:lumMod val="75000"/>
              </a:schemeClr>
            </a:solidFill>
            <a:latin typeface="Meiryo UI" pitchFamily="34" charset="-128"/>
            <a:cs typeface="Meiryo UI" pitchFamily="34" charset="-128"/>
          </a:endParaRPr>
        </a:p>
      </dsp:txBody>
      <dsp:txXfrm>
        <a:off x="2119312" y="1621363"/>
        <a:ext cx="1857374" cy="1483672"/>
      </dsp:txXfrm>
    </dsp:sp>
    <dsp:sp modelId="{D380718A-4D3C-4664-A475-5C5F97CA78B3}">
      <dsp:nvSpPr>
        <dsp:cNvPr id="0" name=""/>
        <dsp:cNvSpPr/>
      </dsp:nvSpPr>
      <dsp:spPr>
        <a:xfrm>
          <a:off x="4236719" y="958963"/>
          <a:ext cx="1857374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VO </a:t>
          </a:r>
          <a:r>
            <a:rPr lang="ko-KR" altLang="en-US" sz="2300" kern="1200" dirty="0" smtClean="0"/>
            <a:t>및 총괄 </a:t>
          </a:r>
        </a:p>
      </dsp:txBody>
      <dsp:txXfrm>
        <a:off x="4236719" y="958963"/>
        <a:ext cx="1857374" cy="662400"/>
      </dsp:txXfrm>
    </dsp:sp>
    <dsp:sp modelId="{E66F6CA8-688D-495C-9D8B-64FDA7BD965E}">
      <dsp:nvSpPr>
        <dsp:cNvPr id="0" name=""/>
        <dsp:cNvSpPr/>
      </dsp:nvSpPr>
      <dsp:spPr>
        <a:xfrm>
          <a:off x="4236719" y="1621363"/>
          <a:ext cx="1857374" cy="1483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4">
                  <a:lumMod val="75000"/>
                </a:schemeClr>
              </a:solidFill>
            </a:rPr>
            <a:t>서주원</a:t>
          </a:r>
          <a:r>
            <a:rPr lang="ko-KR" altLang="en-US" sz="2300" kern="1200" dirty="0" smtClean="0"/>
            <a:t> </a:t>
          </a:r>
          <a:endParaRPr lang="ko-KR" altLang="en-US" sz="2300" kern="1200" dirty="0"/>
        </a:p>
      </dsp:txBody>
      <dsp:txXfrm>
        <a:off x="4236719" y="1621363"/>
        <a:ext cx="1857374" cy="1483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226AA-D67F-40E7-8EC7-A4799624EA2E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1day</a:t>
          </a:r>
          <a:endParaRPr lang="ko-KR" altLang="en-US" sz="2000" kern="1200" dirty="0"/>
        </a:p>
      </dsp:txBody>
      <dsp:txXfrm rot="-5400000">
        <a:off x="1" y="520688"/>
        <a:ext cx="1039018" cy="445294"/>
      </dsp:txXfrm>
    </dsp:sp>
    <dsp:sp modelId="{C97CEE73-57ED-462A-B972-6D5288560582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소재 선택을 위한 팀원들의 아이디어 공모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err="1" smtClean="0"/>
            <a:t>펜션</a:t>
          </a:r>
          <a:r>
            <a:rPr lang="ko-KR" altLang="en-US" sz="1900" kern="1200" dirty="0" smtClean="0"/>
            <a:t> 예약매니저 프로그램으로 결정</a:t>
          </a:r>
          <a:r>
            <a:rPr lang="en-US" altLang="ko-KR" sz="1900" kern="1200" dirty="0" smtClean="0"/>
            <a:t>!</a:t>
          </a:r>
          <a:endParaRPr lang="ko-KR" altLang="en-US" sz="1900" kern="1200" dirty="0"/>
        </a:p>
      </dsp:txBody>
      <dsp:txXfrm rot="-5400000">
        <a:off x="1039018" y="48278"/>
        <a:ext cx="5009883" cy="870607"/>
      </dsp:txXfrm>
    </dsp:sp>
    <dsp:sp modelId="{78E57549-5BEF-4251-B0B9-88BF1A4A5E6A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2day</a:t>
          </a:r>
          <a:endParaRPr lang="ko-KR" altLang="en-US" sz="2000" kern="1200" dirty="0"/>
        </a:p>
      </dsp:txBody>
      <dsp:txXfrm rot="-5400000">
        <a:off x="1" y="1809352"/>
        <a:ext cx="1039018" cy="445294"/>
      </dsp:txXfrm>
    </dsp:sp>
    <dsp:sp modelId="{8FFB7262-A3C9-4C23-B605-8E40C7679BFF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클래스 구성 및 전체적인 그림 완성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각 구성원들에게 어울리는 역할분담</a:t>
          </a:r>
          <a:endParaRPr lang="ko-KR" altLang="en-US" sz="1900" kern="1200" dirty="0"/>
        </a:p>
      </dsp:txBody>
      <dsp:txXfrm rot="-5400000">
        <a:off x="1039018" y="1336942"/>
        <a:ext cx="5009883" cy="870607"/>
      </dsp:txXfrm>
    </dsp:sp>
    <dsp:sp modelId="{19E9BBF3-BA3E-4FA4-8A7F-971FE4FF3FA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3day</a:t>
          </a:r>
          <a:endParaRPr lang="ko-KR" altLang="en-US" sz="2000" kern="1200" dirty="0"/>
        </a:p>
      </dsp:txBody>
      <dsp:txXfrm rot="-5400000">
        <a:off x="1" y="3098016"/>
        <a:ext cx="1039018" cy="445294"/>
      </dsp:txXfrm>
    </dsp:sp>
    <dsp:sp modelId="{BF5A0974-7B39-4DE9-BF84-65D65F5316B3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주말을 활용한 </a:t>
          </a:r>
          <a:r>
            <a:rPr lang="ko-KR" altLang="en-US" sz="1900" kern="1200" dirty="0" err="1" smtClean="0"/>
            <a:t>여유있고</a:t>
          </a:r>
          <a:r>
            <a:rPr lang="ko-KR" altLang="en-US" sz="1900" kern="1200" dirty="0" smtClean="0"/>
            <a:t> </a:t>
          </a:r>
          <a:r>
            <a:rPr lang="ko-KR" altLang="en-US" sz="1900" kern="1200" dirty="0" err="1" smtClean="0"/>
            <a:t>책임감있는</a:t>
          </a:r>
          <a:r>
            <a:rPr lang="ko-KR" altLang="en-US" sz="1900" kern="1200" dirty="0" smtClean="0"/>
            <a:t> 코딩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결과물 제출 조합 후 버그수정</a:t>
          </a:r>
          <a:endParaRPr lang="ko-KR" altLang="en-US" sz="19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3F14A-9588-4971-ACCE-C26A12040A8F}">
      <dsp:nvSpPr>
        <dsp:cNvPr id="0" name=""/>
        <dsp:cNvSpPr/>
      </dsp:nvSpPr>
      <dsp:spPr>
        <a:xfrm>
          <a:off x="0" y="247974"/>
          <a:ext cx="6096000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파일입출력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추가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검색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삭제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수정</a:t>
          </a:r>
          <a:endParaRPr lang="ko-KR" altLang="en-US" sz="1500" kern="1200" dirty="0"/>
        </a:p>
      </dsp:txBody>
      <dsp:txXfrm>
        <a:off x="0" y="247974"/>
        <a:ext cx="6096000" cy="720562"/>
      </dsp:txXfrm>
    </dsp:sp>
    <dsp:sp modelId="{34004D70-876E-4A36-8B5E-B2834E42FF68}">
      <dsp:nvSpPr>
        <dsp:cNvPr id="0" name=""/>
        <dsp:cNvSpPr/>
      </dsp:nvSpPr>
      <dsp:spPr>
        <a:xfrm>
          <a:off x="95670" y="31946"/>
          <a:ext cx="150333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DAO</a:t>
          </a:r>
          <a:endParaRPr lang="ko-KR" altLang="en-US" sz="1500" kern="1200" dirty="0"/>
        </a:p>
      </dsp:txBody>
      <dsp:txXfrm>
        <a:off x="117286" y="53562"/>
        <a:ext cx="1460102" cy="399568"/>
      </dsp:txXfrm>
    </dsp:sp>
    <dsp:sp modelId="{842667D8-5489-4D8B-AAEB-53DEC45ACB05}">
      <dsp:nvSpPr>
        <dsp:cNvPr id="0" name=""/>
        <dsp:cNvSpPr/>
      </dsp:nvSpPr>
      <dsp:spPr>
        <a:xfrm>
          <a:off x="0" y="1270937"/>
          <a:ext cx="6096000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회원가입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로그인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예약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조회</a:t>
          </a:r>
          <a:endParaRPr lang="ko-KR" altLang="en-US" sz="1500" kern="1200" dirty="0"/>
        </a:p>
      </dsp:txBody>
      <dsp:txXfrm>
        <a:off x="0" y="1270937"/>
        <a:ext cx="6096000" cy="720562"/>
      </dsp:txXfrm>
    </dsp:sp>
    <dsp:sp modelId="{712298B3-B69B-4CC2-ADA3-B8CAA0586C4A}">
      <dsp:nvSpPr>
        <dsp:cNvPr id="0" name=""/>
        <dsp:cNvSpPr/>
      </dsp:nvSpPr>
      <dsp:spPr>
        <a:xfrm>
          <a:off x="99063" y="1049537"/>
          <a:ext cx="14866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Manager</a:t>
          </a:r>
          <a:endParaRPr lang="ko-KR" altLang="en-US" sz="1500" kern="1200" dirty="0"/>
        </a:p>
      </dsp:txBody>
      <dsp:txXfrm>
        <a:off x="120679" y="1071153"/>
        <a:ext cx="1443417" cy="399568"/>
      </dsp:txXfrm>
    </dsp:sp>
    <dsp:sp modelId="{46904A3D-FB85-400B-B700-59A3CEE31C2B}">
      <dsp:nvSpPr>
        <dsp:cNvPr id="0" name=""/>
        <dsp:cNvSpPr/>
      </dsp:nvSpPr>
      <dsp:spPr>
        <a:xfrm>
          <a:off x="0" y="2293900"/>
          <a:ext cx="6096000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ID, Password / </a:t>
          </a:r>
          <a:r>
            <a:rPr lang="ko-KR" altLang="en-US" sz="1500" kern="1200" dirty="0" smtClean="0"/>
            <a:t>이름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예약날짜</a:t>
          </a:r>
          <a:endParaRPr lang="ko-KR" altLang="en-US" sz="1500" kern="1200" dirty="0"/>
        </a:p>
      </dsp:txBody>
      <dsp:txXfrm>
        <a:off x="0" y="2293900"/>
        <a:ext cx="6096000" cy="720562"/>
      </dsp:txXfrm>
    </dsp:sp>
    <dsp:sp modelId="{D60791EC-BDF9-41B2-BC55-786036E1C464}">
      <dsp:nvSpPr>
        <dsp:cNvPr id="0" name=""/>
        <dsp:cNvSpPr/>
      </dsp:nvSpPr>
      <dsp:spPr>
        <a:xfrm>
          <a:off x="99063" y="2072500"/>
          <a:ext cx="14866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Member</a:t>
          </a:r>
          <a:endParaRPr lang="ko-KR" altLang="en-US" sz="1500" kern="1200" dirty="0"/>
        </a:p>
      </dsp:txBody>
      <dsp:txXfrm>
        <a:off x="120679" y="2094116"/>
        <a:ext cx="1443417" cy="399568"/>
      </dsp:txXfrm>
    </dsp:sp>
    <dsp:sp modelId="{3945C38B-F7F8-4D35-B6E2-21E223AB1D62}">
      <dsp:nvSpPr>
        <dsp:cNvPr id="0" name=""/>
        <dsp:cNvSpPr/>
      </dsp:nvSpPr>
      <dsp:spPr>
        <a:xfrm>
          <a:off x="0" y="3316862"/>
          <a:ext cx="6096000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예약날짜 </a:t>
          </a:r>
          <a:r>
            <a:rPr lang="en-US" altLang="ko-KR" sz="1500" kern="1200" dirty="0" smtClean="0"/>
            <a:t>/ ID / </a:t>
          </a:r>
          <a:r>
            <a:rPr lang="ko-KR" altLang="en-US" sz="1500" kern="1200" dirty="0" smtClean="0"/>
            <a:t>패키지옵션 </a:t>
          </a:r>
          <a:r>
            <a:rPr lang="en-US" altLang="ko-KR" sz="1500" kern="1200" dirty="0" smtClean="0"/>
            <a:t>/ </a:t>
          </a:r>
          <a:r>
            <a:rPr lang="ko-KR" altLang="en-US" sz="1500" kern="1200" dirty="0" smtClean="0"/>
            <a:t>가격</a:t>
          </a:r>
          <a:endParaRPr lang="ko-KR" altLang="en-US" sz="1500" kern="1200" dirty="0"/>
        </a:p>
      </dsp:txBody>
      <dsp:txXfrm>
        <a:off x="0" y="3316862"/>
        <a:ext cx="6096000" cy="720562"/>
      </dsp:txXfrm>
    </dsp:sp>
    <dsp:sp modelId="{5E118EAC-DFFB-489E-ADD8-614224A25260}">
      <dsp:nvSpPr>
        <dsp:cNvPr id="0" name=""/>
        <dsp:cNvSpPr/>
      </dsp:nvSpPr>
      <dsp:spPr>
        <a:xfrm>
          <a:off x="99063" y="3095462"/>
          <a:ext cx="15309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Room</a:t>
          </a:r>
          <a:endParaRPr lang="ko-KR" altLang="en-US" sz="1500" kern="1200" dirty="0"/>
        </a:p>
      </dsp:txBody>
      <dsp:txXfrm>
        <a:off x="120679" y="3117078"/>
        <a:ext cx="14876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2A97-93D4-4C02-ACDB-612F12CD27AF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꿈과 희망이 넘치는 모두의 펜션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ADAD-3273-4EB0-86C6-19B2EA8D8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53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5A79-B773-463E-84B3-6021315F658C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꿈과 희망이 넘치는 모두의 펜션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F8F61-69B3-46D8-BCA7-47FC8F39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746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F8F61-69B3-46D8-BCA7-47FC8F3996D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꿈과 희망이 넘치는 모두의 펜션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297954" y="249438"/>
            <a:ext cx="8674715" cy="6554517"/>
            <a:chOff x="297954" y="249438"/>
            <a:chExt cx="8674715" cy="6554517"/>
          </a:xfrm>
        </p:grpSpPr>
        <p:sp>
          <p:nvSpPr>
            <p:cNvPr id="4" name="모서리가 둥근 직사각형 3"/>
            <p:cNvSpPr/>
            <p:nvPr userDrawn="1"/>
          </p:nvSpPr>
          <p:spPr>
            <a:xfrm>
              <a:off x="297954" y="249438"/>
              <a:ext cx="8548092" cy="6359124"/>
            </a:xfrm>
            <a:prstGeom prst="roundRect">
              <a:avLst>
                <a:gd name="adj" fmla="val 42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581176" y="5788292"/>
              <a:ext cx="63914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0" b="0" spc="-3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PRESENTATION</a:t>
              </a:r>
              <a:endParaRPr lang="ko-KR" altLang="en-US" sz="6000" b="0" spc="-3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808" y="1484784"/>
            <a:ext cx="5470376" cy="578495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7808" y="2084088"/>
            <a:ext cx="5464696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21288" y="1640992"/>
            <a:ext cx="0" cy="72000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97954" y="249438"/>
            <a:ext cx="8753362" cy="6588322"/>
            <a:chOff x="297954" y="249438"/>
            <a:chExt cx="8753362" cy="6588322"/>
          </a:xfrm>
        </p:grpSpPr>
        <p:sp>
          <p:nvSpPr>
            <p:cNvPr id="3" name="모서리가 둥근 직사각형 2"/>
            <p:cNvSpPr/>
            <p:nvPr userDrawn="1"/>
          </p:nvSpPr>
          <p:spPr>
            <a:xfrm>
              <a:off x="297954" y="249438"/>
              <a:ext cx="8548092" cy="6359124"/>
            </a:xfrm>
            <a:prstGeom prst="roundRect">
              <a:avLst>
                <a:gd name="adj" fmla="val 422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5364088" y="5514321"/>
              <a:ext cx="36872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8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57200" y="2924944"/>
            <a:ext cx="8229600" cy="585192"/>
          </a:xfrm>
        </p:spPr>
        <p:txBody>
          <a:bodyPr>
            <a:normAutofit/>
          </a:bodyPr>
          <a:lstStyle>
            <a:lvl1pPr>
              <a:defRPr lang="ko-KR" altLang="en-US" sz="2800" kern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472445" y="5788292"/>
            <a:ext cx="5500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0" spc="-3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THANK YOU!!</a:t>
            </a:r>
            <a:endParaRPr lang="ko-KR" altLang="en-US" sz="6000" b="0" spc="-3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꿈과 희망이 넘치는 모두의 펜션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4E9B-E532-4C08-A5EA-4CECDD7EF0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ko-KR" altLang="en-US" sz="3600" dirty="0" smtClean="0"/>
              <a:t>모두의 </a:t>
            </a:r>
            <a:r>
              <a:rPr lang="ko-KR" altLang="en-US" sz="3600" dirty="0" err="1" smtClean="0"/>
              <a:t>펜션</a:t>
            </a:r>
            <a:r>
              <a:rPr lang="ko-KR" altLang="en-US" sz="3600" dirty="0" smtClean="0"/>
              <a:t> 예약시스템</a:t>
            </a:r>
            <a:endParaRPr lang="ko-KR" altLang="en-US" sz="36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Semi Project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12160" y="4339445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조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pPr algn="r"/>
            <a:r>
              <a:rPr lang="ko-KR" altLang="en-US" b="1" dirty="0" smtClean="0"/>
              <a:t>서주원</a:t>
            </a:r>
            <a:r>
              <a:rPr lang="en-US" altLang="ko-KR" b="1" dirty="0" smtClean="0"/>
              <a:t>(C)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정상훈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신은아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이정우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최은태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450447" y="4377946"/>
            <a:ext cx="24851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잡아</a:t>
            </a:r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먹는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</a:t>
            </a:r>
            <a:endParaRPr lang="en-US" altLang="ko-K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361813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12976"/>
            <a:ext cx="2286000" cy="2286000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076056" y="1268760"/>
            <a:ext cx="3312368" cy="1872208"/>
          </a:xfrm>
          <a:prstGeom prst="wedgeRoundRectCallout">
            <a:avLst>
              <a:gd name="adj1" fmla="val -26502"/>
              <a:gd name="adj2" fmla="val 7950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경청해주셔서 감사합니다</a:t>
            </a:r>
            <a:r>
              <a:rPr lang="en-US" altLang="ko-KR" dirty="0" smtClean="0"/>
              <a:t>! </a:t>
            </a:r>
            <a:endParaRPr lang="en-US" altLang="ko-KR" dirty="0"/>
          </a:p>
          <a:p>
            <a:pPr algn="ctr"/>
            <a:r>
              <a:rPr lang="ko-KR" altLang="en-US" dirty="0" smtClean="0"/>
              <a:t>이제 시연 하겠습니다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484784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구성원 들의 역할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진행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 구성과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메소드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주요기능 설명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동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194920" cy="58519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구성원들의 역할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860826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920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진행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349446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85192"/>
          </a:xfrm>
        </p:spPr>
        <p:txBody>
          <a:bodyPr/>
          <a:lstStyle/>
          <a:p>
            <a:r>
              <a:rPr lang="ko-KR" altLang="en-US" dirty="0" smtClean="0"/>
              <a:t>클래스 구성과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2522372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7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85192"/>
          </a:xfrm>
        </p:spPr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 smtClean="0"/>
              <a:t>(Login &amp;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89584"/>
            <a:ext cx="2664296" cy="2664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697088" cy="269708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067944" y="2545296"/>
            <a:ext cx="1152128" cy="7200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회원가입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827584" y="4581128"/>
            <a:ext cx="3384376" cy="1656184"/>
          </a:xfrm>
          <a:prstGeom prst="wedgeEllipseCallout">
            <a:avLst>
              <a:gd name="adj1" fmla="val 14641"/>
              <a:gd name="adj2" fmla="val -658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★로그인화면</a:t>
            </a:r>
            <a:endParaRPr lang="en-US" altLang="ko-KR" sz="1600" b="1" dirty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회원들만 이용가능</a:t>
            </a:r>
            <a:endParaRPr lang="en-US" altLang="ko-KR" sz="1600" b="1" dirty="0"/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유효성체크기능 </a:t>
            </a:r>
            <a:r>
              <a:rPr lang="ko-KR" altLang="en-US" sz="1600" b="1" dirty="0"/>
              <a:t>탑재</a:t>
            </a:r>
            <a:endParaRPr lang="en-US" altLang="ko-KR" sz="1600" b="1" dirty="0"/>
          </a:p>
        </p:txBody>
      </p:sp>
      <p:sp>
        <p:nvSpPr>
          <p:cNvPr id="13" name="타원형 설명선 12"/>
          <p:cNvSpPr/>
          <p:nvPr/>
        </p:nvSpPr>
        <p:spPr>
          <a:xfrm>
            <a:off x="5292080" y="4725144"/>
            <a:ext cx="3240360" cy="1512168"/>
          </a:xfrm>
          <a:prstGeom prst="wedgeEllipseCallout">
            <a:avLst>
              <a:gd name="adj1" fmla="val 836"/>
              <a:gd name="adj2" fmla="val -703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★회원가입화면</a:t>
            </a:r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패스워드체크로 유효성체크가능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29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85192"/>
          </a:xfrm>
        </p:spPr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 smtClean="0"/>
              <a:t>(Main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844824"/>
            <a:ext cx="3700689" cy="324036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5292080" y="1844824"/>
            <a:ext cx="3384376" cy="3456384"/>
          </a:xfrm>
          <a:prstGeom prst="wedgeRectCallout">
            <a:avLst>
              <a:gd name="adj1" fmla="val -69563"/>
              <a:gd name="adj2" fmla="val 183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고객님들이 원했던 직관적이고 편리한 </a:t>
            </a:r>
            <a:r>
              <a:rPr lang="en-US" altLang="ko-KR" b="1" dirty="0" smtClean="0"/>
              <a:t>Calendar</a:t>
            </a:r>
            <a:r>
              <a:rPr lang="ko-KR" altLang="en-US" b="1" dirty="0" smtClean="0"/>
              <a:t>스타일의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제공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원하는 날짜를 클릭하기만 하면 세부옵션 선택메뉴로 이동</a:t>
            </a:r>
            <a:r>
              <a:rPr lang="en-US" altLang="ko-KR" b="1" dirty="0" smtClean="0"/>
              <a:t>~!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65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85192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옵션선</a:t>
            </a:r>
            <a:r>
              <a:rPr lang="ko-KR" altLang="en-US" dirty="0"/>
              <a:t>택</a:t>
            </a:r>
            <a:r>
              <a:rPr lang="ko-KR" altLang="en-US" dirty="0" smtClean="0"/>
              <a:t> 및 결제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2952328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84784"/>
            <a:ext cx="2878545" cy="302433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067944" y="2545296"/>
            <a:ext cx="1152128" cy="7200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예약클릭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구름 모양 설명선 6"/>
          <p:cNvSpPr/>
          <p:nvPr/>
        </p:nvSpPr>
        <p:spPr>
          <a:xfrm>
            <a:off x="683568" y="4941168"/>
            <a:ext cx="3168352" cy="1584176"/>
          </a:xfrm>
          <a:prstGeom prst="cloudCallout">
            <a:avLst>
              <a:gd name="adj1" fmla="val 11635"/>
              <a:gd name="adj2" fmla="val -714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엄선된 각종 패키지와 양질의 식사옵션을 선택 가능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5292080" y="4869160"/>
            <a:ext cx="3240360" cy="1728192"/>
          </a:xfrm>
          <a:prstGeom prst="cloudCallout">
            <a:avLst>
              <a:gd name="adj1" fmla="val -11007"/>
              <a:gd name="adj2" fmla="val -631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선택한 날짜와 옵션이 맞는지 확인하고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결제클릭하면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예약완료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!!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585192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3456384" cy="3888432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5292080" y="1484784"/>
            <a:ext cx="3240360" cy="3600400"/>
          </a:xfrm>
          <a:prstGeom prst="wedgeEllipseCallout">
            <a:avLst>
              <a:gd name="adj1" fmla="val -68705"/>
              <a:gd name="adj2" fmla="val 60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관리자모드로 로그인시 회원들의 예약된 사항을 삭제나 수정이 가능해요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213</Words>
  <Application>Microsoft Office PowerPoint</Application>
  <PresentationFormat>화면 슬라이드 쇼(4:3)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모두의 펜션 예약시스템</vt:lpstr>
      <vt:lpstr>PowerPoint 프레젠테이션</vt:lpstr>
      <vt:lpstr>구성원들의 역할 </vt:lpstr>
      <vt:lpstr>프로젝트 진행 과정 </vt:lpstr>
      <vt:lpstr>클래스 구성과 메소드 </vt:lpstr>
      <vt:lpstr>주요 기능 (Login &amp; 회원가입) </vt:lpstr>
      <vt:lpstr>주요 기능 (Main 화면) </vt:lpstr>
      <vt:lpstr>주요기능 (옵션선택 및 결제)</vt:lpstr>
      <vt:lpstr>주요기능 (관리자 화면)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107</cp:revision>
  <dcterms:created xsi:type="dcterms:W3CDTF">2012-05-10T15:26:04Z</dcterms:created>
  <dcterms:modified xsi:type="dcterms:W3CDTF">2015-09-23T01:30:49Z</dcterms:modified>
</cp:coreProperties>
</file>