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7" r:id="rId8"/>
    <p:sldId id="261" r:id="rId9"/>
    <p:sldId id="265" r:id="rId10"/>
    <p:sldId id="266" r:id="rId11"/>
    <p:sldId id="260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BB2"/>
    <a:srgbClr val="FFCCFF"/>
    <a:srgbClr val="FD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2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9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8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8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5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5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9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DD7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AA15-7D30-4904-8827-C75F8C96CF02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4D7B-2D27-4BF0-89E8-540DC33D6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0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68173"/>
            <a:ext cx="3272590" cy="23216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3728" y="851231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채팅프로그램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4599970"/>
            <a:ext cx="3332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조장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이재민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이중민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김미효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경기민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전영준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정혜민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손수연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1728192" cy="1226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692696"/>
            <a:ext cx="4063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완성화면 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0" y="1879250"/>
            <a:ext cx="26642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채팅 화면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접속한 회원들과의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채팅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71915"/>
            <a:ext cx="5328592" cy="467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4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1728192" cy="1226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692696"/>
            <a:ext cx="4063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완성화면 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1933644"/>
            <a:ext cx="24482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화면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회원들의 전체목록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조건에 맞는 회원을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검색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5" y="1702693"/>
            <a:ext cx="5400600" cy="472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2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44" y="2509439"/>
            <a:ext cx="2448311" cy="17368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20" y="3538444"/>
            <a:ext cx="1869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on 봄날 L" panose="02020603020101020101" pitchFamily="18" charset="-127"/>
                <a:ea typeface="Yoon 봄날 L" panose="02020603020101020101" pitchFamily="18" charset="-127"/>
              </a:rPr>
              <a:t>Thank you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Yoon 봄날 L" panose="02020603020101020101" pitchFamily="18" charset="-127"/>
              <a:ea typeface="Yoon 봄날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4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13872"/>
            <a:ext cx="2024104" cy="14359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91880" y="314203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목차</a:t>
            </a:r>
            <a:endParaRPr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5486" y="3826432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화면설계</a:t>
            </a:r>
            <a:endParaRPr lang="en-US" altLang="ko-KR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7780" y="442227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완성화면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5486" y="2242597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서론</a:t>
            </a:r>
            <a:endParaRPr lang="en-US" altLang="ko-KR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3608" y="2827372"/>
            <a:ext cx="256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 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개발배경 및 목적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9046" y="3146677"/>
            <a:ext cx="3995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개발일정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</a:p>
          <a:p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조직구성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및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업무분담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29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1728192" cy="1226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8" y="79729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서론 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개발배경 및 목적</a:t>
            </a:r>
            <a:endParaRPr lang="en-US" altLang="ko-KR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655" y="2492896"/>
            <a:ext cx="85436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사회적으로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서로 얼굴을 보며 대화하는 시간이 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점점 줄어듦에 따라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얼굴을 보지 않더라도 사람들간의 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의사소통을 원활하게 하고자 하는 목적으로 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채팅 프로그램을 선정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그에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따라 쉽게 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사용할 수 있는 채팅 프로그램을 제작하게 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되었습니다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41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1728192" cy="1226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8" y="79729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서론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개발일정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조직구성 및 업무분담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541" y="1916832"/>
            <a:ext cx="55446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개발일정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3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 3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일까지 총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소요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47864" y="2708920"/>
            <a:ext cx="2376264" cy="1008112"/>
          </a:xfrm>
          <a:prstGeom prst="roundRect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조장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이재민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총괄 및 개발 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523832" y="3717032"/>
            <a:ext cx="0" cy="360040"/>
          </a:xfrm>
          <a:prstGeom prst="line">
            <a:avLst/>
          </a:prstGeom>
          <a:ln>
            <a:solidFill>
              <a:srgbClr val="D55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09931" y="4077072"/>
            <a:ext cx="7286309" cy="0"/>
          </a:xfrm>
          <a:prstGeom prst="line">
            <a:avLst/>
          </a:prstGeom>
          <a:ln>
            <a:solidFill>
              <a:srgbClr val="D55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6" idx="0"/>
          </p:cNvCxnSpPr>
          <p:nvPr/>
        </p:nvCxnSpPr>
        <p:spPr>
          <a:xfrm flipH="1">
            <a:off x="898846" y="4077072"/>
            <a:ext cx="5542" cy="720080"/>
          </a:xfrm>
          <a:prstGeom prst="line">
            <a:avLst/>
          </a:prstGeom>
          <a:ln>
            <a:solidFill>
              <a:srgbClr val="D55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7" idx="0"/>
          </p:cNvCxnSpPr>
          <p:nvPr/>
        </p:nvCxnSpPr>
        <p:spPr>
          <a:xfrm>
            <a:off x="2341923" y="4077072"/>
            <a:ext cx="0" cy="702290"/>
          </a:xfrm>
          <a:prstGeom prst="line">
            <a:avLst/>
          </a:prstGeom>
          <a:ln>
            <a:solidFill>
              <a:srgbClr val="D55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8" idx="0"/>
          </p:cNvCxnSpPr>
          <p:nvPr/>
        </p:nvCxnSpPr>
        <p:spPr>
          <a:xfrm flipH="1">
            <a:off x="3820877" y="4077072"/>
            <a:ext cx="498" cy="702290"/>
          </a:xfrm>
          <a:prstGeom prst="line">
            <a:avLst/>
          </a:prstGeom>
          <a:ln>
            <a:solidFill>
              <a:srgbClr val="D55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207908" y="4062909"/>
            <a:ext cx="498" cy="702290"/>
          </a:xfrm>
          <a:prstGeom prst="line">
            <a:avLst/>
          </a:prstGeom>
          <a:ln>
            <a:solidFill>
              <a:srgbClr val="D55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6679001" y="4077072"/>
            <a:ext cx="498" cy="702290"/>
          </a:xfrm>
          <a:prstGeom prst="line">
            <a:avLst/>
          </a:prstGeom>
          <a:ln>
            <a:solidFill>
              <a:srgbClr val="D55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8195742" y="4090603"/>
            <a:ext cx="498" cy="702290"/>
          </a:xfrm>
          <a:prstGeom prst="line">
            <a:avLst/>
          </a:prstGeom>
          <a:ln>
            <a:solidFill>
              <a:srgbClr val="D55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214770" y="4765199"/>
            <a:ext cx="8616875" cy="1040065"/>
            <a:chOff x="214770" y="4765199"/>
            <a:chExt cx="8616875" cy="104006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463482" y="4765199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14770" y="4797152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657847" y="4779362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136801" y="4779362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593268" y="4797152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044310" y="4765199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25855" y="4797152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625697" y="4797152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058546" y="4797152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95840" y="4782989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012160" y="4782989"/>
              <a:ext cx="1368152" cy="1008112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8687" y="4976866"/>
              <a:ext cx="1342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김미효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로그인 담당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51362" y="4951426"/>
              <a:ext cx="1342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경기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민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관리자 담당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18903" y="4944733"/>
              <a:ext cx="1342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이중민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관리자 담당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28961" y="4891004"/>
              <a:ext cx="1383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전영준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 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담당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57142" y="4885708"/>
              <a:ext cx="1342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정혜민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회원가입 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담당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89158" y="4853756"/>
              <a:ext cx="1342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손수연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회원가입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담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0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1728192" cy="1226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69269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화면설계</a:t>
            </a:r>
            <a:endParaRPr lang="en-US" altLang="ko-KR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108" y="1844824"/>
            <a:ext cx="857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사용자들의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위한 채팅프로그램 제작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73772" y="2948339"/>
            <a:ext cx="8145698" cy="2376264"/>
            <a:chOff x="573772" y="2589584"/>
            <a:chExt cx="8145698" cy="2376264"/>
          </a:xfrm>
        </p:grpSpPr>
        <p:sp>
          <p:nvSpPr>
            <p:cNvPr id="2" name="타원 1"/>
            <p:cNvSpPr/>
            <p:nvPr/>
          </p:nvSpPr>
          <p:spPr>
            <a:xfrm>
              <a:off x="573772" y="2589584"/>
              <a:ext cx="2448272" cy="2376264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54092" y="2589584"/>
              <a:ext cx="2448272" cy="2376264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262404" y="2589584"/>
              <a:ext cx="2448272" cy="2376264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6192" y="3347329"/>
              <a:ext cx="24482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회원관리</a:t>
              </a:r>
              <a:endPara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3086" y="3392995"/>
              <a:ext cx="24482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채팅방</a:t>
              </a:r>
              <a:endPara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1198" y="3367031"/>
              <a:ext cx="24482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관리자</a:t>
              </a:r>
              <a:endPara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1728192" cy="1226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692696"/>
            <a:ext cx="4063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완성화면 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1916832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화면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프로그램의 첫 화면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2" y="1844824"/>
            <a:ext cx="5296098" cy="464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6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1728192" cy="1226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692696"/>
            <a:ext cx="4063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완성화면 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1916832"/>
            <a:ext cx="23042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 화면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회원가입에 필요한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정보들을 입력 후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가입하기 버튼 클릭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돌아가기 버튼을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클릭하면 입력된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정보가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된 후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메인으로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이동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6" y="1772816"/>
            <a:ext cx="5349675" cy="467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7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" y="1788899"/>
            <a:ext cx="5328592" cy="466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1728192" cy="1226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692696"/>
            <a:ext cx="4063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완성화면 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1933644"/>
            <a:ext cx="26642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화면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회원이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채팅하기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위해     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로그인하는 화면           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3909" y="1788899"/>
            <a:ext cx="5313957" cy="4643925"/>
            <a:chOff x="776350" y="2214075"/>
            <a:chExt cx="5313957" cy="46439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50" y="2214075"/>
              <a:ext cx="5313957" cy="464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987824" y="2441474"/>
              <a:ext cx="1512168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Jm1234</a:t>
              </a:r>
              <a:r>
                <a:rPr lang="ko-KR" altLang="en-US" sz="700" dirty="0" smtClean="0"/>
                <a:t>님 환영합니다</a:t>
              </a:r>
              <a:r>
                <a:rPr lang="en-US" altLang="ko-KR" sz="700" dirty="0" smtClean="0"/>
                <a:t>.</a:t>
              </a:r>
              <a:endParaRPr lang="ko-KR" altLang="en-US" sz="700" dirty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3" y="1788899"/>
            <a:ext cx="5313957" cy="466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7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1728192" cy="1226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692696"/>
            <a:ext cx="4063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완성화면 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시연</a:t>
            </a:r>
            <a:endParaRPr lang="en-US" altLang="ko-KR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4060" y="1772816"/>
            <a:ext cx="26642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정보수정 화면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정보를 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수정하기 위한 화면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4024"/>
            <a:ext cx="5450492" cy="476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4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239</Words>
  <Application>Microsoft Office PowerPoint</Application>
  <PresentationFormat>화면 슬라이드 쇼(4:3)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Registered User</cp:lastModifiedBy>
  <cp:revision>27</cp:revision>
  <dcterms:created xsi:type="dcterms:W3CDTF">2014-11-02T13:13:16Z</dcterms:created>
  <dcterms:modified xsi:type="dcterms:W3CDTF">2015-03-23T01:05:44Z</dcterms:modified>
</cp:coreProperties>
</file>