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9000000" cx="72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E60BD53-EADB-46EC-BB9D-5ABDE4E5AF3B}">
  <a:tblStyle styleId="{7E60BD53-EADB-46EC-BB9D-5ABDE4E5AF3B}" styleName="Table_0">
    <a:wholeTbl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2057728" y="685800"/>
            <a:ext cx="27434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45439" y="1302843"/>
            <a:ext cx="6709200" cy="3591300"/>
          </a:xfrm>
          <a:prstGeom prst="rect">
            <a:avLst/>
          </a:prstGeom>
        </p:spPr>
        <p:txBody>
          <a:bodyPr anchorCtr="0" anchor="b" bIns="69875" lIns="69875" rIns="69875" tIns="69875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45433" y="4959098"/>
            <a:ext cx="6709200" cy="1387200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45433" y="1935476"/>
            <a:ext cx="6709200" cy="3435900"/>
          </a:xfrm>
          <a:prstGeom prst="rect">
            <a:avLst/>
          </a:prstGeom>
        </p:spPr>
        <p:txBody>
          <a:bodyPr anchorCtr="0" anchor="b" bIns="69875" lIns="69875" rIns="69875" tIns="69875"/>
          <a:lstStyle>
            <a:lvl1pPr lvl="0" algn="ctr">
              <a:spcBef>
                <a:spcPts val="0"/>
              </a:spcBef>
              <a:buSzPct val="100000"/>
              <a:defRPr sz="9100"/>
            </a:lvl1pPr>
            <a:lvl2pPr lvl="1" algn="ctr">
              <a:spcBef>
                <a:spcPts val="0"/>
              </a:spcBef>
              <a:buSzPct val="100000"/>
              <a:defRPr sz="9100"/>
            </a:lvl2pPr>
            <a:lvl3pPr lvl="2" algn="ctr">
              <a:spcBef>
                <a:spcPts val="0"/>
              </a:spcBef>
              <a:buSzPct val="100000"/>
              <a:defRPr sz="9100"/>
            </a:lvl3pPr>
            <a:lvl4pPr lvl="3" algn="ctr">
              <a:spcBef>
                <a:spcPts val="0"/>
              </a:spcBef>
              <a:buSzPct val="100000"/>
              <a:defRPr sz="9100"/>
            </a:lvl4pPr>
            <a:lvl5pPr lvl="4" algn="ctr">
              <a:spcBef>
                <a:spcPts val="0"/>
              </a:spcBef>
              <a:buSzPct val="100000"/>
              <a:defRPr sz="9100"/>
            </a:lvl5pPr>
            <a:lvl6pPr lvl="5" algn="ctr">
              <a:spcBef>
                <a:spcPts val="0"/>
              </a:spcBef>
              <a:buSzPct val="100000"/>
              <a:defRPr sz="9100"/>
            </a:lvl6pPr>
            <a:lvl7pPr lvl="6" algn="ctr">
              <a:spcBef>
                <a:spcPts val="0"/>
              </a:spcBef>
              <a:buSzPct val="100000"/>
              <a:defRPr sz="9100"/>
            </a:lvl7pPr>
            <a:lvl8pPr lvl="7" algn="ctr">
              <a:spcBef>
                <a:spcPts val="0"/>
              </a:spcBef>
              <a:buSzPct val="100000"/>
              <a:defRPr sz="9100"/>
            </a:lvl8pPr>
            <a:lvl9pPr lvl="8" algn="ctr">
              <a:spcBef>
                <a:spcPts val="0"/>
              </a:spcBef>
              <a:buSzPct val="100000"/>
              <a:defRPr sz="91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45433" y="5515704"/>
            <a:ext cx="6709200" cy="2275800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45433" y="3763517"/>
            <a:ext cx="6709200" cy="1473000"/>
          </a:xfrm>
          <a:prstGeom prst="rect">
            <a:avLst/>
          </a:prstGeom>
        </p:spPr>
        <p:txBody>
          <a:bodyPr anchorCtr="0" anchor="ctr" bIns="69875" lIns="69875" rIns="69875" tIns="69875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45433" y="778696"/>
            <a:ext cx="6709200" cy="1001999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45433" y="2016579"/>
            <a:ext cx="6709200" cy="5977800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45433" y="778696"/>
            <a:ext cx="6709200" cy="1001999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45433" y="2016579"/>
            <a:ext cx="3149100" cy="5977800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>
              <a:spcBef>
                <a:spcPts val="0"/>
              </a:spcBef>
              <a:buSzPct val="100000"/>
              <a:defRPr sz="10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3805039" y="2016579"/>
            <a:ext cx="3149100" cy="5977800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>
              <a:spcBef>
                <a:spcPts val="0"/>
              </a:spcBef>
              <a:buSzPct val="100000"/>
              <a:defRPr sz="10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45433" y="778696"/>
            <a:ext cx="6709200" cy="1001999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45433" y="972178"/>
            <a:ext cx="2210700" cy="1322400"/>
          </a:xfrm>
          <a:prstGeom prst="rect">
            <a:avLst/>
          </a:prstGeom>
        </p:spPr>
        <p:txBody>
          <a:bodyPr anchorCtr="0" anchor="b" bIns="69875" lIns="69875" rIns="69875" tIns="6987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45433" y="2431496"/>
            <a:ext cx="2210700" cy="5563200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86023" y="787664"/>
            <a:ext cx="5013900" cy="7158000"/>
          </a:xfrm>
          <a:prstGeom prst="rect">
            <a:avLst/>
          </a:prstGeom>
        </p:spPr>
        <p:txBody>
          <a:bodyPr anchorCtr="0" anchor="ctr" bIns="69875" lIns="69875" rIns="69875" tIns="69875"/>
          <a:lstStyle>
            <a:lvl1pPr lvl="0">
              <a:spcBef>
                <a:spcPts val="0"/>
              </a:spcBef>
              <a:buSzPct val="100000"/>
              <a:defRPr sz="3700"/>
            </a:lvl1pPr>
            <a:lvl2pPr lvl="1">
              <a:spcBef>
                <a:spcPts val="0"/>
              </a:spcBef>
              <a:buSzPct val="100000"/>
              <a:defRPr sz="3700"/>
            </a:lvl2pPr>
            <a:lvl3pPr lvl="2">
              <a:spcBef>
                <a:spcPts val="0"/>
              </a:spcBef>
              <a:buSzPct val="100000"/>
              <a:defRPr sz="3700"/>
            </a:lvl3pPr>
            <a:lvl4pPr lvl="3">
              <a:spcBef>
                <a:spcPts val="0"/>
              </a:spcBef>
              <a:buSzPct val="100000"/>
              <a:defRPr sz="3700"/>
            </a:lvl4pPr>
            <a:lvl5pPr lvl="4">
              <a:spcBef>
                <a:spcPts val="0"/>
              </a:spcBef>
              <a:buSzPct val="100000"/>
              <a:defRPr sz="3700"/>
            </a:lvl5pPr>
            <a:lvl6pPr lvl="5">
              <a:spcBef>
                <a:spcPts val="0"/>
              </a:spcBef>
              <a:buSzPct val="100000"/>
              <a:defRPr sz="3700"/>
            </a:lvl6pPr>
            <a:lvl7pPr lvl="6">
              <a:spcBef>
                <a:spcPts val="0"/>
              </a:spcBef>
              <a:buSzPct val="100000"/>
              <a:defRPr sz="3700"/>
            </a:lvl7pPr>
            <a:lvl8pPr lvl="7">
              <a:spcBef>
                <a:spcPts val="0"/>
              </a:spcBef>
              <a:buSzPct val="100000"/>
              <a:defRPr sz="3700"/>
            </a:lvl8pPr>
            <a:lvl9pPr lvl="8">
              <a:spcBef>
                <a:spcPts val="0"/>
              </a:spcBef>
              <a:buSzPct val="100000"/>
              <a:defRPr sz="37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00000" y="-218"/>
            <a:ext cx="3600000" cy="9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09055" y="2157786"/>
            <a:ext cx="3185100" cy="2593800"/>
          </a:xfrm>
          <a:prstGeom prst="rect">
            <a:avLst/>
          </a:prstGeom>
        </p:spPr>
        <p:txBody>
          <a:bodyPr anchorCtr="0" anchor="b" bIns="69875" lIns="69875" rIns="69875" tIns="69875"/>
          <a:lstStyle>
            <a:lvl1pPr lvl="0" algn="ctr">
              <a:spcBef>
                <a:spcPts val="0"/>
              </a:spcBef>
              <a:buSzPct val="100000"/>
              <a:defRPr sz="3300"/>
            </a:lvl1pPr>
            <a:lvl2pPr lvl="1" algn="ctr">
              <a:spcBef>
                <a:spcPts val="0"/>
              </a:spcBef>
              <a:buSzPct val="100000"/>
              <a:defRPr sz="3300"/>
            </a:lvl2pPr>
            <a:lvl3pPr lvl="2" algn="ctr">
              <a:spcBef>
                <a:spcPts val="0"/>
              </a:spcBef>
              <a:buSzPct val="100000"/>
              <a:defRPr sz="3300"/>
            </a:lvl3pPr>
            <a:lvl4pPr lvl="3" algn="ctr">
              <a:spcBef>
                <a:spcPts val="0"/>
              </a:spcBef>
              <a:buSzPct val="100000"/>
              <a:defRPr sz="3300"/>
            </a:lvl4pPr>
            <a:lvl5pPr lvl="4" algn="ctr">
              <a:spcBef>
                <a:spcPts val="0"/>
              </a:spcBef>
              <a:buSzPct val="100000"/>
              <a:defRPr sz="3300"/>
            </a:lvl5pPr>
            <a:lvl6pPr lvl="5" algn="ctr">
              <a:spcBef>
                <a:spcPts val="0"/>
              </a:spcBef>
              <a:buSzPct val="100000"/>
              <a:defRPr sz="3300"/>
            </a:lvl6pPr>
            <a:lvl7pPr lvl="6" algn="ctr">
              <a:spcBef>
                <a:spcPts val="0"/>
              </a:spcBef>
              <a:buSzPct val="100000"/>
              <a:defRPr sz="3300"/>
            </a:lvl7pPr>
            <a:lvl8pPr lvl="7" algn="ctr">
              <a:spcBef>
                <a:spcPts val="0"/>
              </a:spcBef>
              <a:buSzPct val="100000"/>
              <a:defRPr sz="3300"/>
            </a:lvl8pPr>
            <a:lvl9pPr lvl="8" algn="ctr">
              <a:spcBef>
                <a:spcPts val="0"/>
              </a:spcBef>
              <a:buSzPct val="100000"/>
              <a:defRPr sz="33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09055" y="4904768"/>
            <a:ext cx="3185100" cy="2161199"/>
          </a:xfrm>
          <a:prstGeom prst="rect">
            <a:avLst/>
          </a:prstGeom>
        </p:spPr>
        <p:txBody>
          <a:bodyPr anchorCtr="0" anchor="t" bIns="69875" lIns="69875" rIns="69875" tIns="698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89370" y="1266972"/>
            <a:ext cx="3021300" cy="6465300"/>
          </a:xfrm>
          <a:prstGeom prst="rect">
            <a:avLst/>
          </a:prstGeom>
        </p:spPr>
        <p:txBody>
          <a:bodyPr anchorCtr="0" anchor="ctr" bIns="69875" lIns="69875" rIns="69875" tIns="69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45433" y="7402580"/>
            <a:ext cx="4723500" cy="1058700"/>
          </a:xfrm>
          <a:prstGeom prst="rect">
            <a:avLst/>
          </a:prstGeom>
        </p:spPr>
        <p:txBody>
          <a:bodyPr anchorCtr="0" anchor="ctr" bIns="69875" lIns="69875" rIns="69875" tIns="698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</p:spPr>
        <p:txBody>
          <a:bodyPr anchorCtr="0" anchor="ctr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5433" y="778696"/>
            <a:ext cx="6709200" cy="10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9875" lIns="69875" rIns="69875" tIns="6987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5433" y="2016579"/>
            <a:ext cx="6709200" cy="5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9875" lIns="69875" rIns="69875" tIns="698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671226" y="8159609"/>
            <a:ext cx="432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75" lIns="69875" rIns="69875" tIns="698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8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45433" y="778696"/>
            <a:ext cx="6709200" cy="1001999"/>
          </a:xfrm>
          <a:prstGeom prst="rect">
            <a:avLst/>
          </a:prstGeom>
        </p:spPr>
        <p:txBody>
          <a:bodyPr anchorCtr="0" anchor="t" bIns="69875" lIns="69875" rIns="69875" tIns="698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/>
              <a:t>1차 프로젝트 (1조)</a:t>
            </a:r>
          </a:p>
          <a:p>
            <a:pPr lvl="0" algn="r">
              <a:spcBef>
                <a:spcPts val="0"/>
              </a:spcBef>
              <a:buNone/>
            </a:pPr>
            <a:r>
              <a:rPr lang="ko" sz="3600"/>
              <a:t>화면정의서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245433" y="2016579"/>
            <a:ext cx="6709200" cy="5977800"/>
          </a:xfrm>
          <a:prstGeom prst="rect">
            <a:avLst/>
          </a:prstGeom>
        </p:spPr>
        <p:txBody>
          <a:bodyPr anchorCtr="0" anchor="t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r">
              <a:spcBef>
                <a:spcPts val="0"/>
              </a:spcBef>
              <a:buNone/>
            </a:pPr>
            <a:r>
              <a:rPr lang="ko" sz="2400"/>
              <a:t>김수민, 유준상</a:t>
            </a:r>
          </a:p>
          <a:p>
            <a:pPr lvl="0" algn="r">
              <a:spcBef>
                <a:spcPts val="0"/>
              </a:spcBef>
              <a:buNone/>
            </a:pPr>
            <a:r>
              <a:rPr lang="ko" sz="2400"/>
              <a:t>유은혜, 김영범</a:t>
            </a:r>
          </a:p>
          <a:p>
            <a:pPr lvl="0" algn="r">
              <a:spcBef>
                <a:spcPts val="0"/>
              </a:spcBef>
              <a:buNone/>
            </a:pPr>
            <a:r>
              <a:rPr lang="ko" sz="2400"/>
              <a:t>박성빈, 문진성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Shape 141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김영범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82850"/>
                <a:gridCol w="382850"/>
                <a:gridCol w="1669425"/>
                <a:gridCol w="733425"/>
                <a:gridCol w="1170300"/>
                <a:gridCol w="1170300"/>
                <a:gridCol w="444175"/>
              </a:tblGrid>
              <a:tr h="2017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 관리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 관리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45387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회원들의 권한 설정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 추방 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17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6475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275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75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56450">
                <a:tc gridSpan="9">
                  <a:txBody>
                    <a:bodyPr>
                      <a:noAutofit/>
                    </a:bodyPr>
                    <a:lstStyle/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로그인 기본화면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메인에서 로그인을 눌렀을 경우 전환되는 화면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ID/PW를 입력하고 회원정보가 일치하면 메인화면으로 전환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ID/PW를 잊어버린경우 ID/PW 찾기 버튼 클릭하고 ID/PW 찾기 화면으로 전환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비회원인 경우 회원가입 클릭하고 회원가입 화면으로 전환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75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172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회원의 이름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MemberID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회원의 권한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MemberPW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575" y="2035674"/>
            <a:ext cx="2450124" cy="385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Shape 148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김영범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82850"/>
                <a:gridCol w="382850"/>
                <a:gridCol w="1669425"/>
                <a:gridCol w="733425"/>
                <a:gridCol w="1170300"/>
                <a:gridCol w="1170300"/>
                <a:gridCol w="444175"/>
              </a:tblGrid>
              <a:tr h="2017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 생성/수정/삭제 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45387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새로운 게시판을 생성/수정/삭제하는 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17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6475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275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75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56450">
                <a:tc gridSpan="9">
                  <a:txBody>
                    <a:bodyPr>
                      <a:noAutofit/>
                    </a:bodyPr>
                    <a:lstStyle/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 생성/수정 화면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관리자 권한을 갖은 사람만 게시판을 생성/수정/삭제할 수 있다.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게시판의 종류는 일반 text게시판과 이미지 게시판이 있다. (투표 게시판은 미정)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게시판을 볼 수 있는 권한을 설정 할 수 있다.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기존에 생성한 게시판을 수정/삭제 할 수 있다. (관리자만)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75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172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게시판의 이름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게시판의 권한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게시판의 유형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650" y="2254325"/>
            <a:ext cx="3326975" cy="3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Shape 155"/>
          <p:cNvGraphicFramePr/>
          <p:nvPr/>
        </p:nvGraphicFramePr>
        <p:xfrm>
          <a:off x="54550" y="683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230550"/>
                <a:gridCol w="1196250"/>
                <a:gridCol w="1105750"/>
                <a:gridCol w="1154625"/>
                <a:gridCol w="967800"/>
                <a:gridCol w="14176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카페 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  <a:r>
                        <a:rPr lang="ko" sz="1000"/>
                        <a:t>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문진성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2014-03-03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Shape 156"/>
          <p:cNvGraphicFramePr/>
          <p:nvPr/>
        </p:nvGraphicFramePr>
        <p:xfrm>
          <a:off x="60862" y="12547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1443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각 게시판별 목록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일반게시판(리스트형식)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리스트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작성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메인화면에 대한 업무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: ‘게시글 제목’ 리스트 버튼 클릭 시 레이아웃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‘게시글작성’ 버튼 클릭 시 레이아웃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‘검색’ 기능을 사용할 수 있다.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 이름(성격)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게시글의 제목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리스팅 형식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작성자 이름(닉네임or아이디)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작성일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long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조회수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좋아요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 페이지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검색기능 UI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75" y="2368699"/>
            <a:ext cx="4882850" cy="29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Shape 162"/>
          <p:cNvGraphicFramePr/>
          <p:nvPr/>
        </p:nvGraphicFramePr>
        <p:xfrm>
          <a:off x="54550" y="683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230550"/>
                <a:gridCol w="1196250"/>
                <a:gridCol w="1105750"/>
                <a:gridCol w="1154625"/>
                <a:gridCol w="967800"/>
                <a:gridCol w="14176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카페 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  <a:r>
                        <a:rPr lang="ko" sz="1000"/>
                        <a:t>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문진성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2014-03-03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x="60862" y="12117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각 게시판별 목록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이미지게시판(그리드형식)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 리스트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 작성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메인화면에 대한 업무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: </a:t>
                      </a:r>
                      <a:r>
                        <a:rPr lang="ko" sz="1000"/>
                        <a:t>자유게시판</a:t>
                      </a:r>
                      <a:r>
                        <a:rPr lang="ko" sz="1000"/>
                        <a:t> 버튼 클릭 시 </a:t>
                      </a:r>
                      <a:r>
                        <a:rPr lang="ko" sz="1000"/>
                        <a:t>자유게시판으로 </a:t>
                      </a:r>
                      <a:r>
                        <a:rPr lang="ko" sz="1000"/>
                        <a:t>레이아웃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</a:t>
                      </a:r>
                      <a:r>
                        <a:rPr lang="ko" sz="1000"/>
                        <a:t>이미지 게시판</a:t>
                      </a:r>
                      <a:r>
                        <a:rPr lang="ko" sz="1000"/>
                        <a:t> 버튼 클릭 시 </a:t>
                      </a:r>
                      <a:r>
                        <a:rPr lang="ko" sz="1000"/>
                        <a:t>이미지게시판으로 </a:t>
                      </a:r>
                      <a:r>
                        <a:rPr lang="ko" sz="1000"/>
                        <a:t>레이아웃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페이지 숫자 버튼 클릭시 다음 페이지로 레이아웃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</a:t>
                      </a:r>
                      <a:r>
                        <a:rPr lang="ko" sz="1000"/>
                        <a:t>투표하기</a:t>
                      </a:r>
                      <a:r>
                        <a:rPr lang="ko" sz="1000"/>
                        <a:t> 버튼 클릭 시 레이아웃 교체된다.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게시판의 이름(성격)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게시판의 공지사항 리스팅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게시글의 제목 및 이미지 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그리드 형식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게시판의 페이지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검색기능 UI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250" y="2234375"/>
            <a:ext cx="4111249" cy="2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Shape 169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  <a:r>
                        <a:rPr lang="ko" sz="1000"/>
                        <a:t>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박성빈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Shape 170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보기 및 수정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보기, 수정, 삭제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댓글달기, 삭제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화면</a:t>
                      </a:r>
                      <a:r>
                        <a:rPr lang="ko" sz="1000"/>
                        <a:t>에 대한 업무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: 댓글주인이 삭제 버튼 클릭시 댓글이 삭제된다.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댓글을 쓰고 옆 입력버튼을 클릭시 댓글이 등록된다.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글쓰기 버튼을 누르면 글쓰기 화면으로 전환된다.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목록 버튼을 누르면 게시글 메인화면으로 돌아간다.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수정 버튼을 누르면 제목과 내용을 수정할 수 있으며 수정하면 날짜가 변경된다.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삭제 버튼을 누르면 글이 삭제된다.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게시판에서 게시글을 클릭하면 조회수가 증가한다.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좋아요를 누르면 좋아요 숫자가 증가한다.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게시글의 제목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게시판의 이름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날짜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작성자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내용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댓글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조회수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좋아요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수정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(댓글)입력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171" name="Shape 171"/>
          <p:cNvGrpSpPr/>
          <p:nvPr/>
        </p:nvGrpSpPr>
        <p:grpSpPr>
          <a:xfrm>
            <a:off x="183714" y="2193332"/>
            <a:ext cx="6807980" cy="2912963"/>
            <a:chOff x="1004250" y="296031"/>
            <a:chExt cx="7135500" cy="4464311"/>
          </a:xfrm>
        </p:grpSpPr>
        <p:sp>
          <p:nvSpPr>
            <p:cNvPr id="172" name="Shape 172"/>
            <p:cNvSpPr/>
            <p:nvPr/>
          </p:nvSpPr>
          <p:spPr>
            <a:xfrm>
              <a:off x="1004250" y="338042"/>
              <a:ext cx="7135500" cy="4422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1679216" y="558776"/>
              <a:ext cx="11805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100"/>
                <a:t>제목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2859733" y="296031"/>
              <a:ext cx="1250999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aseline="-25000" lang="ko" sz="1700"/>
                <a:t>게시판 이름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6571464" y="511680"/>
              <a:ext cx="1004100" cy="2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100"/>
                <a:t>날짜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266760" y="1049467"/>
              <a:ext cx="6420000" cy="16902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7" name="Shape 177"/>
            <p:cNvCxnSpPr/>
            <p:nvPr/>
          </p:nvCxnSpPr>
          <p:spPr>
            <a:xfrm>
              <a:off x="1042950" y="3886200"/>
              <a:ext cx="7058100" cy="57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78" name="Shape 178"/>
            <p:cNvSpPr/>
            <p:nvPr/>
          </p:nvSpPr>
          <p:spPr>
            <a:xfrm>
              <a:off x="1523991" y="4010038"/>
              <a:ext cx="5181600" cy="3618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857997" y="4010042"/>
              <a:ext cx="828900" cy="3618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6824851" y="3929622"/>
              <a:ext cx="895200" cy="2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000"/>
                <a:t>입력</a:t>
              </a: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025325" y="3235425"/>
              <a:ext cx="7058100" cy="57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390650" y="3333750"/>
              <a:ext cx="6267600" cy="57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390650" y="3486150"/>
              <a:ext cx="6267600" cy="57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390650" y="3638550"/>
              <a:ext cx="6267600" cy="57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390650" y="3762394"/>
              <a:ext cx="6267600" cy="57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390650" y="2738219"/>
              <a:ext cx="621000" cy="2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900"/>
                <a:t>댓글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1964538" y="2720519"/>
              <a:ext cx="8952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000"/>
                <a:t>조회수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2701958" y="2720519"/>
              <a:ext cx="7965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000"/>
                <a:t>좋아요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7767650" y="3329007"/>
              <a:ext cx="69300" cy="57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767650" y="3467091"/>
              <a:ext cx="69300" cy="57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767650" y="3638547"/>
              <a:ext cx="69300" cy="57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767650" y="3762379"/>
              <a:ext cx="69300" cy="57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390637" y="970656"/>
              <a:ext cx="11805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100"/>
                <a:t>작성자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1390654" y="1299973"/>
              <a:ext cx="59055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내용</a:t>
              </a:r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2533527" y="558762"/>
              <a:ext cx="0" cy="411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96" name="Shape 196"/>
            <p:cNvSpPr/>
            <p:nvPr/>
          </p:nvSpPr>
          <p:spPr>
            <a:xfrm>
              <a:off x="5876758" y="4438394"/>
              <a:ext cx="828899" cy="2466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857997" y="4438394"/>
              <a:ext cx="828900" cy="2466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6047683" y="4324936"/>
              <a:ext cx="952499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900"/>
                <a:t>삭제</a:t>
              </a: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7039824" y="4286122"/>
              <a:ext cx="981000" cy="2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000"/>
                <a:t>목록</a:t>
              </a: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3902525" y="4822193"/>
            <a:ext cx="1093134" cy="236088"/>
            <a:chOff x="4742234" y="4091373"/>
            <a:chExt cx="1145723" cy="361820"/>
          </a:xfrm>
        </p:grpSpPr>
        <p:sp>
          <p:nvSpPr>
            <p:cNvPr id="201" name="Shape 201"/>
            <p:cNvSpPr/>
            <p:nvPr/>
          </p:nvSpPr>
          <p:spPr>
            <a:xfrm>
              <a:off x="4742234" y="4206593"/>
              <a:ext cx="828900" cy="2466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4935457" y="4091373"/>
              <a:ext cx="9525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900"/>
                <a:t>수정</a:t>
              </a: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2986625" y="4822205"/>
            <a:ext cx="1036534" cy="236075"/>
            <a:chOff x="3622540" y="3857828"/>
            <a:chExt cx="1086400" cy="361801"/>
          </a:xfrm>
        </p:grpSpPr>
        <p:sp>
          <p:nvSpPr>
            <p:cNvPr id="204" name="Shape 204"/>
            <p:cNvSpPr/>
            <p:nvPr/>
          </p:nvSpPr>
          <p:spPr>
            <a:xfrm>
              <a:off x="3622540" y="3973030"/>
              <a:ext cx="828900" cy="2466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756440" y="3857828"/>
              <a:ext cx="9525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900"/>
                <a:t>글쓰기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Shape 210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  <a:r>
                        <a:rPr lang="ko" sz="1000"/>
                        <a:t>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2014-03-03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Shape 211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작성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카테고리에 따라 다른 게시글을 작성한다.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확인 버튼 클릭 시 제목과 내용을 받아 글이 작성된다.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취소를 누르면 메인화면으로 돌아간다.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게시글의 카테고리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게시글의 제목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게시글의 </a:t>
                      </a:r>
                      <a:r>
                        <a:rPr lang="ko" sz="1000"/>
                        <a:t>글 작성 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textfield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212" name="Shape 212"/>
          <p:cNvGrpSpPr/>
          <p:nvPr/>
        </p:nvGrpSpPr>
        <p:grpSpPr>
          <a:xfrm>
            <a:off x="540303" y="2215942"/>
            <a:ext cx="6094790" cy="2803893"/>
            <a:chOff x="739546" y="476250"/>
            <a:chExt cx="7753200" cy="4229100"/>
          </a:xfrm>
        </p:grpSpPr>
        <p:sp>
          <p:nvSpPr>
            <p:cNvPr id="213" name="Shape 213"/>
            <p:cNvSpPr/>
            <p:nvPr/>
          </p:nvSpPr>
          <p:spPr>
            <a:xfrm>
              <a:off x="739546" y="476250"/>
              <a:ext cx="7753200" cy="4229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314450" y="838200"/>
              <a:ext cx="17334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카테고리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381250" y="990600"/>
              <a:ext cx="1104900" cy="171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1466850" y="1257300"/>
              <a:ext cx="7431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제목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381250" y="1314450"/>
              <a:ext cx="33528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390650" y="1809750"/>
              <a:ext cx="6667500" cy="21144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3355862" y="4289747"/>
              <a:ext cx="1104900" cy="324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3355875" y="4172470"/>
              <a:ext cx="11049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확인</a:t>
              </a:r>
            </a:p>
          </p:txBody>
        </p:sp>
      </p:grpSp>
      <p:cxnSp>
        <p:nvCxnSpPr>
          <p:cNvPr id="221" name="Shape 221"/>
          <p:cNvCxnSpPr/>
          <p:nvPr/>
        </p:nvCxnSpPr>
        <p:spPr>
          <a:xfrm>
            <a:off x="2609302" y="2561827"/>
            <a:ext cx="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2" name="Shape 222"/>
          <p:cNvSpPr/>
          <p:nvPr/>
        </p:nvSpPr>
        <p:spPr>
          <a:xfrm>
            <a:off x="2628150" y="2595075"/>
            <a:ext cx="70900" cy="6145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3" name="Shape 223"/>
          <p:cNvGrpSpPr/>
          <p:nvPr/>
        </p:nvGrpSpPr>
        <p:grpSpPr>
          <a:xfrm>
            <a:off x="3715176" y="4641966"/>
            <a:ext cx="1038759" cy="331454"/>
            <a:chOff x="3438326" y="4009404"/>
            <a:chExt cx="1321409" cy="495595"/>
          </a:xfrm>
        </p:grpSpPr>
        <p:sp>
          <p:nvSpPr>
            <p:cNvPr id="224" name="Shape 224"/>
            <p:cNvSpPr/>
            <p:nvPr/>
          </p:nvSpPr>
          <p:spPr>
            <a:xfrm>
              <a:off x="3438326" y="4180999"/>
              <a:ext cx="1104900" cy="324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654835" y="4009404"/>
              <a:ext cx="11049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/>
                <a:t>취소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Shape 230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Shape 231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이미지 게시글 보기 및 수정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이미지 게시글 표시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댓글 작성 가능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이미지 게시글 열람 시 보이는 화면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이미지 게시판에서 클릭한 특정 게시글을 표시한다.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해당 게시글에 대해 댓글을 작성할 수 있다.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자신이 작성한 글이라면 ‘수정’ 버튼이 보인다.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‘글쓰기’, ‘목록’ 버튼을 클릭하면 해당 화면으로 전환된다.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제목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 이름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날짜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이미지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 댓글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게시글의 </a:t>
                      </a:r>
                      <a:r>
                        <a:rPr lang="ko" sz="1000"/>
                        <a:t>댓글 작성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0" y="2196950"/>
            <a:ext cx="4681125" cy="2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3307050" y="4806125"/>
            <a:ext cx="5613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수정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795900" y="4806125"/>
            <a:ext cx="5613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삭제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  <a:r>
                        <a:rPr lang="ko" sz="1000"/>
                        <a:t>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이미지 게시글 작성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새로운 이미지 게시글 작성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이미지 업로드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이미지 게시글 작성 화면에 대한 처리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카데고리 선택 (필수, 선택 LIST)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제목 입력 (필수, 최소 10자 이상)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그림 (여러개 업로드 가능, 필수, 최대 5개)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코멘트?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확인 버튼 클릭시 유효성 체크를 하고 이미지 게시판으로 화면 전환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게시글의 카테고리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게시글의 제목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의</a:t>
                      </a:r>
                      <a:r>
                        <a:rPr lang="ko" sz="1000"/>
                        <a:t> 이미지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게시글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의</a:t>
                      </a:r>
                      <a:r>
                        <a:rPr lang="ko" sz="1000"/>
                        <a:t> 코멘트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499" y="2255949"/>
            <a:ext cx="4888974" cy="2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Shape 246"/>
          <p:cNvGraphicFramePr/>
          <p:nvPr/>
        </p:nvGraphicFramePr>
        <p:xfrm>
          <a:off x="54550" y="683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230550"/>
                <a:gridCol w="1196250"/>
                <a:gridCol w="1105750"/>
                <a:gridCol w="1154625"/>
                <a:gridCol w="967800"/>
                <a:gridCol w="14176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카페 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15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유준상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Shape 247"/>
          <p:cNvGraphicFramePr/>
          <p:nvPr/>
        </p:nvGraphicFramePr>
        <p:xfrm>
          <a:off x="51712" y="12214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 보내기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 전송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40075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06825">
                <a:tc gridSpan="9">
                  <a:txBody>
                    <a:bodyPr>
                      <a:noAutofit/>
                    </a:bodyPr>
                    <a:lstStyle/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 보내기 버튼을 눌렀을시 새 창을 팝업 하여 쪽지를 작성한다.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보내기 버튼을 누르면 쪽지가 전송되고 취소를 누르면 창이 종료된다.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55025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</a:t>
                      </a: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쪽지의 받는사람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쪽지의 제목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쪽지의 내용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9" rowSpan="5"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5" hMerge="1"/>
                <a:tc rowSpan="5" hMerge="1"/>
                <a:tc rowSpan="5" hMerge="1"/>
                <a:tc rowSpan="5" hMerge="1"/>
                <a:tc rowSpan="5" hMerge="1"/>
                <a:tc rowSpan="5" hMerge="1"/>
                <a:tc rowSpan="5" hMerge="1"/>
                <a:tc rowSpan="5" hMerge="1"/>
              </a:tr>
              <a:tr h="203200">
                <a:tc gridSpan="9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03200">
                <a:tc gridSpan="9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03200">
                <a:tc gridSpan="9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00000">
                <a:tc gridSpan="9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19" y="2293800"/>
            <a:ext cx="3179900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Shape 253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카페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2014-03-03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Shape 254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쪽지함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주고 받은 쪽지 확인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 삭제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48125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받은 쪽지의 제목과 이름을 받아온다.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new 버튼을 누르면 쪽지작성 팝업을 띄운다.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delete버튼을 누르면 선택한 쪽지가 지워진다. (미체크시 선택해달라는 메세지 띄움)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체크박스로 선택할 수 있다.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쪽지의 제목(title)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쪽지의 </a:t>
                      </a:r>
                      <a:r>
                        <a:rPr lang="ko" sz="1000"/>
                        <a:t>보낸사람(name)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349" y="2124725"/>
            <a:ext cx="3446849" cy="3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517900" y="965950"/>
            <a:ext cx="3978600" cy="20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6000"/>
              <a:t>SN Cafe</a:t>
            </a:r>
          </a:p>
        </p:txBody>
      </p:sp>
      <p:sp>
        <p:nvSpPr>
          <p:cNvPr id="61" name="Shape 61"/>
          <p:cNvSpPr/>
          <p:nvPr/>
        </p:nvSpPr>
        <p:spPr>
          <a:xfrm>
            <a:off x="1517900" y="3395175"/>
            <a:ext cx="3978600" cy="20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4800"/>
              <a:t>심플 네이버 카페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Shape 260"/>
          <p:cNvGraphicFramePr/>
          <p:nvPr/>
        </p:nvGraphicFramePr>
        <p:xfrm>
          <a:off x="54550" y="683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230550"/>
                <a:gridCol w="1196250"/>
                <a:gridCol w="1105750"/>
                <a:gridCol w="1154625"/>
                <a:gridCol w="967800"/>
                <a:gridCol w="14176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카페 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  <a:r>
                        <a:rPr lang="ko" sz="1000"/>
                        <a:t>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Shape 261"/>
          <p:cNvGraphicFramePr/>
          <p:nvPr/>
        </p:nvGraphicFramePr>
        <p:xfrm>
          <a:off x="51712" y="14643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1907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받은쪽지 내용확인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받은쪽지</a:t>
                      </a:r>
                      <a:r>
                        <a:rPr lang="ko" sz="1000"/>
                        <a:t> 제목확인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받은쪽지 내용확인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쪽지를 보낸사람의 아이디를 표시한다.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받은 쪽지의 제목을 표시한다.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받은 쪽지의 내용을 표시한다.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답장을 보낼 수  있다.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보낸사람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받은 쪽지 제목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받은 쪽지 내용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769" y="2371225"/>
            <a:ext cx="3179900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45433" y="778696"/>
            <a:ext cx="6709200" cy="1001999"/>
          </a:xfrm>
          <a:prstGeom prst="rect">
            <a:avLst/>
          </a:prstGeom>
        </p:spPr>
        <p:txBody>
          <a:bodyPr anchorCtr="0" anchor="t" bIns="69875" lIns="69875" rIns="69875" tIns="69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담당 지정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45433" y="2016579"/>
            <a:ext cx="6709200" cy="5977800"/>
          </a:xfrm>
          <a:prstGeom prst="rect">
            <a:avLst/>
          </a:prstGeom>
        </p:spPr>
        <p:txBody>
          <a:bodyPr anchorCtr="0" anchor="t" bIns="69875" lIns="69875" rIns="69875" tIns="6987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로그인, 회원 가입, 회원 정보수정, ID/PW찾기 - 영범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메인화면 - 회원관리, 게시판 관리 화면 - 은혜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자유게시판, 이미지게시판, 투표게시판 - 진성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게시글 - 일반 열람 화면, 새로작성, 기존 수정 + 댓글 - 성빈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쪽지 - 준상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추가 필요한 화면 - (완료)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b="1" lang="ko" u="sng">
                <a:solidFill>
                  <a:srgbClr val="FF0000"/>
                </a:solidFill>
              </a:rPr>
              <a:t>게시판 생성 화면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회원 관리 화면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228425" y="3089475"/>
            <a:ext cx="6898800" cy="28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3" name="Shape 73"/>
          <p:cNvGraphicFramePr/>
          <p:nvPr/>
        </p:nvGraphicFramePr>
        <p:xfrm>
          <a:off x="54550" y="683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230550"/>
                <a:gridCol w="1196250"/>
                <a:gridCol w="1105750"/>
                <a:gridCol w="1154625"/>
                <a:gridCol w="967800"/>
                <a:gridCol w="14176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카페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  <a:r>
                        <a:rPr lang="ko" sz="1000"/>
                        <a:t>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유은혜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2016-09-27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Shape 74"/>
          <p:cNvGraphicFramePr/>
          <p:nvPr/>
        </p:nvGraphicFramePr>
        <p:xfrm>
          <a:off x="45037" y="12076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402425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00100"/>
              </a:tblGrid>
              <a:tr h="29337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메인화면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메인화면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게시판 리스트 </a:t>
                      </a:r>
                      <a:r>
                        <a:rPr lang="ko" sz="700">
                          <a:solidFill>
                            <a:schemeClr val="dk1"/>
                          </a:solidFill>
                        </a:rPr>
                        <a:t>띄우기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-자유게시판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-이미지게시판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-투표하기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회원관리 아이콘 띄우기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쪽지보내기 아이콘 띄우기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전체글보기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탈퇴하기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로그인, 로그아웃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게시글 검색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1000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359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메인화면에 대한 업무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:</a:t>
                      </a:r>
                      <a:r>
                        <a:rPr lang="ko" sz="1000"/>
                        <a:t> </a:t>
                      </a:r>
                      <a:r>
                        <a:rPr lang="ko" sz="700"/>
                        <a:t>자유게시판 버튼 클릭 시 자유게시판 화면으로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 이미지게시판 버튼 클릭 시 이미지게시판 화면으로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 투표게시판 버튼 클릭 시 투표하기 화면으로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 관리자가 회원관리 버튼 클릭 시 회원관리 화면으로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 가입 된 회원이 쪽지보내기 버튼 클릭 시 쪽지보내기 팝업이 뜬다.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 전체글 리스트가 메인화면에 뜬다. 글 제목을 누르면 해당 글로 이동한다.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 가입 된 회원이 탈퇴하기 버튼 클릭 시 회원 탈퇴 화면으로 교체된다.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 로그인이 되지 않은 상태에서 로그인 버튼 클릭 시 로그인(회원 아이디, 회원 비밀번호 입력 창) 화면으로 이동한다.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 로그인 된 상태에서 로그아웃 버튼 클릭 시 로그아웃이 된 상태로 메인화면이 뜬다.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700"/>
                        <a:t>  게시글 검색 키워드 입력 창에 키워드 입력 후 검색 버튼을 누르면 키워드에 맞는 화면으로 이동한다.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게시판의 이름들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8232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최근 게시글 5개 (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게시판 구분없이 )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검색하고자 하는 게시글의 검색어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회원정보들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75" name="Shape 75"/>
          <p:cNvSpPr/>
          <p:nvPr/>
        </p:nvSpPr>
        <p:spPr>
          <a:xfrm>
            <a:off x="748100" y="3260775"/>
            <a:ext cx="4979700" cy="25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" name="Shape 76"/>
          <p:cNvCxnSpPr/>
          <p:nvPr/>
        </p:nvCxnSpPr>
        <p:spPr>
          <a:xfrm>
            <a:off x="753800" y="3523475"/>
            <a:ext cx="13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" name="Shape 77"/>
          <p:cNvSpPr txBox="1"/>
          <p:nvPr/>
        </p:nvSpPr>
        <p:spPr>
          <a:xfrm>
            <a:off x="888050" y="3215125"/>
            <a:ext cx="11079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100"/>
              <a:t>게시판 리스트</a:t>
            </a:r>
          </a:p>
        </p:txBody>
      </p:sp>
      <p:cxnSp>
        <p:nvCxnSpPr>
          <p:cNvPr id="78" name="Shape 78"/>
          <p:cNvCxnSpPr/>
          <p:nvPr/>
        </p:nvCxnSpPr>
        <p:spPr>
          <a:xfrm>
            <a:off x="753800" y="3769025"/>
            <a:ext cx="13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748100" y="4043150"/>
            <a:ext cx="13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>
            <a:off x="759525" y="4334400"/>
            <a:ext cx="13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 txBox="1"/>
          <p:nvPr/>
        </p:nvSpPr>
        <p:spPr>
          <a:xfrm>
            <a:off x="993650" y="3506325"/>
            <a:ext cx="1039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- </a:t>
            </a:r>
            <a:r>
              <a:rPr lang="ko" sz="900"/>
              <a:t>자유 게시판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913800" y="3737525"/>
            <a:ext cx="1176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- </a:t>
            </a:r>
            <a:r>
              <a:rPr lang="ko" sz="900"/>
              <a:t>이미지 게시판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73600" y="4014575"/>
            <a:ext cx="1136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-</a:t>
            </a:r>
            <a:r>
              <a:rPr lang="ko" sz="900"/>
              <a:t>투표 </a:t>
            </a:r>
            <a:r>
              <a:rPr lang="ko" sz="900"/>
              <a:t>게시판</a:t>
            </a:r>
          </a:p>
        </p:txBody>
      </p:sp>
      <p:sp>
        <p:nvSpPr>
          <p:cNvPr id="84" name="Shape 84"/>
          <p:cNvSpPr/>
          <p:nvPr/>
        </p:nvSpPr>
        <p:spPr>
          <a:xfrm>
            <a:off x="2307100" y="3848975"/>
            <a:ext cx="2844000" cy="18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307100" y="3506325"/>
            <a:ext cx="12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/>
              <a:t>전체글 보기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2312825" y="4054575"/>
            <a:ext cx="28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>
            <a:off x="2318525" y="4265875"/>
            <a:ext cx="28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 txBox="1"/>
          <p:nvPr/>
        </p:nvSpPr>
        <p:spPr>
          <a:xfrm>
            <a:off x="2398500" y="3769025"/>
            <a:ext cx="6111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글1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375650" y="3974600"/>
            <a:ext cx="462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글2</a:t>
            </a:r>
          </a:p>
        </p:txBody>
      </p:sp>
      <p:sp>
        <p:nvSpPr>
          <p:cNvPr id="90" name="Shape 90"/>
          <p:cNvSpPr/>
          <p:nvPr/>
        </p:nvSpPr>
        <p:spPr>
          <a:xfrm>
            <a:off x="6402000" y="3129450"/>
            <a:ext cx="7020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293175" y="3129450"/>
            <a:ext cx="988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600"/>
              <a:t>로그인/</a:t>
            </a:r>
            <a:r>
              <a:rPr lang="ko" sz="600"/>
              <a:t>로그아웃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2130075" y="3272200"/>
            <a:ext cx="0" cy="25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/>
          <p:nvPr/>
        </p:nvSpPr>
        <p:spPr>
          <a:xfrm>
            <a:off x="3717600" y="3392125"/>
            <a:ext cx="1433400" cy="1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213825" y="3392125"/>
            <a:ext cx="405600" cy="1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213825" y="3310450"/>
            <a:ext cx="505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800"/>
              <a:t>검</a:t>
            </a:r>
            <a:r>
              <a:rPr lang="ko" sz="800"/>
              <a:t>색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826150" y="3340650"/>
            <a:ext cx="1644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600"/>
              <a:t>게시글 검색 키워드 입력창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45" y="3974926"/>
            <a:ext cx="1136399" cy="14670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5925800" y="4014575"/>
            <a:ext cx="1062300" cy="138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회원 정보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출력 화면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- 이름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- 등급(권한)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- 내가 쓴글 갯수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[내정보 관리]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[회원 관리]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[게시판 관리]</a:t>
            </a:r>
          </a:p>
        </p:txBody>
      </p:sp>
      <p:sp>
        <p:nvSpPr>
          <p:cNvPr id="99" name="Shape 99"/>
          <p:cNvSpPr/>
          <p:nvPr/>
        </p:nvSpPr>
        <p:spPr>
          <a:xfrm>
            <a:off x="6402000" y="3420725"/>
            <a:ext cx="702000" cy="2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/>
              <a:t>쪽지함</a:t>
            </a:r>
          </a:p>
        </p:txBody>
      </p:sp>
      <p:sp>
        <p:nvSpPr>
          <p:cNvPr id="100" name="Shape 100"/>
          <p:cNvSpPr/>
          <p:nvPr/>
        </p:nvSpPr>
        <p:spPr>
          <a:xfrm>
            <a:off x="4581625" y="5816325"/>
            <a:ext cx="571500" cy="15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561825" y="5690700"/>
            <a:ext cx="611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aseline="30000" lang="ko" sz="1800"/>
              <a:t>글쓰기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Shape 106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김영범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Shape 107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82850"/>
                <a:gridCol w="382850"/>
                <a:gridCol w="1669425"/>
                <a:gridCol w="733425"/>
                <a:gridCol w="1170300"/>
                <a:gridCol w="1170300"/>
                <a:gridCol w="478800"/>
              </a:tblGrid>
              <a:tr h="2017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 관리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로그인 기본화면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45387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ID 검색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ID별 PW가 참일 시 로그인 상태변환 후 Frame닫힘.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17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6475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6275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75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56450">
                <a:tc gridSpan="9">
                  <a:txBody>
                    <a:bodyPr>
                      <a:noAutofit/>
                    </a:bodyPr>
                    <a:lstStyle/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로그인 기본화면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메인에서 로그인을 눌렀을 경우 전환되는 화면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ID/PW를 입력하고 회원정보가 일치하면 메인화면으로 전환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ID/PW를 잊어버린경우 ID/PW 찾기 버튼 클릭하고 ID/PW 찾기 화면으로 전환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ko" sz="1000"/>
                        <a:t>비회원인 경우 회원가입 클릭하고 회원가입 화면으로 전환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75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172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 아이디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MemberID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 비밀번호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MemberPW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75" y="2339224"/>
            <a:ext cx="4281774" cy="28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Shape 113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김영범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Shape 114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ID/PW 찾기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회원정보 검색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회원정보 참 시 팝업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Frame 닫힘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메인화면에 대한 업무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: ID/PW 보기 버튼 클릭 시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텍스트필드에 담긴 세가지정보 모두 참일때</a:t>
                      </a:r>
                      <a:r>
                        <a:rPr lang="ko" sz="1000"/>
                        <a:t>검색하여 ID/PW정보를 담아 팝업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로그인 화면 가기 버튼 클릭시 로그인 기본화면으로 이동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회원의 이름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생년월일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E-mail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0" y="2368224"/>
            <a:ext cx="3932574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김영범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5" y="2103574"/>
            <a:ext cx="4108449" cy="2883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Shape 122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ID/PW 보기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ID/PW 보기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로그인 기본</a:t>
                      </a:r>
                      <a:r>
                        <a:rPr lang="ko" sz="1000"/>
                        <a:t>화면에 대한 업무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: ID/PW를 보여주고 ‘돌아가기’ 버튼 클릭 시 Frame 닫힘.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ID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PW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Shape 127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김영범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회원가입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회원가입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메인화면과 로그인 기본화면에 대한 업무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: ‘회원가입 하기’버튼 클릭 시 회원정보 입력 후 Frame 닫힘.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‘돌아가기’ 버튼 클릭 시 Frame 닫힘.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데이터가 적절한지 유효성 체크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이름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생년월일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E-mail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ID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PW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회원의 </a:t>
                      </a:r>
                      <a:r>
                        <a:rPr lang="ko" sz="1000"/>
                        <a:t>PW확인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0" y="2116974"/>
            <a:ext cx="3599724" cy="28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Shape 134"/>
          <p:cNvGraphicFramePr/>
          <p:nvPr/>
        </p:nvGraphicFramePr>
        <p:xfrm>
          <a:off x="45700" y="550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1184850"/>
                <a:gridCol w="1196250"/>
                <a:gridCol w="1105750"/>
                <a:gridCol w="1154625"/>
                <a:gridCol w="967800"/>
                <a:gridCol w="1474725"/>
              </a:tblGrid>
              <a:tr h="345525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600"/>
                        <a:t>사용자화면정의서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프로젝트조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1조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자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김영범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작  성  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2016-09-26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48562" y="1160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{7E60BD53-EADB-46EC-BB9D-5ABDE4E5AF3B}</a:tableStyleId>
              </a:tblPr>
              <a:tblGrid>
                <a:gridCol w="325750"/>
                <a:gridCol w="791200"/>
                <a:gridCol w="342900"/>
                <a:gridCol w="222875"/>
                <a:gridCol w="1669425"/>
                <a:gridCol w="733425"/>
                <a:gridCol w="1170300"/>
                <a:gridCol w="1170300"/>
                <a:gridCol w="652100"/>
              </a:tblGrid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화면명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회원정보 수정 기본화면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업무기능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회원정보들 수정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관련 TABLE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rowSpan="2"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</a:tr>
              <a:tr h="20320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단위시스템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gridSpan="2" vMerge="1"/>
                <a:tc hMerge="1" v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화면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845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1.2 처리 개요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메인화면에 대한 업무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: ‘정보수정 하기’ 버튼 클릭 시 회원정보가 수정되고 Frame창 닫힘.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‘돌아가기’ 버튼 클릭 시 Frame 창 닫힘.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  데이터가 유효한지 체크</a:t>
                      </a:r>
                    </a:p>
                    <a:p>
                      <a:pPr indent="63500"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9">
                  <a:txBody>
                    <a:bodyPr>
                      <a:noAutofit/>
                    </a:bodyPr>
                    <a:lstStyle/>
                    <a:p>
                      <a:pPr lvl="0" marL="457200" rtl="0">
                        <a:spcBef>
                          <a:spcPts val="6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ko" sz="1000"/>
                        <a:t>1.3화면 입/출력 정보일람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번호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50"/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한글명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영문명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000"/>
                        <a:t>자료형태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0E0"/>
                    </a:solidFill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이름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생년월일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E-mail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PW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I/O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PW확인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0" marB="0" marR="62875" marL="628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0" y="2085300"/>
            <a:ext cx="3941925" cy="28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