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828800"/>
            <a:ext cx="4846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server main: chatRoom.server.ServerChat.java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client main: chatRoom.client.ClientChat.java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enjoy with some bugs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put your I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2" y="2838367"/>
            <a:ext cx="2553056" cy="1181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1143000"/>
            <a:ext cx="147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Nickname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3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lect Ro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5" y="571101"/>
            <a:ext cx="4286849" cy="5715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143000"/>
            <a:ext cx="11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Room List</a:t>
            </a:r>
          </a:p>
        </p:txBody>
      </p:sp>
    </p:spTree>
    <p:extLst>
      <p:ext uri="{BB962C8B-B14F-4D97-AF65-F5344CB8AC3E}">
        <p14:creationId xmlns:p14="http://schemas.microsoft.com/office/powerpoint/2010/main" val="33271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eate Room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92" y="2238208"/>
            <a:ext cx="3334216" cy="2381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143000"/>
            <a:ext cx="196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Title</a:t>
            </a:r>
          </a:p>
          <a:p>
            <a:r>
              <a:rPr lang="en-US" altLang="ko-KR" dirty="0" smtClean="0"/>
              <a:t>password (option!)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t Ro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83054"/>
            <a:ext cx="6401332" cy="4560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143000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enjoy chat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lect Ro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5" y="571101"/>
            <a:ext cx="4286849" cy="5715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143000"/>
            <a:ext cx="1214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 exist</a:t>
            </a:r>
          </a:p>
          <a:p>
            <a:r>
              <a:rPr lang="en-US" altLang="ko-KR" dirty="0" smtClean="0"/>
              <a:t>chat room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1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put Passwo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2" y="2838367"/>
            <a:ext cx="2553056" cy="1181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143000"/>
            <a:ext cx="28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password when it is exist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6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32"/>
            <a:ext cx="9144000" cy="2851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143000"/>
            <a:ext cx="323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enjoy chat with whisper feature!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6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Jeyeon Lee</dc:creator>
  <cp:lastModifiedBy>Jeyeon Lee</cp:lastModifiedBy>
  <cp:revision>4</cp:revision>
  <dcterms:created xsi:type="dcterms:W3CDTF">2006-08-16T00:00:00Z</dcterms:created>
  <dcterms:modified xsi:type="dcterms:W3CDTF">2015-11-12T02:51:14Z</dcterms:modified>
</cp:coreProperties>
</file>