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7" r:id="rId3"/>
    <p:sldId id="259" r:id="rId4"/>
    <p:sldId id="260" r:id="rId5"/>
    <p:sldId id="262" r:id="rId6"/>
    <p:sldId id="261" r:id="rId7"/>
    <p:sldId id="263" r:id="rId8"/>
    <p:sldId id="264" r:id="rId9"/>
    <p:sldId id="265" r:id="rId10"/>
    <p:sldId id="268" r:id="rId11"/>
    <p:sldId id="266" r:id="rId12"/>
    <p:sldId id="267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9"/>
  </p:normalViewPr>
  <p:slideViewPr>
    <p:cSldViewPr snapToGrid="0" snapToObjects="1">
      <p:cViewPr varScale="1">
        <p:scale>
          <a:sx n="112" d="100"/>
          <a:sy n="112" d="100"/>
        </p:scale>
        <p:origin x="5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A710CB-713A-804A-A3FE-EE41902D7E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F52643A-F8B2-8744-A281-49BE55A49F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EA25E4-C61D-704B-BD01-6DEC3BBA3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309CA-721C-BF45-9692-ABE012E0127D}" type="datetimeFigureOut">
              <a:rPr kumimoji="1" lang="zh-CN" altLang="en-US" smtClean="0"/>
              <a:t>2020/10/29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0EF646-1A42-4543-8186-D61D840A7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280512-ACAA-F547-9A60-E870115DB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C11F4-BCEB-A84C-B46B-8EE9999159E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22121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C5C8F2-0242-754E-B6FF-7A2E445D2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CE600B2-05AA-8648-AE46-849140CAC3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F8377E-588A-774E-BB35-DED7261F2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309CA-721C-BF45-9692-ABE012E0127D}" type="datetimeFigureOut">
              <a:rPr kumimoji="1" lang="zh-CN" altLang="en-US" smtClean="0"/>
              <a:t>2020/10/29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C95FE8-8A0E-5546-93DE-5BB86672A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94950F-024A-4740-9A43-F73A2D187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C11F4-BCEB-A84C-B46B-8EE9999159E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88497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D25D9A4-D36D-9F4F-A8E6-B93ECB6AF7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A82E15D-8249-4441-8A43-2011B74B27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9BA637-A5C4-FA4E-9442-03C01A4A5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309CA-721C-BF45-9692-ABE012E0127D}" type="datetimeFigureOut">
              <a:rPr kumimoji="1" lang="zh-CN" altLang="en-US" smtClean="0"/>
              <a:t>2020/10/29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476B21-9E20-0540-99FF-5CDC4A640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C75A3D-DE56-9947-88EF-7C144DBFD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C11F4-BCEB-A84C-B46B-8EE9999159E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92033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FA3598-AF52-4446-98CD-3F7A3A24B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B5D6DF-B88E-994E-8997-74C61748D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A6BDC2-72DE-8F4E-BD16-94B1561D5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309CA-721C-BF45-9692-ABE012E0127D}" type="datetimeFigureOut">
              <a:rPr kumimoji="1" lang="zh-CN" altLang="en-US" smtClean="0"/>
              <a:t>2020/10/29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9D27F2-2110-364D-B805-BA85B7EC0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129D52-02D0-E241-90CD-C1764055C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C11F4-BCEB-A84C-B46B-8EE9999159E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0878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CD3211-9BD9-1A4A-95A1-D2622842D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9FF5D71-9043-E545-B2B0-C75DC10E06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3FFB5C-79F9-E84B-A655-F623A3723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309CA-721C-BF45-9692-ABE012E0127D}" type="datetimeFigureOut">
              <a:rPr kumimoji="1" lang="zh-CN" altLang="en-US" smtClean="0"/>
              <a:t>2020/10/29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1BC3F9-B31F-544E-B6D7-EAF106413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4C5DED-C8C1-EB4D-B69A-31C3F1922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C11F4-BCEB-A84C-B46B-8EE9999159E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07829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9CF9CE-4B7C-1746-A8CE-3FA4266FB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12D449-6D32-FA42-B53F-48763ECBD4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61141FB-EF99-364D-A02B-FECCFFC1F6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6285113-0141-8D4D-B557-0E0E64A3B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309CA-721C-BF45-9692-ABE012E0127D}" type="datetimeFigureOut">
              <a:rPr kumimoji="1" lang="zh-CN" altLang="en-US" smtClean="0"/>
              <a:t>2020/10/29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975232B-8382-C740-9A73-04AB2AE66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486634C-5A8B-3640-8899-2C2D28875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C11F4-BCEB-A84C-B46B-8EE9999159E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89570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06ECD8-A7FB-814A-B8E4-3FDB6C002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4CC9CCF-C868-2147-902A-096E9C2144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01EF10B-4564-4845-AC78-A0190C0EFE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1B31132-3EE1-2C41-95C9-CCC216B575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5624B16-DE3C-8C41-AF6E-A1E88F8201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D433F62-867E-6647-82E1-EAB450A2F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309CA-721C-BF45-9692-ABE012E0127D}" type="datetimeFigureOut">
              <a:rPr kumimoji="1" lang="zh-CN" altLang="en-US" smtClean="0"/>
              <a:t>2020/10/29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CF83BF9-D2A4-E940-A9B3-C2B9EF810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CA6A447-45B5-4B44-B743-95B9E7F50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C11F4-BCEB-A84C-B46B-8EE9999159E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17020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59A76B-7094-5948-9155-5FDF6CDF6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6EB8189-AA1D-2340-8CFE-CBADB269F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309CA-721C-BF45-9692-ABE012E0127D}" type="datetimeFigureOut">
              <a:rPr kumimoji="1" lang="zh-CN" altLang="en-US" smtClean="0"/>
              <a:t>2020/10/29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6E7AC3C-75EA-5F45-A1C0-8A3508ABC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856D52F-10C1-E243-A2AF-75D55EE58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C11F4-BCEB-A84C-B46B-8EE9999159E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87193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8BC8047-B3A9-054E-B9FC-33372D24F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309CA-721C-BF45-9692-ABE012E0127D}" type="datetimeFigureOut">
              <a:rPr kumimoji="1" lang="zh-CN" altLang="en-US" smtClean="0"/>
              <a:t>2020/10/29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8956FC2-EAD8-7744-8784-0F4579322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4747E3B-8BD0-F64F-8FE7-6F3A143CB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C11F4-BCEB-A84C-B46B-8EE9999159E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06626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74CD19-FB5F-0D4E-AD8D-703A5AA15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A4B74E-43BF-5D44-99A2-6D89138739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E0F2CED-9BCC-814F-986C-000A6684C1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AE21876-46EF-5E4E-9EF5-BFB8AB96E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309CA-721C-BF45-9692-ABE012E0127D}" type="datetimeFigureOut">
              <a:rPr kumimoji="1" lang="zh-CN" altLang="en-US" smtClean="0"/>
              <a:t>2020/10/29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CA45F2E-0024-444F-9193-615F7CE96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96280E7-C154-BC4B-B13F-25C7B0D94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C11F4-BCEB-A84C-B46B-8EE9999159E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99419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EEC5C2-618B-AB4A-8871-ABDCC3687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B6D3BC2-C80F-4E47-9FCE-50F6320B26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8DAFA54-9290-F94A-BAC1-4BB5A352C1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17B5EB5-6FCE-DB41-A830-11076B622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309CA-721C-BF45-9692-ABE012E0127D}" type="datetimeFigureOut">
              <a:rPr kumimoji="1" lang="zh-CN" altLang="en-US" smtClean="0"/>
              <a:t>2020/10/29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3EA1D7D-15ED-4240-A138-C263FE2C2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AD76733-6CB1-AE45-8499-7BBE79020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C11F4-BCEB-A84C-B46B-8EE9999159E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26978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753DCFF-7035-7D43-A7FA-CFE495A53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701ECDE-85D5-9F42-943E-5E914B413A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915224-BE74-1940-8BDC-106F8186F5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8309CA-721C-BF45-9692-ABE012E0127D}" type="datetimeFigureOut">
              <a:rPr kumimoji="1" lang="zh-CN" altLang="en-US" smtClean="0"/>
              <a:t>2020/10/29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3DA650-1E1E-944D-A519-357DA22A99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9616E4-FC3C-204D-9473-03FE857D1D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1C11F4-BCEB-A84C-B46B-8EE9999159E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39807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cnblogs.com/flashhu/p/8324551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64F5CA-C4AE-D54A-AB1D-D4B3825477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流民主问题（进阶）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6C254F3-5DA4-4746-955D-8E6FAAAD67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56561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35794A-5266-3F44-A204-F34FEF003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5C87EB-A336-5F47-9E07-40F34F64DA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FC75B91-D591-524B-8A14-ECF902651F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1950" y="920750"/>
            <a:ext cx="8928100" cy="501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4195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02EBC87E-F1B2-F741-96A8-7BB50C61E71A}"/>
              </a:ext>
            </a:extLst>
          </p:cNvPr>
          <p:cNvSpPr/>
          <p:nvPr/>
        </p:nvSpPr>
        <p:spPr>
          <a:xfrm>
            <a:off x="2244437" y="2780809"/>
            <a:ext cx="118753" cy="11875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9DFCD6C6-F234-854C-B600-264ADBDC5CC9}"/>
              </a:ext>
            </a:extLst>
          </p:cNvPr>
          <p:cNvCxnSpPr>
            <a:cxnSpLocks/>
            <a:stCxn id="4" idx="4"/>
          </p:cNvCxnSpPr>
          <p:nvPr/>
        </p:nvCxnSpPr>
        <p:spPr>
          <a:xfrm flipH="1">
            <a:off x="2244438" y="2899563"/>
            <a:ext cx="59376" cy="85502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椭圆 9">
            <a:extLst>
              <a:ext uri="{FF2B5EF4-FFF2-40B4-BE49-F238E27FC236}">
                <a16:creationId xmlns:a16="http://schemas.microsoft.com/office/drawing/2014/main" id="{537C67A3-75D1-DB44-BA7C-5582771FB873}"/>
              </a:ext>
            </a:extLst>
          </p:cNvPr>
          <p:cNvSpPr/>
          <p:nvPr/>
        </p:nvSpPr>
        <p:spPr>
          <a:xfrm>
            <a:off x="2185060" y="3635832"/>
            <a:ext cx="118753" cy="11875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CFF4556C-69FE-F348-A0F3-ECA038F59ED0}"/>
              </a:ext>
            </a:extLst>
          </p:cNvPr>
          <p:cNvCxnSpPr>
            <a:cxnSpLocks/>
            <a:stCxn id="10" idx="4"/>
          </p:cNvCxnSpPr>
          <p:nvPr/>
        </p:nvCxnSpPr>
        <p:spPr>
          <a:xfrm flipH="1">
            <a:off x="2185061" y="3754586"/>
            <a:ext cx="59376" cy="85502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椭圆 11">
            <a:extLst>
              <a:ext uri="{FF2B5EF4-FFF2-40B4-BE49-F238E27FC236}">
                <a16:creationId xmlns:a16="http://schemas.microsoft.com/office/drawing/2014/main" id="{99B5A3EA-3B20-A94C-A8FF-616BED2762C8}"/>
              </a:ext>
            </a:extLst>
          </p:cNvPr>
          <p:cNvSpPr/>
          <p:nvPr/>
        </p:nvSpPr>
        <p:spPr>
          <a:xfrm>
            <a:off x="2095996" y="4490855"/>
            <a:ext cx="118753" cy="11875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32189938-CD70-3B48-9445-43D347DD3009}"/>
              </a:ext>
            </a:extLst>
          </p:cNvPr>
          <p:cNvCxnSpPr>
            <a:cxnSpLocks/>
            <a:stCxn id="12" idx="4"/>
          </p:cNvCxnSpPr>
          <p:nvPr/>
        </p:nvCxnSpPr>
        <p:spPr>
          <a:xfrm flipH="1">
            <a:off x="2095997" y="4609609"/>
            <a:ext cx="59376" cy="85502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椭圆 13">
            <a:extLst>
              <a:ext uri="{FF2B5EF4-FFF2-40B4-BE49-F238E27FC236}">
                <a16:creationId xmlns:a16="http://schemas.microsoft.com/office/drawing/2014/main" id="{F4D96123-A823-C54B-BE6E-CB8A1252698E}"/>
              </a:ext>
            </a:extLst>
          </p:cNvPr>
          <p:cNvSpPr/>
          <p:nvPr/>
        </p:nvSpPr>
        <p:spPr>
          <a:xfrm>
            <a:off x="2036620" y="5345878"/>
            <a:ext cx="118753" cy="11875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5" name="直线连接符 14">
            <a:extLst>
              <a:ext uri="{FF2B5EF4-FFF2-40B4-BE49-F238E27FC236}">
                <a16:creationId xmlns:a16="http://schemas.microsoft.com/office/drawing/2014/main" id="{A7648036-A8E1-A742-8B0E-F4DD3355DA50}"/>
              </a:ext>
            </a:extLst>
          </p:cNvPr>
          <p:cNvCxnSpPr>
            <a:cxnSpLocks/>
            <a:stCxn id="14" idx="4"/>
          </p:cNvCxnSpPr>
          <p:nvPr/>
        </p:nvCxnSpPr>
        <p:spPr>
          <a:xfrm flipH="1">
            <a:off x="2036621" y="5464632"/>
            <a:ext cx="59376" cy="85502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椭圆 15">
            <a:extLst>
              <a:ext uri="{FF2B5EF4-FFF2-40B4-BE49-F238E27FC236}">
                <a16:creationId xmlns:a16="http://schemas.microsoft.com/office/drawing/2014/main" id="{26FABE77-E02B-6E46-941F-77D83E7456B3}"/>
              </a:ext>
            </a:extLst>
          </p:cNvPr>
          <p:cNvSpPr/>
          <p:nvPr/>
        </p:nvSpPr>
        <p:spPr>
          <a:xfrm>
            <a:off x="1981212" y="6234543"/>
            <a:ext cx="118753" cy="11875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985AF2CC-079C-5A4D-A8D1-6EB799E99AD3}"/>
              </a:ext>
            </a:extLst>
          </p:cNvPr>
          <p:cNvSpPr/>
          <p:nvPr/>
        </p:nvSpPr>
        <p:spPr>
          <a:xfrm>
            <a:off x="3857501" y="524499"/>
            <a:ext cx="118753" cy="11875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8" name="直线连接符 17">
            <a:extLst>
              <a:ext uri="{FF2B5EF4-FFF2-40B4-BE49-F238E27FC236}">
                <a16:creationId xmlns:a16="http://schemas.microsoft.com/office/drawing/2014/main" id="{DFD63118-FDE1-5046-9CDB-4927C4D01068}"/>
              </a:ext>
            </a:extLst>
          </p:cNvPr>
          <p:cNvCxnSpPr>
            <a:cxnSpLocks/>
          </p:cNvCxnSpPr>
          <p:nvPr/>
        </p:nvCxnSpPr>
        <p:spPr>
          <a:xfrm flipH="1">
            <a:off x="3887190" y="595753"/>
            <a:ext cx="59376" cy="85502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椭圆 18">
            <a:extLst>
              <a:ext uri="{FF2B5EF4-FFF2-40B4-BE49-F238E27FC236}">
                <a16:creationId xmlns:a16="http://schemas.microsoft.com/office/drawing/2014/main" id="{94A5379A-E61F-BA44-AA65-91EB09DC3A42}"/>
              </a:ext>
            </a:extLst>
          </p:cNvPr>
          <p:cNvSpPr/>
          <p:nvPr/>
        </p:nvSpPr>
        <p:spPr>
          <a:xfrm>
            <a:off x="3798124" y="1379522"/>
            <a:ext cx="118753" cy="11875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0" name="直线连接符 19">
            <a:extLst>
              <a:ext uri="{FF2B5EF4-FFF2-40B4-BE49-F238E27FC236}">
                <a16:creationId xmlns:a16="http://schemas.microsoft.com/office/drawing/2014/main" id="{95B10F2A-91F7-2B4C-A1F5-B3D551419914}"/>
              </a:ext>
            </a:extLst>
          </p:cNvPr>
          <p:cNvCxnSpPr>
            <a:cxnSpLocks/>
            <a:stCxn id="19" idx="4"/>
          </p:cNvCxnSpPr>
          <p:nvPr/>
        </p:nvCxnSpPr>
        <p:spPr>
          <a:xfrm flipH="1">
            <a:off x="3798125" y="1498276"/>
            <a:ext cx="59376" cy="85502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椭圆 20">
            <a:extLst>
              <a:ext uri="{FF2B5EF4-FFF2-40B4-BE49-F238E27FC236}">
                <a16:creationId xmlns:a16="http://schemas.microsoft.com/office/drawing/2014/main" id="{F1F6F14C-474B-504A-ACB0-F6C4EA58C681}"/>
              </a:ext>
            </a:extLst>
          </p:cNvPr>
          <p:cNvSpPr/>
          <p:nvPr/>
        </p:nvSpPr>
        <p:spPr>
          <a:xfrm>
            <a:off x="3709060" y="2234545"/>
            <a:ext cx="118753" cy="11875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2" name="直线连接符 21">
            <a:extLst>
              <a:ext uri="{FF2B5EF4-FFF2-40B4-BE49-F238E27FC236}">
                <a16:creationId xmlns:a16="http://schemas.microsoft.com/office/drawing/2014/main" id="{F9F7F88C-6A71-1743-B160-9978CBD49753}"/>
              </a:ext>
            </a:extLst>
          </p:cNvPr>
          <p:cNvCxnSpPr>
            <a:cxnSpLocks/>
            <a:stCxn id="21" idx="4"/>
          </p:cNvCxnSpPr>
          <p:nvPr/>
        </p:nvCxnSpPr>
        <p:spPr>
          <a:xfrm flipH="1">
            <a:off x="3709061" y="2353299"/>
            <a:ext cx="59376" cy="85502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椭圆 22">
            <a:extLst>
              <a:ext uri="{FF2B5EF4-FFF2-40B4-BE49-F238E27FC236}">
                <a16:creationId xmlns:a16="http://schemas.microsoft.com/office/drawing/2014/main" id="{541CF02E-BD73-5349-91C9-01AD63701ECA}"/>
              </a:ext>
            </a:extLst>
          </p:cNvPr>
          <p:cNvSpPr/>
          <p:nvPr/>
        </p:nvSpPr>
        <p:spPr>
          <a:xfrm>
            <a:off x="3649684" y="3089568"/>
            <a:ext cx="118753" cy="11875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4" name="直线连接符 23">
            <a:extLst>
              <a:ext uri="{FF2B5EF4-FFF2-40B4-BE49-F238E27FC236}">
                <a16:creationId xmlns:a16="http://schemas.microsoft.com/office/drawing/2014/main" id="{9FA8B8C3-1213-D348-B1B9-FD4F1304EB1A}"/>
              </a:ext>
            </a:extLst>
          </p:cNvPr>
          <p:cNvCxnSpPr>
            <a:cxnSpLocks/>
            <a:stCxn id="23" idx="4"/>
          </p:cNvCxnSpPr>
          <p:nvPr/>
        </p:nvCxnSpPr>
        <p:spPr>
          <a:xfrm flipH="1">
            <a:off x="3649685" y="3208322"/>
            <a:ext cx="59376" cy="85502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椭圆 24">
            <a:extLst>
              <a:ext uri="{FF2B5EF4-FFF2-40B4-BE49-F238E27FC236}">
                <a16:creationId xmlns:a16="http://schemas.microsoft.com/office/drawing/2014/main" id="{2728A325-352F-2A47-AED1-0CAE281742A7}"/>
              </a:ext>
            </a:extLst>
          </p:cNvPr>
          <p:cNvSpPr/>
          <p:nvPr/>
        </p:nvSpPr>
        <p:spPr>
          <a:xfrm>
            <a:off x="3594276" y="3978233"/>
            <a:ext cx="118753" cy="11875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7" name="直线连接符 26">
            <a:extLst>
              <a:ext uri="{FF2B5EF4-FFF2-40B4-BE49-F238E27FC236}">
                <a16:creationId xmlns:a16="http://schemas.microsoft.com/office/drawing/2014/main" id="{3C3ADA59-E3BC-3D48-9063-B33C5E17D150}"/>
              </a:ext>
            </a:extLst>
          </p:cNvPr>
          <p:cNvCxnSpPr>
            <a:stCxn id="4" idx="0"/>
            <a:endCxn id="21" idx="2"/>
          </p:cNvCxnSpPr>
          <p:nvPr/>
        </p:nvCxnSpPr>
        <p:spPr>
          <a:xfrm flipV="1">
            <a:off x="2303814" y="2293922"/>
            <a:ext cx="1405246" cy="48688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8" name="椭圆 27">
            <a:extLst>
              <a:ext uri="{FF2B5EF4-FFF2-40B4-BE49-F238E27FC236}">
                <a16:creationId xmlns:a16="http://schemas.microsoft.com/office/drawing/2014/main" id="{97F75597-2132-5D4F-AAB9-F479961E003C}"/>
              </a:ext>
            </a:extLst>
          </p:cNvPr>
          <p:cNvSpPr/>
          <p:nvPr/>
        </p:nvSpPr>
        <p:spPr>
          <a:xfrm>
            <a:off x="7396349" y="2899563"/>
            <a:ext cx="118753" cy="11875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9" name="直线连接符 28">
            <a:extLst>
              <a:ext uri="{FF2B5EF4-FFF2-40B4-BE49-F238E27FC236}">
                <a16:creationId xmlns:a16="http://schemas.microsoft.com/office/drawing/2014/main" id="{6A22B787-8D45-D94B-864C-C6F491759748}"/>
              </a:ext>
            </a:extLst>
          </p:cNvPr>
          <p:cNvCxnSpPr>
            <a:cxnSpLocks/>
            <a:stCxn id="28" idx="4"/>
          </p:cNvCxnSpPr>
          <p:nvPr/>
        </p:nvCxnSpPr>
        <p:spPr>
          <a:xfrm flipH="1">
            <a:off x="7396350" y="3018317"/>
            <a:ext cx="59376" cy="85502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椭圆 29">
            <a:extLst>
              <a:ext uri="{FF2B5EF4-FFF2-40B4-BE49-F238E27FC236}">
                <a16:creationId xmlns:a16="http://schemas.microsoft.com/office/drawing/2014/main" id="{9FA6536E-4697-FE49-A5F5-B8D83997136E}"/>
              </a:ext>
            </a:extLst>
          </p:cNvPr>
          <p:cNvSpPr/>
          <p:nvPr/>
        </p:nvSpPr>
        <p:spPr>
          <a:xfrm>
            <a:off x="7336972" y="3754586"/>
            <a:ext cx="118753" cy="11875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1" name="直线连接符 30">
            <a:extLst>
              <a:ext uri="{FF2B5EF4-FFF2-40B4-BE49-F238E27FC236}">
                <a16:creationId xmlns:a16="http://schemas.microsoft.com/office/drawing/2014/main" id="{7125F6D1-EF8C-424B-BE7E-8FD639B68B1A}"/>
              </a:ext>
            </a:extLst>
          </p:cNvPr>
          <p:cNvCxnSpPr>
            <a:cxnSpLocks/>
            <a:stCxn id="30" idx="4"/>
          </p:cNvCxnSpPr>
          <p:nvPr/>
        </p:nvCxnSpPr>
        <p:spPr>
          <a:xfrm flipH="1">
            <a:off x="7336973" y="3873340"/>
            <a:ext cx="59376" cy="85502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椭圆 31">
            <a:extLst>
              <a:ext uri="{FF2B5EF4-FFF2-40B4-BE49-F238E27FC236}">
                <a16:creationId xmlns:a16="http://schemas.microsoft.com/office/drawing/2014/main" id="{E0FA3716-B300-2041-B40D-11A79A153A18}"/>
              </a:ext>
            </a:extLst>
          </p:cNvPr>
          <p:cNvSpPr/>
          <p:nvPr/>
        </p:nvSpPr>
        <p:spPr>
          <a:xfrm>
            <a:off x="7247908" y="4609609"/>
            <a:ext cx="118753" cy="11875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3" name="直线连接符 32">
            <a:extLst>
              <a:ext uri="{FF2B5EF4-FFF2-40B4-BE49-F238E27FC236}">
                <a16:creationId xmlns:a16="http://schemas.microsoft.com/office/drawing/2014/main" id="{01B0CD6B-D3E7-AB42-BF15-CAB239378FCB}"/>
              </a:ext>
            </a:extLst>
          </p:cNvPr>
          <p:cNvCxnSpPr>
            <a:cxnSpLocks/>
            <a:stCxn id="32" idx="4"/>
          </p:cNvCxnSpPr>
          <p:nvPr/>
        </p:nvCxnSpPr>
        <p:spPr>
          <a:xfrm flipH="1">
            <a:off x="7247909" y="4728363"/>
            <a:ext cx="59376" cy="85502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椭圆 33">
            <a:extLst>
              <a:ext uri="{FF2B5EF4-FFF2-40B4-BE49-F238E27FC236}">
                <a16:creationId xmlns:a16="http://schemas.microsoft.com/office/drawing/2014/main" id="{E7D95D12-D728-7440-8CB6-FF107129F489}"/>
              </a:ext>
            </a:extLst>
          </p:cNvPr>
          <p:cNvSpPr/>
          <p:nvPr/>
        </p:nvSpPr>
        <p:spPr>
          <a:xfrm>
            <a:off x="7188532" y="5464632"/>
            <a:ext cx="118753" cy="11875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5" name="直线连接符 34">
            <a:extLst>
              <a:ext uri="{FF2B5EF4-FFF2-40B4-BE49-F238E27FC236}">
                <a16:creationId xmlns:a16="http://schemas.microsoft.com/office/drawing/2014/main" id="{D9F3D8FC-DE2C-9546-8A59-B903F7808606}"/>
              </a:ext>
            </a:extLst>
          </p:cNvPr>
          <p:cNvCxnSpPr>
            <a:cxnSpLocks/>
            <a:stCxn id="34" idx="4"/>
          </p:cNvCxnSpPr>
          <p:nvPr/>
        </p:nvCxnSpPr>
        <p:spPr>
          <a:xfrm flipH="1">
            <a:off x="7188533" y="5583386"/>
            <a:ext cx="59376" cy="85502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椭圆 35">
            <a:extLst>
              <a:ext uri="{FF2B5EF4-FFF2-40B4-BE49-F238E27FC236}">
                <a16:creationId xmlns:a16="http://schemas.microsoft.com/office/drawing/2014/main" id="{91723D73-CA62-064C-ACBF-E7D508F77749}"/>
              </a:ext>
            </a:extLst>
          </p:cNvPr>
          <p:cNvSpPr/>
          <p:nvPr/>
        </p:nvSpPr>
        <p:spPr>
          <a:xfrm>
            <a:off x="7133124" y="6353297"/>
            <a:ext cx="118753" cy="11875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A94C2A1C-B904-BD42-ABF5-5418195177B5}"/>
              </a:ext>
            </a:extLst>
          </p:cNvPr>
          <p:cNvSpPr/>
          <p:nvPr/>
        </p:nvSpPr>
        <p:spPr>
          <a:xfrm>
            <a:off x="9009413" y="643253"/>
            <a:ext cx="118753" cy="11875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8" name="直线连接符 37">
            <a:extLst>
              <a:ext uri="{FF2B5EF4-FFF2-40B4-BE49-F238E27FC236}">
                <a16:creationId xmlns:a16="http://schemas.microsoft.com/office/drawing/2014/main" id="{ED512455-BC8A-C545-81D1-4214CFFCB1E9}"/>
              </a:ext>
            </a:extLst>
          </p:cNvPr>
          <p:cNvCxnSpPr>
            <a:cxnSpLocks/>
          </p:cNvCxnSpPr>
          <p:nvPr/>
        </p:nvCxnSpPr>
        <p:spPr>
          <a:xfrm flipH="1">
            <a:off x="9039102" y="714507"/>
            <a:ext cx="59376" cy="85502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椭圆 38">
            <a:extLst>
              <a:ext uri="{FF2B5EF4-FFF2-40B4-BE49-F238E27FC236}">
                <a16:creationId xmlns:a16="http://schemas.microsoft.com/office/drawing/2014/main" id="{5A880B30-19B5-5444-94DD-497C55E2E2E4}"/>
              </a:ext>
            </a:extLst>
          </p:cNvPr>
          <p:cNvSpPr/>
          <p:nvPr/>
        </p:nvSpPr>
        <p:spPr>
          <a:xfrm>
            <a:off x="8950036" y="1498276"/>
            <a:ext cx="118753" cy="11875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40" name="直线连接符 39">
            <a:extLst>
              <a:ext uri="{FF2B5EF4-FFF2-40B4-BE49-F238E27FC236}">
                <a16:creationId xmlns:a16="http://schemas.microsoft.com/office/drawing/2014/main" id="{08736615-57D5-0940-9934-A7638AAF7A2A}"/>
              </a:ext>
            </a:extLst>
          </p:cNvPr>
          <p:cNvCxnSpPr>
            <a:cxnSpLocks/>
            <a:stCxn id="39" idx="4"/>
          </p:cNvCxnSpPr>
          <p:nvPr/>
        </p:nvCxnSpPr>
        <p:spPr>
          <a:xfrm flipH="1">
            <a:off x="8950037" y="1617030"/>
            <a:ext cx="59376" cy="85502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" name="椭圆 40">
            <a:extLst>
              <a:ext uri="{FF2B5EF4-FFF2-40B4-BE49-F238E27FC236}">
                <a16:creationId xmlns:a16="http://schemas.microsoft.com/office/drawing/2014/main" id="{621A19FA-545C-3343-9B6C-B5427E7232C7}"/>
              </a:ext>
            </a:extLst>
          </p:cNvPr>
          <p:cNvSpPr/>
          <p:nvPr/>
        </p:nvSpPr>
        <p:spPr>
          <a:xfrm>
            <a:off x="8860972" y="2353299"/>
            <a:ext cx="118753" cy="11875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42" name="直线连接符 41">
            <a:extLst>
              <a:ext uri="{FF2B5EF4-FFF2-40B4-BE49-F238E27FC236}">
                <a16:creationId xmlns:a16="http://schemas.microsoft.com/office/drawing/2014/main" id="{C9702A28-D6A5-C748-BDE6-50621CDC62CC}"/>
              </a:ext>
            </a:extLst>
          </p:cNvPr>
          <p:cNvCxnSpPr>
            <a:cxnSpLocks/>
            <a:stCxn id="41" idx="4"/>
          </p:cNvCxnSpPr>
          <p:nvPr/>
        </p:nvCxnSpPr>
        <p:spPr>
          <a:xfrm flipH="1">
            <a:off x="8860973" y="2472053"/>
            <a:ext cx="59376" cy="855023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3" name="椭圆 42">
            <a:extLst>
              <a:ext uri="{FF2B5EF4-FFF2-40B4-BE49-F238E27FC236}">
                <a16:creationId xmlns:a16="http://schemas.microsoft.com/office/drawing/2014/main" id="{DEA861F2-049E-4E4E-AC06-BCDB508EF817}"/>
              </a:ext>
            </a:extLst>
          </p:cNvPr>
          <p:cNvSpPr/>
          <p:nvPr/>
        </p:nvSpPr>
        <p:spPr>
          <a:xfrm>
            <a:off x="8801596" y="3208322"/>
            <a:ext cx="118753" cy="11875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44" name="直线连接符 43">
            <a:extLst>
              <a:ext uri="{FF2B5EF4-FFF2-40B4-BE49-F238E27FC236}">
                <a16:creationId xmlns:a16="http://schemas.microsoft.com/office/drawing/2014/main" id="{E0CD6C64-0C0F-0F4D-BB99-36F042CD2EAE}"/>
              </a:ext>
            </a:extLst>
          </p:cNvPr>
          <p:cNvCxnSpPr>
            <a:cxnSpLocks/>
            <a:stCxn id="43" idx="4"/>
          </p:cNvCxnSpPr>
          <p:nvPr/>
        </p:nvCxnSpPr>
        <p:spPr>
          <a:xfrm flipH="1">
            <a:off x="8801597" y="3327076"/>
            <a:ext cx="59376" cy="85502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5" name="椭圆 44">
            <a:extLst>
              <a:ext uri="{FF2B5EF4-FFF2-40B4-BE49-F238E27FC236}">
                <a16:creationId xmlns:a16="http://schemas.microsoft.com/office/drawing/2014/main" id="{596EB940-66CE-9843-98F4-5B867B6FF7C2}"/>
              </a:ext>
            </a:extLst>
          </p:cNvPr>
          <p:cNvSpPr/>
          <p:nvPr/>
        </p:nvSpPr>
        <p:spPr>
          <a:xfrm>
            <a:off x="8746188" y="4096987"/>
            <a:ext cx="118753" cy="11875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46" name="直线连接符 45">
            <a:extLst>
              <a:ext uri="{FF2B5EF4-FFF2-40B4-BE49-F238E27FC236}">
                <a16:creationId xmlns:a16="http://schemas.microsoft.com/office/drawing/2014/main" id="{F7C33CE2-1961-B947-B00A-B24A2AE69FCB}"/>
              </a:ext>
            </a:extLst>
          </p:cNvPr>
          <p:cNvCxnSpPr>
            <a:stCxn id="28" idx="0"/>
            <a:endCxn id="41" idx="2"/>
          </p:cNvCxnSpPr>
          <p:nvPr/>
        </p:nvCxnSpPr>
        <p:spPr>
          <a:xfrm flipV="1">
            <a:off x="7455726" y="2412676"/>
            <a:ext cx="1405246" cy="48688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5118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CCE347-DCE0-0C41-85D7-F47957D28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Make</a:t>
            </a:r>
            <a:r>
              <a:rPr kumimoji="1" lang="zh-CN" altLang="en-US" dirty="0"/>
              <a:t> </a:t>
            </a:r>
            <a:r>
              <a:rPr kumimoji="1" lang="en-US" altLang="zh-CN"/>
              <a:t>Root</a:t>
            </a:r>
            <a:endParaRPr kumimoji="1" lang="zh-CN" altLang="en-US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4D4480AA-D9A2-C043-B08D-E2C82F67EB89}"/>
              </a:ext>
            </a:extLst>
          </p:cNvPr>
          <p:cNvSpPr/>
          <p:nvPr/>
        </p:nvSpPr>
        <p:spPr>
          <a:xfrm>
            <a:off x="4821383" y="1450773"/>
            <a:ext cx="118753" cy="11875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cxnSp>
        <p:nvCxnSpPr>
          <p:cNvPr id="5" name="直线连接符 4">
            <a:extLst>
              <a:ext uri="{FF2B5EF4-FFF2-40B4-BE49-F238E27FC236}">
                <a16:creationId xmlns:a16="http://schemas.microsoft.com/office/drawing/2014/main" id="{9F79B5BB-DE81-9944-B487-659121E524D1}"/>
              </a:ext>
            </a:extLst>
          </p:cNvPr>
          <p:cNvCxnSpPr>
            <a:cxnSpLocks/>
            <a:stCxn id="4" idx="4"/>
          </p:cNvCxnSpPr>
          <p:nvPr/>
        </p:nvCxnSpPr>
        <p:spPr>
          <a:xfrm flipH="1">
            <a:off x="4821384" y="1569527"/>
            <a:ext cx="59376" cy="855023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6" name="椭圆 5">
            <a:extLst>
              <a:ext uri="{FF2B5EF4-FFF2-40B4-BE49-F238E27FC236}">
                <a16:creationId xmlns:a16="http://schemas.microsoft.com/office/drawing/2014/main" id="{FBA49C4D-B916-D444-A32C-E4DFDA01075B}"/>
              </a:ext>
            </a:extLst>
          </p:cNvPr>
          <p:cNvSpPr/>
          <p:nvPr/>
        </p:nvSpPr>
        <p:spPr>
          <a:xfrm>
            <a:off x="4762006" y="2305796"/>
            <a:ext cx="118753" cy="11875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47BBD4BA-F83F-C640-ACAE-D9C8BF4EE67B}"/>
              </a:ext>
            </a:extLst>
          </p:cNvPr>
          <p:cNvCxnSpPr>
            <a:cxnSpLocks/>
            <a:stCxn id="6" idx="4"/>
          </p:cNvCxnSpPr>
          <p:nvPr/>
        </p:nvCxnSpPr>
        <p:spPr>
          <a:xfrm flipH="1">
            <a:off x="4762007" y="2424550"/>
            <a:ext cx="59376" cy="855023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8" name="椭圆 7">
            <a:extLst>
              <a:ext uri="{FF2B5EF4-FFF2-40B4-BE49-F238E27FC236}">
                <a16:creationId xmlns:a16="http://schemas.microsoft.com/office/drawing/2014/main" id="{6D012BAE-2AD3-5A46-8400-F6DCA0FE3250}"/>
              </a:ext>
            </a:extLst>
          </p:cNvPr>
          <p:cNvSpPr/>
          <p:nvPr/>
        </p:nvSpPr>
        <p:spPr>
          <a:xfrm>
            <a:off x="4672942" y="3160819"/>
            <a:ext cx="118753" cy="11875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67D5872F-F259-6946-A45D-97856501CFDB}"/>
              </a:ext>
            </a:extLst>
          </p:cNvPr>
          <p:cNvCxnSpPr>
            <a:cxnSpLocks/>
            <a:stCxn id="8" idx="4"/>
          </p:cNvCxnSpPr>
          <p:nvPr/>
        </p:nvCxnSpPr>
        <p:spPr>
          <a:xfrm flipH="1">
            <a:off x="4672943" y="3279573"/>
            <a:ext cx="59376" cy="855023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0" name="椭圆 9">
            <a:extLst>
              <a:ext uri="{FF2B5EF4-FFF2-40B4-BE49-F238E27FC236}">
                <a16:creationId xmlns:a16="http://schemas.microsoft.com/office/drawing/2014/main" id="{88C30BE9-5717-C040-B5F3-F08BA0E85ACA}"/>
              </a:ext>
            </a:extLst>
          </p:cNvPr>
          <p:cNvSpPr/>
          <p:nvPr/>
        </p:nvSpPr>
        <p:spPr>
          <a:xfrm>
            <a:off x="4613566" y="4015842"/>
            <a:ext cx="118753" cy="11875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BC82C241-3D9B-9E43-AE43-C4BC7E29A29D}"/>
              </a:ext>
            </a:extLst>
          </p:cNvPr>
          <p:cNvCxnSpPr>
            <a:cxnSpLocks/>
            <a:stCxn id="10" idx="4"/>
          </p:cNvCxnSpPr>
          <p:nvPr/>
        </p:nvCxnSpPr>
        <p:spPr>
          <a:xfrm flipH="1">
            <a:off x="4613567" y="4134596"/>
            <a:ext cx="59376" cy="855023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2" name="椭圆 11">
            <a:extLst>
              <a:ext uri="{FF2B5EF4-FFF2-40B4-BE49-F238E27FC236}">
                <a16:creationId xmlns:a16="http://schemas.microsoft.com/office/drawing/2014/main" id="{ACE475FD-CC4F-9D4D-B9D3-CA7E656C6992}"/>
              </a:ext>
            </a:extLst>
          </p:cNvPr>
          <p:cNvSpPr/>
          <p:nvPr/>
        </p:nvSpPr>
        <p:spPr>
          <a:xfrm>
            <a:off x="4558158" y="4904507"/>
            <a:ext cx="118753" cy="11875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5</a:t>
            </a:r>
            <a:endParaRPr kumimoji="1" lang="zh-CN" altLang="en-US" dirty="0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BD3EC34F-FD7D-E347-B987-86622F037050}"/>
              </a:ext>
            </a:extLst>
          </p:cNvPr>
          <p:cNvSpPr/>
          <p:nvPr/>
        </p:nvSpPr>
        <p:spPr>
          <a:xfrm flipH="1">
            <a:off x="3610097" y="2305796"/>
            <a:ext cx="152403" cy="22563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51857006-77B8-534E-A283-595F4746DA90}"/>
              </a:ext>
            </a:extLst>
          </p:cNvPr>
          <p:cNvSpPr/>
          <p:nvPr/>
        </p:nvSpPr>
        <p:spPr>
          <a:xfrm flipH="1">
            <a:off x="3619996" y="3158840"/>
            <a:ext cx="118753" cy="11875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C583A53A-95D0-554F-B9E7-FA3E12A49B23}"/>
              </a:ext>
            </a:extLst>
          </p:cNvPr>
          <p:cNvSpPr/>
          <p:nvPr/>
        </p:nvSpPr>
        <p:spPr>
          <a:xfrm flipH="1">
            <a:off x="3631873" y="3990110"/>
            <a:ext cx="118753" cy="11875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A8CF9F02-E802-214A-9A9A-A222296E1134}"/>
              </a:ext>
            </a:extLst>
          </p:cNvPr>
          <p:cNvSpPr/>
          <p:nvPr/>
        </p:nvSpPr>
        <p:spPr>
          <a:xfrm flipH="1">
            <a:off x="3643748" y="4797634"/>
            <a:ext cx="118753" cy="11875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3A77D0DC-C07B-A540-B3D9-D8205B4C04F7}"/>
              </a:ext>
            </a:extLst>
          </p:cNvPr>
          <p:cNvSpPr/>
          <p:nvPr/>
        </p:nvSpPr>
        <p:spPr>
          <a:xfrm rot="243275" flipH="1">
            <a:off x="5710056" y="2351321"/>
            <a:ext cx="118753" cy="11875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9DF15A74-FC2A-5443-96F4-68B986724646}"/>
              </a:ext>
            </a:extLst>
          </p:cNvPr>
          <p:cNvSpPr/>
          <p:nvPr/>
        </p:nvSpPr>
        <p:spPr>
          <a:xfrm flipH="1">
            <a:off x="5660572" y="3216240"/>
            <a:ext cx="118753" cy="11875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4AEB8CFB-87E9-6D46-BF5D-056C694BB47B}"/>
              </a:ext>
            </a:extLst>
          </p:cNvPr>
          <p:cNvSpPr/>
          <p:nvPr/>
        </p:nvSpPr>
        <p:spPr>
          <a:xfrm flipH="1">
            <a:off x="5672449" y="4047510"/>
            <a:ext cx="118753" cy="11875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2C5F57A7-8E90-994E-8F3F-BC2550C2C233}"/>
              </a:ext>
            </a:extLst>
          </p:cNvPr>
          <p:cNvSpPr/>
          <p:nvPr/>
        </p:nvSpPr>
        <p:spPr>
          <a:xfrm flipH="1">
            <a:off x="5684324" y="4855034"/>
            <a:ext cx="118753" cy="11875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cxnSp>
        <p:nvCxnSpPr>
          <p:cNvPr id="43" name="直线连接符 42">
            <a:extLst>
              <a:ext uri="{FF2B5EF4-FFF2-40B4-BE49-F238E27FC236}">
                <a16:creationId xmlns:a16="http://schemas.microsoft.com/office/drawing/2014/main" id="{EF663BC3-91A8-564F-BD8E-BBDC184729AE}"/>
              </a:ext>
            </a:extLst>
          </p:cNvPr>
          <p:cNvCxnSpPr>
            <a:cxnSpLocks/>
            <a:stCxn id="34" idx="7"/>
            <a:endCxn id="6" idx="2"/>
          </p:cNvCxnSpPr>
          <p:nvPr/>
        </p:nvCxnSpPr>
        <p:spPr>
          <a:xfrm>
            <a:off x="3632416" y="2338839"/>
            <a:ext cx="1129590" cy="2633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" name="直线连接符 43">
            <a:extLst>
              <a:ext uri="{FF2B5EF4-FFF2-40B4-BE49-F238E27FC236}">
                <a16:creationId xmlns:a16="http://schemas.microsoft.com/office/drawing/2014/main" id="{095FACA2-19DB-2B40-B73C-D49B24F4D11C}"/>
              </a:ext>
            </a:extLst>
          </p:cNvPr>
          <p:cNvCxnSpPr>
            <a:cxnSpLocks/>
            <a:endCxn id="8" idx="2"/>
          </p:cNvCxnSpPr>
          <p:nvPr/>
        </p:nvCxnSpPr>
        <p:spPr>
          <a:xfrm flipV="1">
            <a:off x="3716555" y="3220196"/>
            <a:ext cx="956387" cy="1322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6" name="椭圆 45">
            <a:extLst>
              <a:ext uri="{FF2B5EF4-FFF2-40B4-BE49-F238E27FC236}">
                <a16:creationId xmlns:a16="http://schemas.microsoft.com/office/drawing/2014/main" id="{06E96DD5-33C6-B841-8D27-750539C5E20F}"/>
              </a:ext>
            </a:extLst>
          </p:cNvPr>
          <p:cNvSpPr/>
          <p:nvPr/>
        </p:nvSpPr>
        <p:spPr>
          <a:xfrm>
            <a:off x="9106396" y="1706621"/>
            <a:ext cx="118753" cy="11875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5</a:t>
            </a:r>
            <a:endParaRPr kumimoji="1" lang="zh-CN" altLang="en-US" dirty="0"/>
          </a:p>
        </p:txBody>
      </p:sp>
      <p:cxnSp>
        <p:nvCxnSpPr>
          <p:cNvPr id="47" name="直线连接符 46">
            <a:extLst>
              <a:ext uri="{FF2B5EF4-FFF2-40B4-BE49-F238E27FC236}">
                <a16:creationId xmlns:a16="http://schemas.microsoft.com/office/drawing/2014/main" id="{677F937A-D6BA-864E-AEB1-767A6D36B5F2}"/>
              </a:ext>
            </a:extLst>
          </p:cNvPr>
          <p:cNvCxnSpPr>
            <a:cxnSpLocks/>
            <a:stCxn id="46" idx="4"/>
          </p:cNvCxnSpPr>
          <p:nvPr/>
        </p:nvCxnSpPr>
        <p:spPr>
          <a:xfrm flipH="1">
            <a:off x="9106397" y="1825375"/>
            <a:ext cx="59376" cy="855023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8" name="椭圆 47">
            <a:extLst>
              <a:ext uri="{FF2B5EF4-FFF2-40B4-BE49-F238E27FC236}">
                <a16:creationId xmlns:a16="http://schemas.microsoft.com/office/drawing/2014/main" id="{0C0F3A85-492E-864F-94EF-87C3DE70B766}"/>
              </a:ext>
            </a:extLst>
          </p:cNvPr>
          <p:cNvSpPr/>
          <p:nvPr/>
        </p:nvSpPr>
        <p:spPr>
          <a:xfrm>
            <a:off x="9047019" y="2561644"/>
            <a:ext cx="118753" cy="11875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cxnSp>
        <p:nvCxnSpPr>
          <p:cNvPr id="49" name="直线连接符 48">
            <a:extLst>
              <a:ext uri="{FF2B5EF4-FFF2-40B4-BE49-F238E27FC236}">
                <a16:creationId xmlns:a16="http://schemas.microsoft.com/office/drawing/2014/main" id="{03B3F01C-1AA8-584F-830F-3435F3112AE3}"/>
              </a:ext>
            </a:extLst>
          </p:cNvPr>
          <p:cNvCxnSpPr>
            <a:cxnSpLocks/>
            <a:stCxn id="48" idx="4"/>
          </p:cNvCxnSpPr>
          <p:nvPr/>
        </p:nvCxnSpPr>
        <p:spPr>
          <a:xfrm flipH="1">
            <a:off x="9047020" y="2680398"/>
            <a:ext cx="59376" cy="855023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0" name="椭圆 49">
            <a:extLst>
              <a:ext uri="{FF2B5EF4-FFF2-40B4-BE49-F238E27FC236}">
                <a16:creationId xmlns:a16="http://schemas.microsoft.com/office/drawing/2014/main" id="{7A28F249-834F-9240-AAEC-1B2EDD6CE8D6}"/>
              </a:ext>
            </a:extLst>
          </p:cNvPr>
          <p:cNvSpPr/>
          <p:nvPr/>
        </p:nvSpPr>
        <p:spPr>
          <a:xfrm>
            <a:off x="8957955" y="3416667"/>
            <a:ext cx="118753" cy="11875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cxnSp>
        <p:nvCxnSpPr>
          <p:cNvPr id="51" name="直线连接符 50">
            <a:extLst>
              <a:ext uri="{FF2B5EF4-FFF2-40B4-BE49-F238E27FC236}">
                <a16:creationId xmlns:a16="http://schemas.microsoft.com/office/drawing/2014/main" id="{B54B68A9-369F-2845-891F-55C66EF613D5}"/>
              </a:ext>
            </a:extLst>
          </p:cNvPr>
          <p:cNvCxnSpPr>
            <a:cxnSpLocks/>
            <a:stCxn id="50" idx="4"/>
          </p:cNvCxnSpPr>
          <p:nvPr/>
        </p:nvCxnSpPr>
        <p:spPr>
          <a:xfrm flipH="1">
            <a:off x="8957956" y="3535421"/>
            <a:ext cx="59376" cy="855023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2" name="椭圆 51">
            <a:extLst>
              <a:ext uri="{FF2B5EF4-FFF2-40B4-BE49-F238E27FC236}">
                <a16:creationId xmlns:a16="http://schemas.microsoft.com/office/drawing/2014/main" id="{61372F58-CE42-C840-A409-6D204C52DBF0}"/>
              </a:ext>
            </a:extLst>
          </p:cNvPr>
          <p:cNvSpPr/>
          <p:nvPr/>
        </p:nvSpPr>
        <p:spPr>
          <a:xfrm>
            <a:off x="8898579" y="4271690"/>
            <a:ext cx="118753" cy="11875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cxnSp>
        <p:nvCxnSpPr>
          <p:cNvPr id="53" name="直线连接符 52">
            <a:extLst>
              <a:ext uri="{FF2B5EF4-FFF2-40B4-BE49-F238E27FC236}">
                <a16:creationId xmlns:a16="http://schemas.microsoft.com/office/drawing/2014/main" id="{41837878-3AAB-6440-8747-38116EC2AABF}"/>
              </a:ext>
            </a:extLst>
          </p:cNvPr>
          <p:cNvCxnSpPr>
            <a:cxnSpLocks/>
            <a:stCxn id="52" idx="4"/>
          </p:cNvCxnSpPr>
          <p:nvPr/>
        </p:nvCxnSpPr>
        <p:spPr>
          <a:xfrm flipH="1">
            <a:off x="8898580" y="4390444"/>
            <a:ext cx="59376" cy="855023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4" name="椭圆 53">
            <a:extLst>
              <a:ext uri="{FF2B5EF4-FFF2-40B4-BE49-F238E27FC236}">
                <a16:creationId xmlns:a16="http://schemas.microsoft.com/office/drawing/2014/main" id="{BBC7CF64-9AAC-D742-8A02-34859C761568}"/>
              </a:ext>
            </a:extLst>
          </p:cNvPr>
          <p:cNvSpPr/>
          <p:nvPr/>
        </p:nvSpPr>
        <p:spPr>
          <a:xfrm>
            <a:off x="8843171" y="5160355"/>
            <a:ext cx="118753" cy="11875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55" name="椭圆 54">
            <a:extLst>
              <a:ext uri="{FF2B5EF4-FFF2-40B4-BE49-F238E27FC236}">
                <a16:creationId xmlns:a16="http://schemas.microsoft.com/office/drawing/2014/main" id="{28B9F7C0-52DF-A746-A7E4-BD8D8B3D06B3}"/>
              </a:ext>
            </a:extLst>
          </p:cNvPr>
          <p:cNvSpPr/>
          <p:nvPr/>
        </p:nvSpPr>
        <p:spPr>
          <a:xfrm flipH="1">
            <a:off x="7895111" y="2561644"/>
            <a:ext cx="118753" cy="11875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56" name="椭圆 55">
            <a:extLst>
              <a:ext uri="{FF2B5EF4-FFF2-40B4-BE49-F238E27FC236}">
                <a16:creationId xmlns:a16="http://schemas.microsoft.com/office/drawing/2014/main" id="{35AEC86E-3466-E048-9279-6DDAC7F90484}"/>
              </a:ext>
            </a:extLst>
          </p:cNvPr>
          <p:cNvSpPr/>
          <p:nvPr/>
        </p:nvSpPr>
        <p:spPr>
          <a:xfrm flipH="1">
            <a:off x="7899071" y="3414688"/>
            <a:ext cx="130628" cy="11875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57" name="椭圆 56">
            <a:extLst>
              <a:ext uri="{FF2B5EF4-FFF2-40B4-BE49-F238E27FC236}">
                <a16:creationId xmlns:a16="http://schemas.microsoft.com/office/drawing/2014/main" id="{BC2EAB86-9E37-D64F-BC6D-86F4C4B69277}"/>
              </a:ext>
            </a:extLst>
          </p:cNvPr>
          <p:cNvSpPr/>
          <p:nvPr/>
        </p:nvSpPr>
        <p:spPr>
          <a:xfrm flipH="1">
            <a:off x="7916886" y="4245958"/>
            <a:ext cx="118753" cy="11875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58" name="椭圆 57">
            <a:extLst>
              <a:ext uri="{FF2B5EF4-FFF2-40B4-BE49-F238E27FC236}">
                <a16:creationId xmlns:a16="http://schemas.microsoft.com/office/drawing/2014/main" id="{EEF94B5F-F87B-BE46-B6E5-9E48AE0A4EA6}"/>
              </a:ext>
            </a:extLst>
          </p:cNvPr>
          <p:cNvSpPr/>
          <p:nvPr/>
        </p:nvSpPr>
        <p:spPr>
          <a:xfrm flipH="1">
            <a:off x="7928761" y="5053482"/>
            <a:ext cx="118753" cy="11875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59" name="椭圆 58">
            <a:extLst>
              <a:ext uri="{FF2B5EF4-FFF2-40B4-BE49-F238E27FC236}">
                <a16:creationId xmlns:a16="http://schemas.microsoft.com/office/drawing/2014/main" id="{DB0E84B3-A125-4E43-A2EB-BF4C77C31938}"/>
              </a:ext>
            </a:extLst>
          </p:cNvPr>
          <p:cNvSpPr/>
          <p:nvPr/>
        </p:nvSpPr>
        <p:spPr>
          <a:xfrm rot="243275" flipH="1">
            <a:off x="9995069" y="2607169"/>
            <a:ext cx="118753" cy="11875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60" name="椭圆 59">
            <a:extLst>
              <a:ext uri="{FF2B5EF4-FFF2-40B4-BE49-F238E27FC236}">
                <a16:creationId xmlns:a16="http://schemas.microsoft.com/office/drawing/2014/main" id="{E9E7C693-BEC7-7243-A162-F96EA76DFF14}"/>
              </a:ext>
            </a:extLst>
          </p:cNvPr>
          <p:cNvSpPr/>
          <p:nvPr/>
        </p:nvSpPr>
        <p:spPr>
          <a:xfrm flipH="1">
            <a:off x="9945585" y="3472088"/>
            <a:ext cx="118753" cy="11875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61" name="椭圆 60">
            <a:extLst>
              <a:ext uri="{FF2B5EF4-FFF2-40B4-BE49-F238E27FC236}">
                <a16:creationId xmlns:a16="http://schemas.microsoft.com/office/drawing/2014/main" id="{2AEFDBA4-7078-DD49-AB48-EA71527FA98F}"/>
              </a:ext>
            </a:extLst>
          </p:cNvPr>
          <p:cNvSpPr/>
          <p:nvPr/>
        </p:nvSpPr>
        <p:spPr>
          <a:xfrm flipH="1">
            <a:off x="9957462" y="4303358"/>
            <a:ext cx="118753" cy="11875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62" name="椭圆 61">
            <a:extLst>
              <a:ext uri="{FF2B5EF4-FFF2-40B4-BE49-F238E27FC236}">
                <a16:creationId xmlns:a16="http://schemas.microsoft.com/office/drawing/2014/main" id="{B48DC179-BD96-4B4B-8B84-53E78F5E19D4}"/>
              </a:ext>
            </a:extLst>
          </p:cNvPr>
          <p:cNvSpPr/>
          <p:nvPr/>
        </p:nvSpPr>
        <p:spPr>
          <a:xfrm flipH="1">
            <a:off x="9969337" y="5110882"/>
            <a:ext cx="118753" cy="11875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cxnSp>
        <p:nvCxnSpPr>
          <p:cNvPr id="63" name="直线连接符 62">
            <a:extLst>
              <a:ext uri="{FF2B5EF4-FFF2-40B4-BE49-F238E27FC236}">
                <a16:creationId xmlns:a16="http://schemas.microsoft.com/office/drawing/2014/main" id="{7C318617-B241-5045-B008-E3BAB4A59F34}"/>
              </a:ext>
            </a:extLst>
          </p:cNvPr>
          <p:cNvCxnSpPr>
            <a:cxnSpLocks/>
            <a:endCxn id="52" idx="3"/>
          </p:cNvCxnSpPr>
          <p:nvPr/>
        </p:nvCxnSpPr>
        <p:spPr>
          <a:xfrm>
            <a:off x="8031255" y="4303358"/>
            <a:ext cx="884715" cy="6969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4" name="直线连接符 63">
            <a:extLst>
              <a:ext uri="{FF2B5EF4-FFF2-40B4-BE49-F238E27FC236}">
                <a16:creationId xmlns:a16="http://schemas.microsoft.com/office/drawing/2014/main" id="{38B07D4F-9FE8-A64F-8EF2-083B34DA2773}"/>
              </a:ext>
            </a:extLst>
          </p:cNvPr>
          <p:cNvCxnSpPr>
            <a:cxnSpLocks/>
            <a:endCxn id="50" idx="2"/>
          </p:cNvCxnSpPr>
          <p:nvPr/>
        </p:nvCxnSpPr>
        <p:spPr>
          <a:xfrm flipV="1">
            <a:off x="8001568" y="3476044"/>
            <a:ext cx="956387" cy="1322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7833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0849B1-344F-FF44-8D0C-B2A1D4714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流民主问题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5EB92C-4C87-D74A-A627-F147308CB3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用户不需要下载链上数据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获取投票状态</a:t>
            </a:r>
            <a:r>
              <a:rPr kumimoji="1" lang="en-US" altLang="zh-CN" dirty="0"/>
              <a:t>-</a:t>
            </a:r>
            <a:r>
              <a:rPr kumimoji="1" lang="zh-CN" altLang="en-US" dirty="0"/>
              <a:t>对全量节点发</a:t>
            </a:r>
            <a:r>
              <a:rPr kumimoji="1" lang="en-US" altLang="zh-CN" dirty="0"/>
              <a:t>RPC</a:t>
            </a:r>
            <a:r>
              <a:rPr kumimoji="1" lang="zh-CN" altLang="en-US" dirty="0"/>
              <a:t>访问合约变量（</a:t>
            </a:r>
            <a:r>
              <a:rPr kumimoji="1" lang="en-US" altLang="zh-CN" dirty="0"/>
              <a:t>self-tally</a:t>
            </a:r>
            <a:r>
              <a:rPr kumimoji="1" lang="zh-CN" altLang="en-US" dirty="0"/>
              <a:t>）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发送投票信息</a:t>
            </a:r>
            <a:r>
              <a:rPr kumimoji="1" lang="en-US" altLang="zh-CN" dirty="0"/>
              <a:t>-</a:t>
            </a:r>
            <a:r>
              <a:rPr kumimoji="1" lang="zh-CN" altLang="en-US" dirty="0"/>
              <a:t>可以由第三方（投票发起者）提供，不需要依赖第三方的诚实性（</a:t>
            </a:r>
            <a:r>
              <a:rPr kumimoji="1" lang="en-US" altLang="zh-CN" dirty="0"/>
              <a:t>Merkel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proof</a:t>
            </a:r>
            <a:r>
              <a:rPr kumimoji="1" lang="zh-CN" altLang="en-US" dirty="0"/>
              <a:t>）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进行委托操作</a:t>
            </a:r>
            <a:r>
              <a:rPr kumimoji="1" lang="en-US" altLang="zh-CN" dirty="0"/>
              <a:t>-</a:t>
            </a:r>
            <a:r>
              <a:rPr kumimoji="1" lang="zh-CN" altLang="en-US" dirty="0"/>
              <a:t>如何判断不存在委托环？？？？？？</a:t>
            </a:r>
            <a:endParaRPr kumimoji="1" lang="en-US" altLang="zh-CN" dirty="0"/>
          </a:p>
          <a:p>
            <a:r>
              <a:rPr kumimoji="1" lang="zh-CN" altLang="en-US" dirty="0"/>
              <a:t>原方案：委托之前建议用户链下判断，如果有环就换个人委托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需要下载链上数据（没有第三方专门帮你做这事，</a:t>
            </a:r>
            <a:r>
              <a:rPr kumimoji="1" lang="zh-CN" altLang="en-US" dirty="0">
                <a:solidFill>
                  <a:srgbClr val="FF0000"/>
                </a:solidFill>
              </a:rPr>
              <a:t>不符合定义</a:t>
            </a:r>
            <a:r>
              <a:rPr kumimoji="1" lang="zh-CN" altLang="en-US" dirty="0"/>
              <a:t>）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强行提交构图时可能会被删掉</a:t>
            </a:r>
            <a:endParaRPr kumimoji="1" lang="en-US" altLang="zh-CN" dirty="0"/>
          </a:p>
          <a:p>
            <a:r>
              <a:rPr kumimoji="1" lang="zh-CN" altLang="en-US" dirty="0"/>
              <a:t>现方案：合约自行判断，有环则拒绝委托（</a:t>
            </a:r>
            <a:r>
              <a:rPr kumimoji="1" lang="zh-CN" altLang="en-US" dirty="0">
                <a:solidFill>
                  <a:srgbClr val="FF0000"/>
                </a:solidFill>
              </a:rPr>
              <a:t>不推荐</a:t>
            </a:r>
            <a:r>
              <a:rPr kumimoji="1" lang="zh-CN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4247135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3A76A8-0EE3-A349-B30D-4CBD01D83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思路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CD74F4-4233-944A-8A19-90E94CC19E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维护一个森林，支持删边，增边操作</a:t>
            </a:r>
            <a:r>
              <a:rPr kumimoji="1" lang="en-US" altLang="zh-CN" dirty="0"/>
              <a:t>	</a:t>
            </a:r>
          </a:p>
          <a:p>
            <a:pPr lvl="1"/>
            <a:r>
              <a:rPr kumimoji="1" lang="zh-CN" altLang="en-US" dirty="0">
                <a:solidFill>
                  <a:srgbClr val="FF0000"/>
                </a:solidFill>
              </a:rPr>
              <a:t>增边时需要判断连通性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r>
              <a:rPr kumimoji="1" lang="zh-CN" altLang="en-US" strike="sngStrike" dirty="0"/>
              <a:t>并查集，路径压缩</a:t>
            </a:r>
            <a:endParaRPr kumimoji="1" lang="en-US" altLang="zh-CN" strike="sngStrike" dirty="0"/>
          </a:p>
          <a:p>
            <a:r>
              <a:rPr kumimoji="1" lang="zh-CN" altLang="en-US" dirty="0"/>
              <a:t>每个节点能快速访问到其联通分支的根</a:t>
            </a:r>
            <a:endParaRPr kumimoji="1" lang="en-US" altLang="zh-CN" dirty="0"/>
          </a:p>
          <a:p>
            <a:r>
              <a:rPr kumimoji="1" lang="zh-CN" altLang="en-US" dirty="0">
                <a:solidFill>
                  <a:srgbClr val="FF0000"/>
                </a:solidFill>
              </a:rPr>
              <a:t>将路径用二叉树来维护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3994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CACF14-FD2F-5248-85E2-EC710C886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Splay</a:t>
            </a:r>
            <a:r>
              <a:rPr kumimoji="1" lang="zh-CN" altLang="en-US" dirty="0"/>
              <a:t>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B45C12-A373-854B-9614-1A418E070F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B4D4504-B300-2C44-9E92-0BAE167847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811" y="2505694"/>
            <a:ext cx="5239549" cy="340057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78F56DC-5B20-4249-BEC9-72CABFB4DF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9582" y="-219648"/>
            <a:ext cx="4952835" cy="249510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7CB181A-AF99-C841-8B9B-167EBE972F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6144" y="2499665"/>
            <a:ext cx="4752546" cy="3751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7738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D0A8EA6E-1630-BE42-9183-D19E6476FD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050" y="649102"/>
            <a:ext cx="10883900" cy="387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8613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A7BB04-AD9A-AA43-A606-A038420DA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双旋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12C1DF72-B03A-1942-B234-5613A4396B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76950" y="3353594"/>
            <a:ext cx="38100" cy="129540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B0BBE8F0-17C6-054F-A7D6-46B1C51F64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179" y="1690688"/>
            <a:ext cx="5842000" cy="3949700"/>
          </a:xfrm>
          <a:prstGeom prst="rect">
            <a:avLst/>
          </a:prstGeom>
        </p:spPr>
      </p:pic>
      <p:sp>
        <p:nvSpPr>
          <p:cNvPr id="5" name="椭圆 4">
            <a:extLst>
              <a:ext uri="{FF2B5EF4-FFF2-40B4-BE49-F238E27FC236}">
                <a16:creationId xmlns:a16="http://schemas.microsoft.com/office/drawing/2014/main" id="{5EDEAF16-7DEA-6A45-8DBA-2AC820F8D016}"/>
              </a:ext>
            </a:extLst>
          </p:cNvPr>
          <p:cNvSpPr/>
          <p:nvPr/>
        </p:nvSpPr>
        <p:spPr>
          <a:xfrm>
            <a:off x="8835242" y="1690688"/>
            <a:ext cx="534389" cy="51812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z</a:t>
            </a:r>
            <a:endParaRPr kumimoji="1"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8B16B1B0-030C-EE48-AE71-82AAB509D8FF}"/>
              </a:ext>
            </a:extLst>
          </p:cNvPr>
          <p:cNvSpPr/>
          <p:nvPr/>
        </p:nvSpPr>
        <p:spPr>
          <a:xfrm>
            <a:off x="8093034" y="2803010"/>
            <a:ext cx="534389" cy="51812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y</a:t>
            </a:r>
            <a:endParaRPr kumimoji="1" lang="zh-CN" altLang="en-US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B1BFBBDF-23C8-A64F-B5A0-96DD07DAF12C}"/>
              </a:ext>
            </a:extLst>
          </p:cNvPr>
          <p:cNvSpPr/>
          <p:nvPr/>
        </p:nvSpPr>
        <p:spPr>
          <a:xfrm>
            <a:off x="9369631" y="4001294"/>
            <a:ext cx="534389" cy="51812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x</a:t>
            </a:r>
            <a:endParaRPr kumimoji="1" lang="zh-CN" altLang="en-US" dirty="0"/>
          </a:p>
        </p:txBody>
      </p:sp>
      <p:cxnSp>
        <p:nvCxnSpPr>
          <p:cNvPr id="10" name="直线箭头连接符 9">
            <a:extLst>
              <a:ext uri="{FF2B5EF4-FFF2-40B4-BE49-F238E27FC236}">
                <a16:creationId xmlns:a16="http://schemas.microsoft.com/office/drawing/2014/main" id="{B2D9B673-CEA8-F449-A175-2A95437D9AE6}"/>
              </a:ext>
            </a:extLst>
          </p:cNvPr>
          <p:cNvCxnSpPr>
            <a:stCxn id="5" idx="3"/>
            <a:endCxn id="7" idx="0"/>
          </p:cNvCxnSpPr>
          <p:nvPr/>
        </p:nvCxnSpPr>
        <p:spPr>
          <a:xfrm flipH="1">
            <a:off x="8360229" y="2132933"/>
            <a:ext cx="553272" cy="6700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70F2FBDA-E686-5E4C-AD60-CA8BF84C4B03}"/>
              </a:ext>
            </a:extLst>
          </p:cNvPr>
          <p:cNvCxnSpPr>
            <a:stCxn id="7" idx="5"/>
            <a:endCxn id="8" idx="1"/>
          </p:cNvCxnSpPr>
          <p:nvPr/>
        </p:nvCxnSpPr>
        <p:spPr>
          <a:xfrm>
            <a:off x="8549164" y="3245255"/>
            <a:ext cx="898726" cy="831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3B742303-9FA1-0B4C-AB11-CF8CE4764650}"/>
              </a:ext>
            </a:extLst>
          </p:cNvPr>
          <p:cNvSpPr txBox="1"/>
          <p:nvPr/>
        </p:nvSpPr>
        <p:spPr>
          <a:xfrm>
            <a:off x="2078182" y="5949538"/>
            <a:ext cx="2814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先</a:t>
            </a:r>
            <a:r>
              <a:rPr kumimoji="1" lang="en-US" altLang="zh-CN" dirty="0"/>
              <a:t>y</a:t>
            </a:r>
            <a:r>
              <a:rPr kumimoji="1" lang="zh-CN" altLang="en-US" dirty="0"/>
              <a:t>后</a:t>
            </a:r>
            <a:r>
              <a:rPr kumimoji="1" lang="en-US" altLang="zh-CN" dirty="0"/>
              <a:t>x</a:t>
            </a:r>
            <a:endParaRPr kumimoji="1"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B04290E3-0ADF-F44B-9111-92BD9EA7B9BF}"/>
              </a:ext>
            </a:extLst>
          </p:cNvPr>
          <p:cNvSpPr txBox="1"/>
          <p:nvPr/>
        </p:nvSpPr>
        <p:spPr>
          <a:xfrm>
            <a:off x="8706592" y="6018445"/>
            <a:ext cx="2814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连续两次</a:t>
            </a:r>
            <a:r>
              <a:rPr kumimoji="1" lang="en-US" altLang="zh-CN" dirty="0"/>
              <a:t>x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760443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4A5C05-D92B-8845-A7A1-7BE59247F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FD4676-6FDF-AB40-926F-4453843F47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9DF5351-B0B0-CE46-A3CF-21481E7D19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800" y="711200"/>
            <a:ext cx="11836400" cy="543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8057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11167C-D3D7-7C49-80F7-2BD165D62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58574F-227A-0A47-9CD4-2BFA9CCA87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32C1922-AC6C-D246-9E6B-5625583D1E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" y="184150"/>
            <a:ext cx="12179300" cy="648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5548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076A6B-E6A3-F647-8360-C50253E9D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LCT(link</a:t>
            </a:r>
            <a:r>
              <a:rPr kumimoji="1" lang="zh-CN" altLang="en-US" dirty="0"/>
              <a:t> </a:t>
            </a:r>
            <a:r>
              <a:rPr kumimoji="1" lang="en-US" altLang="zh-CN" dirty="0"/>
              <a:t>cut</a:t>
            </a:r>
            <a:r>
              <a:rPr kumimoji="1" lang="zh-CN" altLang="en-US" dirty="0"/>
              <a:t> </a:t>
            </a:r>
            <a:r>
              <a:rPr kumimoji="1" lang="en-US" altLang="zh-CN" dirty="0"/>
              <a:t>tree)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614CE1-A9DF-CB40-BD4E-D007165702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重边</a:t>
            </a:r>
            <a:endParaRPr kumimoji="1" lang="en-US" altLang="zh-CN" dirty="0"/>
          </a:p>
          <a:p>
            <a:r>
              <a:rPr kumimoji="1" lang="zh-CN" altLang="en-US" dirty="0"/>
              <a:t>轻边</a:t>
            </a:r>
            <a:endParaRPr kumimoji="1" lang="en-US" altLang="zh-CN" dirty="0"/>
          </a:p>
          <a:p>
            <a:r>
              <a:rPr kumimoji="1" lang="zh-CN" altLang="en-US" dirty="0"/>
              <a:t>原树</a:t>
            </a:r>
            <a:endParaRPr kumimoji="1" lang="en-US" altLang="zh-CN" dirty="0"/>
          </a:p>
          <a:p>
            <a:r>
              <a:rPr kumimoji="1" lang="zh-CN" altLang="en-US" dirty="0"/>
              <a:t>辅助树</a:t>
            </a:r>
            <a:endParaRPr kumimoji="1" lang="en-US" altLang="zh-CN" dirty="0"/>
          </a:p>
          <a:p>
            <a:r>
              <a:rPr kumimoji="1" lang="zh-CN" altLang="en-US" dirty="0"/>
              <a:t>连续的重边组成</a:t>
            </a:r>
            <a:r>
              <a:rPr kumimoji="1" lang="en-US" altLang="zh-CN" dirty="0"/>
              <a:t>splay</a:t>
            </a:r>
          </a:p>
          <a:p>
            <a:endParaRPr kumimoji="1" lang="en-US" altLang="zh-CN" dirty="0"/>
          </a:p>
          <a:p>
            <a:endParaRPr lang="en-US" altLang="zh-CN" dirty="0">
              <a:hlinkClick r:id="rId2"/>
            </a:endParaRPr>
          </a:p>
          <a:p>
            <a:pPr lvl="1"/>
            <a:r>
              <a:rPr lang="en-US" altLang="zh-CN" dirty="0">
                <a:hlinkClick r:id="rId2"/>
              </a:rPr>
              <a:t>https://www.cnblogs.com/flashhu/p/8324551.html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5D3528B-D81D-9F4B-8BA6-3B7EA417DA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8730" y="0"/>
            <a:ext cx="7985011" cy="5219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7931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7332</TotalTime>
  <Words>227</Words>
  <Application>Microsoft Macintosh PowerPoint</Application>
  <PresentationFormat>宽屏</PresentationFormat>
  <Paragraphs>59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6" baseType="lpstr">
      <vt:lpstr>等线</vt:lpstr>
      <vt:lpstr>等线 Light</vt:lpstr>
      <vt:lpstr>Arial</vt:lpstr>
      <vt:lpstr>Office 主题​​</vt:lpstr>
      <vt:lpstr>流民主问题（进阶）</vt:lpstr>
      <vt:lpstr>流民主问题</vt:lpstr>
      <vt:lpstr>思路</vt:lpstr>
      <vt:lpstr>Splay树</vt:lpstr>
      <vt:lpstr>PowerPoint 演示文稿</vt:lpstr>
      <vt:lpstr>双旋</vt:lpstr>
      <vt:lpstr>PowerPoint 演示文稿</vt:lpstr>
      <vt:lpstr>PowerPoint 演示文稿</vt:lpstr>
      <vt:lpstr>LCT(link cut tree)</vt:lpstr>
      <vt:lpstr>PowerPoint 演示文稿</vt:lpstr>
      <vt:lpstr>PowerPoint 演示文稿</vt:lpstr>
      <vt:lpstr>Make Root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流民主问题（进阶）</dc:title>
  <dc:creator>Microsoft Office User</dc:creator>
  <cp:lastModifiedBy>Microsoft Office User</cp:lastModifiedBy>
  <cp:revision>10</cp:revision>
  <dcterms:created xsi:type="dcterms:W3CDTF">2019-12-05T03:48:08Z</dcterms:created>
  <dcterms:modified xsi:type="dcterms:W3CDTF">2020-11-03T05:58:05Z</dcterms:modified>
</cp:coreProperties>
</file>