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s-CO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CO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EF60A46-87EF-4187-8A3C-AC7EF382A042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15/08/19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2A305E-2386-4162-B236-E45A0C9B317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657320" y="4512960"/>
            <a:ext cx="7533360" cy="23569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" name="Imagen 7" descr=""/>
          <p:cNvPicPr/>
          <p:nvPr/>
        </p:nvPicPr>
        <p:blipFill>
          <a:blip r:embed="rId1"/>
          <a:stretch/>
        </p:blipFill>
        <p:spPr>
          <a:xfrm>
            <a:off x="1080" y="2880"/>
            <a:ext cx="4656240" cy="63914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0" y="5771880"/>
            <a:ext cx="4657320" cy="109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4656960" y="1752840"/>
            <a:ext cx="7534440" cy="2355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4656960" y="2050560"/>
            <a:ext cx="7533360" cy="2372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s-CO" sz="16000" spc="-1" strike="noStrike">
                <a:solidFill>
                  <a:srgbClr val="ffffff"/>
                </a:solidFill>
                <a:latin typeface="Hansief"/>
                <a:ea typeface="Roboto"/>
              </a:rPr>
              <a:t>Día 122</a:t>
            </a:r>
            <a:endParaRPr b="0" lang="es-CO" sz="1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4657680" y="245880"/>
            <a:ext cx="7499520" cy="13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ts val="8399"/>
              </a:lnSpc>
            </a:pPr>
            <a:r>
              <a:rPr b="0" lang="en-GB" sz="7700" spc="-1" strike="noStrike">
                <a:solidFill>
                  <a:srgbClr val="000000"/>
                </a:solidFill>
                <a:latin typeface="Hansief"/>
              </a:rPr>
              <a:t>¿Hasta cuándo?</a:t>
            </a:r>
            <a:endParaRPr b="0" lang="en-GB" sz="77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-32040" y="4512960"/>
            <a:ext cx="465624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8800" spc="-1" strike="noStrike">
                <a:solidFill>
                  <a:srgbClr val="ffffff"/>
                </a:solidFill>
                <a:latin typeface="Hansief"/>
              </a:rPr>
              <a:t>Ola Bini</a:t>
            </a:r>
            <a:endParaRPr b="0" lang="en-GB" sz="8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20600" y="5797440"/>
            <a:ext cx="43513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Roboto"/>
                <a:ea typeface="Roboto"/>
              </a:rPr>
              <a:t>Activista por el software libre y experto en seguridad digital, acusado en Ecuador de presuntos delitos informáticos.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5638320" y="1988640"/>
            <a:ext cx="1460880" cy="10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40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136440" y="140400"/>
            <a:ext cx="4351320" cy="6576480"/>
          </a:xfrm>
          <a:prstGeom prst="rect">
            <a:avLst/>
          </a:prstGeom>
          <a:noFill/>
          <a:ln w="7632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Imagen 28" descr=""/>
          <p:cNvPicPr/>
          <p:nvPr/>
        </p:nvPicPr>
        <p:blipFill>
          <a:blip r:embed="rId2"/>
          <a:stretch/>
        </p:blipFill>
        <p:spPr>
          <a:xfrm>
            <a:off x="7860960" y="4689720"/>
            <a:ext cx="1036800" cy="838440"/>
          </a:xfrm>
          <a:prstGeom prst="rect">
            <a:avLst/>
          </a:prstGeom>
          <a:ln>
            <a:noFill/>
          </a:ln>
        </p:spPr>
      </p:pic>
      <p:sp>
        <p:nvSpPr>
          <p:cNvPr id="51" name="CustomShape 10"/>
          <p:cNvSpPr/>
          <p:nvPr/>
        </p:nvSpPr>
        <p:spPr>
          <a:xfrm>
            <a:off x="4689720" y="5556600"/>
            <a:ext cx="7500960" cy="14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8800" spc="-1" strike="noStrike">
                <a:solidFill>
                  <a:srgbClr val="ffffff"/>
                </a:solidFill>
                <a:latin typeface="Hansief"/>
              </a:rPr>
              <a:t>#FreeOlaBini</a:t>
            </a:r>
            <a:endParaRPr b="0" lang="en-GB" sz="8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Application>LibreOffice/6.0.2.1$MacOSX_X86_64 LibreOffice_project/f7f06a8f319e4b62f9bc5095aa112a65d2f3ac89</Application>
  <Words>30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2019-08-12T14:15:45Z</dcterms:created>
  <dc:creator>Usuario</dc:creator>
  <dc:description/>
  <dc:language>en-GB</dc:language>
  <cp:lastModifiedBy/>
  <dcterms:modified xsi:type="dcterms:W3CDTF">2019-08-15T03:10:31Z</dcterms:modified>
  <cp:revision>12</cp:revision>
  <dc:subject/>
  <dc:title>121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