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9"/>
  </p:notesMasterIdLst>
  <p:sldIdLst>
    <p:sldId id="317" r:id="rId2"/>
    <p:sldId id="318" r:id="rId3"/>
    <p:sldId id="319" r:id="rId4"/>
    <p:sldId id="359" r:id="rId5"/>
    <p:sldId id="320" r:id="rId6"/>
    <p:sldId id="322" r:id="rId7"/>
    <p:sldId id="323" r:id="rId8"/>
    <p:sldId id="324" r:id="rId9"/>
    <p:sldId id="321" r:id="rId10"/>
    <p:sldId id="325" r:id="rId11"/>
    <p:sldId id="360" r:id="rId12"/>
    <p:sldId id="337" r:id="rId13"/>
    <p:sldId id="361" r:id="rId14"/>
    <p:sldId id="338" r:id="rId15"/>
    <p:sldId id="326" r:id="rId16"/>
    <p:sldId id="327" r:id="rId17"/>
    <p:sldId id="328" r:id="rId18"/>
    <p:sldId id="329" r:id="rId19"/>
    <p:sldId id="362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9" r:id="rId28"/>
    <p:sldId id="363" r:id="rId29"/>
    <p:sldId id="340" r:id="rId30"/>
    <p:sldId id="341" r:id="rId31"/>
    <p:sldId id="342" r:id="rId32"/>
    <p:sldId id="343" r:id="rId33"/>
    <p:sldId id="344" r:id="rId34"/>
    <p:sldId id="345" r:id="rId35"/>
    <p:sldId id="364" r:id="rId36"/>
    <p:sldId id="346" r:id="rId37"/>
    <p:sldId id="348" r:id="rId38"/>
    <p:sldId id="349" r:id="rId39"/>
    <p:sldId id="350" r:id="rId40"/>
    <p:sldId id="351" r:id="rId41"/>
    <p:sldId id="366" r:id="rId42"/>
    <p:sldId id="353" r:id="rId43"/>
    <p:sldId id="354" r:id="rId44"/>
    <p:sldId id="355" r:id="rId45"/>
    <p:sldId id="356" r:id="rId46"/>
    <p:sldId id="357" r:id="rId47"/>
    <p:sldId id="394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3C895E-1FF3-7B4B-8A26-127C31B25EB1}">
          <p14:sldIdLst>
            <p14:sldId id="317"/>
            <p14:sldId id="318"/>
          </p14:sldIdLst>
        </p14:section>
        <p14:section name="webpack-loader编写之初尝试" id="{E0A9D31A-8939-A24B-B129-6B1648E87ACD}">
          <p14:sldIdLst>
            <p14:sldId id="319"/>
            <p14:sldId id="359"/>
            <p14:sldId id="320"/>
            <p14:sldId id="322"/>
            <p14:sldId id="323"/>
            <p14:sldId id="324"/>
            <p14:sldId id="321"/>
            <p14:sldId id="325"/>
            <p14:sldId id="360"/>
          </p14:sldIdLst>
        </p14:section>
        <p14:section name="webpack-loader编写进阶" id="{A943269D-6595-6243-A97B-B7D62889376D}">
          <p14:sldIdLst>
            <p14:sldId id="337"/>
            <p14:sldId id="361"/>
            <p14:sldId id="338"/>
            <p14:sldId id="326"/>
            <p14:sldId id="327"/>
            <p14:sldId id="328"/>
            <p14:sldId id="329"/>
            <p14:sldId id="362"/>
            <p14:sldId id="330"/>
            <p14:sldId id="331"/>
            <p14:sldId id="332"/>
            <p14:sldId id="333"/>
            <p14:sldId id="334"/>
            <p14:sldId id="335"/>
            <p14:sldId id="336"/>
            <p14:sldId id="339"/>
            <p14:sldId id="363"/>
          </p14:sldIdLst>
        </p14:section>
        <p14:section name="webpack-loader之loader-utilities" id="{C9DC98F9-1F72-9845-9815-94CB409744B2}">
          <p14:sldIdLst>
            <p14:sldId id="340"/>
            <p14:sldId id="341"/>
            <p14:sldId id="342"/>
            <p14:sldId id="343"/>
            <p14:sldId id="344"/>
            <p14:sldId id="345"/>
            <p14:sldId id="364"/>
            <p14:sldId id="346"/>
            <p14:sldId id="348"/>
            <p14:sldId id="349"/>
            <p14:sldId id="350"/>
            <p14:sldId id="351"/>
            <p14:sldId id="366"/>
          </p14:sldIdLst>
        </p14:section>
        <p14:section name="webpack-loader之loader-runner" id="{F1414E8B-5734-D945-AB48-702DB55E3AA1}">
          <p14:sldIdLst>
            <p14:sldId id="353"/>
            <p14:sldId id="354"/>
            <p14:sldId id="355"/>
            <p14:sldId id="356"/>
            <p14:sldId id="357"/>
          </p14:sldIdLst>
        </p14:section>
        <p14:section name="练习项目" id="{2176BC04-D68E-3E4E-A704-E933934DD9A8}">
          <p14:sldIdLst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25698" initials="T" lastIdx="1" clrIdx="0">
    <p:extLst>
      <p:ext uri="{19B8F6BF-5375-455C-9EA6-DF929625EA0E}">
        <p15:presenceInfo xmlns:p15="http://schemas.microsoft.com/office/powerpoint/2012/main" userId="18cf0550-d808-468b-898a-31c113f86f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A5BA"/>
    <a:srgbClr val="2B3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3" autoAdjust="0"/>
    <p:restoredTop sz="53647" autoAdjust="0"/>
  </p:normalViewPr>
  <p:slideViewPr>
    <p:cSldViewPr snapToGrid="0">
      <p:cViewPr varScale="1">
        <p:scale>
          <a:sx n="86" d="100"/>
          <a:sy n="86" d="100"/>
        </p:scale>
        <p:origin x="277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CAEDF7-8AEF-2B43-968E-D3D4B48B3DF8}" type="doc">
      <dgm:prSet loTypeId="urn:microsoft.com/office/officeart/2005/8/layout/h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DAAB18-7BA3-284A-B950-48FD3DC0E29D}">
      <dgm:prSet phldrT="[文本]"/>
      <dgm:spPr/>
      <dgm:t>
        <a:bodyPr/>
        <a:lstStyle/>
        <a:p>
          <a:endParaRPr lang="zh-CN" altLang="en-US" dirty="0"/>
        </a:p>
      </dgm:t>
    </dgm:pt>
    <dgm:pt modelId="{C5EF798C-7CB4-F74A-BB7A-520E9C42E7C9}" type="parTrans" cxnId="{FEB68147-DD37-8F4C-B77E-863F7A00CA3A}">
      <dgm:prSet/>
      <dgm:spPr/>
      <dgm:t>
        <a:bodyPr/>
        <a:lstStyle/>
        <a:p>
          <a:endParaRPr lang="zh-CN" altLang="en-US"/>
        </a:p>
      </dgm:t>
    </dgm:pt>
    <dgm:pt modelId="{8802D299-CC43-AA4C-83A6-D4050CF2D116}" type="sibTrans" cxnId="{FEB68147-DD37-8F4C-B77E-863F7A00CA3A}">
      <dgm:prSet/>
      <dgm:spPr/>
      <dgm:t>
        <a:bodyPr/>
        <a:lstStyle/>
        <a:p>
          <a:endParaRPr lang="zh-CN" altLang="en-US"/>
        </a:p>
      </dgm:t>
    </dgm:pt>
    <dgm:pt modelId="{F66FE7CA-9213-F449-B44B-2725E323BEC3}">
      <dgm:prSet phldrT="[文本]"/>
      <dgm:spPr/>
      <dgm:t>
        <a:bodyPr/>
        <a:lstStyle/>
        <a:p>
          <a:r>
            <a:rPr lang="zh-CN" altLang="en-US" dirty="0"/>
            <a:t>简单易用</a:t>
          </a:r>
        </a:p>
      </dgm:t>
    </dgm:pt>
    <dgm:pt modelId="{469AC606-B217-9D4B-B8B8-03A7A2590801}" type="parTrans" cxnId="{9F29CFB2-C39A-1147-B908-F38F99BDCECF}">
      <dgm:prSet/>
      <dgm:spPr/>
      <dgm:t>
        <a:bodyPr/>
        <a:lstStyle/>
        <a:p>
          <a:endParaRPr lang="zh-CN" altLang="en-US"/>
        </a:p>
      </dgm:t>
    </dgm:pt>
    <dgm:pt modelId="{AD3532F0-65B0-2D47-8807-FE27CEB59C54}" type="sibTrans" cxnId="{9F29CFB2-C39A-1147-B908-F38F99BDCECF}">
      <dgm:prSet/>
      <dgm:spPr/>
      <dgm:t>
        <a:bodyPr/>
        <a:lstStyle/>
        <a:p>
          <a:endParaRPr lang="zh-CN" altLang="en-US"/>
        </a:p>
      </dgm:t>
    </dgm:pt>
    <dgm:pt modelId="{23843269-72AA-2A46-B5EA-93D8634CA0AD}">
      <dgm:prSet phldrT="[文本]"/>
      <dgm:spPr/>
      <dgm:t>
        <a:bodyPr/>
        <a:lstStyle/>
        <a:p>
          <a:r>
            <a:rPr lang="zh-CN" altLang="en-US" dirty="0"/>
            <a:t>使用链式传递</a:t>
          </a:r>
        </a:p>
      </dgm:t>
    </dgm:pt>
    <dgm:pt modelId="{B3960B5D-0285-F547-A167-41477183538C}" type="parTrans" cxnId="{509BFC00-640F-1940-B9F6-B37E14440F34}">
      <dgm:prSet/>
      <dgm:spPr/>
      <dgm:t>
        <a:bodyPr/>
        <a:lstStyle/>
        <a:p>
          <a:endParaRPr lang="zh-CN" altLang="en-US"/>
        </a:p>
      </dgm:t>
    </dgm:pt>
    <dgm:pt modelId="{8CD5D373-C904-9F4F-8C1E-1DC99148EFB7}" type="sibTrans" cxnId="{509BFC00-640F-1940-B9F6-B37E14440F34}">
      <dgm:prSet/>
      <dgm:spPr/>
      <dgm:t>
        <a:bodyPr/>
        <a:lstStyle/>
        <a:p>
          <a:endParaRPr lang="zh-CN" altLang="en-US"/>
        </a:p>
      </dgm:t>
    </dgm:pt>
    <dgm:pt modelId="{F59089F4-0834-274F-A88E-6665F42DD562}">
      <dgm:prSet phldrT="[文本]"/>
      <dgm:spPr/>
      <dgm:t>
        <a:bodyPr/>
        <a:lstStyle/>
        <a:p>
          <a:endParaRPr lang="zh-CN" altLang="en-US" dirty="0"/>
        </a:p>
      </dgm:t>
    </dgm:pt>
    <dgm:pt modelId="{04B5C164-D8EA-C94A-B294-B655B832E31A}" type="parTrans" cxnId="{D0183348-4C86-6640-BDBA-22DF91F93BF0}">
      <dgm:prSet/>
      <dgm:spPr/>
      <dgm:t>
        <a:bodyPr/>
        <a:lstStyle/>
        <a:p>
          <a:endParaRPr lang="zh-CN" altLang="en-US"/>
        </a:p>
      </dgm:t>
    </dgm:pt>
    <dgm:pt modelId="{64A0D9CD-4C0B-0F4F-918C-E3BB9E2A3786}" type="sibTrans" cxnId="{D0183348-4C86-6640-BDBA-22DF91F93BF0}">
      <dgm:prSet/>
      <dgm:spPr/>
      <dgm:t>
        <a:bodyPr/>
        <a:lstStyle/>
        <a:p>
          <a:endParaRPr lang="zh-CN" altLang="en-US"/>
        </a:p>
      </dgm:t>
    </dgm:pt>
    <dgm:pt modelId="{A7937C97-A963-064E-9E4D-2208E5CD3C06}">
      <dgm:prSet phldrT="[文本]"/>
      <dgm:spPr/>
      <dgm:t>
        <a:bodyPr/>
        <a:lstStyle/>
        <a:p>
          <a:r>
            <a:rPr lang="zh-CN" altLang="en-US" dirty="0"/>
            <a:t>确保无状态</a:t>
          </a:r>
        </a:p>
      </dgm:t>
    </dgm:pt>
    <dgm:pt modelId="{822063E3-2DB0-B64B-99D2-4CC371D9F4E2}" type="parTrans" cxnId="{F97C842D-A359-7B43-AC4A-A327555EF46D}">
      <dgm:prSet/>
      <dgm:spPr/>
      <dgm:t>
        <a:bodyPr/>
        <a:lstStyle/>
        <a:p>
          <a:endParaRPr lang="zh-CN" altLang="en-US"/>
        </a:p>
      </dgm:t>
    </dgm:pt>
    <dgm:pt modelId="{8AF730A9-BC21-4141-A221-0B2BC935ADAA}" type="sibTrans" cxnId="{F97C842D-A359-7B43-AC4A-A327555EF46D}">
      <dgm:prSet/>
      <dgm:spPr/>
      <dgm:t>
        <a:bodyPr/>
        <a:lstStyle/>
        <a:p>
          <a:endParaRPr lang="zh-CN" altLang="en-US"/>
        </a:p>
      </dgm:t>
    </dgm:pt>
    <dgm:pt modelId="{D0BCB497-141D-8145-AA61-773F9BBC0646}">
      <dgm:prSet phldrT="[文本]"/>
      <dgm:spPr/>
      <dgm:t>
        <a:bodyPr/>
        <a:lstStyle/>
        <a:p>
          <a:r>
            <a:rPr lang="zh-CN" altLang="en-US" dirty="0"/>
            <a:t>使用 </a:t>
          </a:r>
          <a:r>
            <a:rPr lang="en" altLang="en-US" dirty="0"/>
            <a:t>loader utilities</a:t>
          </a:r>
          <a:endParaRPr lang="zh-CN" altLang="en-US" dirty="0"/>
        </a:p>
      </dgm:t>
    </dgm:pt>
    <dgm:pt modelId="{16077A0A-092E-C449-B97E-1DEBC934AD9F}" type="parTrans" cxnId="{FC3CB1FD-06B5-E241-89BE-D3F0AA77EC2A}">
      <dgm:prSet/>
      <dgm:spPr/>
      <dgm:t>
        <a:bodyPr/>
        <a:lstStyle/>
        <a:p>
          <a:endParaRPr lang="zh-CN" altLang="en-US"/>
        </a:p>
      </dgm:t>
    </dgm:pt>
    <dgm:pt modelId="{0C70E6BA-EBC6-FE44-B179-E4BD9DE07CE5}" type="sibTrans" cxnId="{FC3CB1FD-06B5-E241-89BE-D3F0AA77EC2A}">
      <dgm:prSet/>
      <dgm:spPr/>
      <dgm:t>
        <a:bodyPr/>
        <a:lstStyle/>
        <a:p>
          <a:endParaRPr lang="zh-CN" altLang="en-US"/>
        </a:p>
      </dgm:t>
    </dgm:pt>
    <dgm:pt modelId="{19443958-DF5B-4745-9310-DD1063636659}">
      <dgm:prSet phldrT="[文本]"/>
      <dgm:spPr/>
      <dgm:t>
        <a:bodyPr/>
        <a:lstStyle/>
        <a:p>
          <a:endParaRPr lang="zh-CN" altLang="en-US" dirty="0"/>
        </a:p>
      </dgm:t>
    </dgm:pt>
    <dgm:pt modelId="{D30B5228-916E-F84D-AC97-2C87DCA991BB}" type="parTrans" cxnId="{4BBDA84C-42F6-7A49-B71C-6472D9FB7AA5}">
      <dgm:prSet/>
      <dgm:spPr/>
      <dgm:t>
        <a:bodyPr/>
        <a:lstStyle/>
        <a:p>
          <a:endParaRPr lang="zh-CN" altLang="en-US"/>
        </a:p>
      </dgm:t>
    </dgm:pt>
    <dgm:pt modelId="{545678AF-76B0-674B-BC2E-B243F235829A}" type="sibTrans" cxnId="{4BBDA84C-42F6-7A49-B71C-6472D9FB7AA5}">
      <dgm:prSet/>
      <dgm:spPr/>
      <dgm:t>
        <a:bodyPr/>
        <a:lstStyle/>
        <a:p>
          <a:endParaRPr lang="zh-CN" altLang="en-US"/>
        </a:p>
      </dgm:t>
    </dgm:pt>
    <dgm:pt modelId="{C833505D-F4D8-FE4D-917F-6DE38E75376D}">
      <dgm:prSet phldrT="[文本]"/>
      <dgm:spPr/>
      <dgm:t>
        <a:bodyPr/>
        <a:lstStyle/>
        <a:p>
          <a:r>
            <a:rPr lang="zh-CN" altLang="en-US" dirty="0"/>
            <a:t>解析模块依赖关系</a:t>
          </a:r>
        </a:p>
      </dgm:t>
    </dgm:pt>
    <dgm:pt modelId="{5409A77B-005A-8345-94E3-2F42C2AFDD7A}" type="parTrans" cxnId="{EDF5926A-973B-6746-A8DC-97FE052D3A81}">
      <dgm:prSet/>
      <dgm:spPr/>
      <dgm:t>
        <a:bodyPr/>
        <a:lstStyle/>
        <a:p>
          <a:endParaRPr lang="zh-CN" altLang="en-US"/>
        </a:p>
      </dgm:t>
    </dgm:pt>
    <dgm:pt modelId="{5F35FDD3-431C-7E46-95B2-70A712791976}" type="sibTrans" cxnId="{EDF5926A-973B-6746-A8DC-97FE052D3A81}">
      <dgm:prSet/>
      <dgm:spPr/>
      <dgm:t>
        <a:bodyPr/>
        <a:lstStyle/>
        <a:p>
          <a:endParaRPr lang="zh-CN" altLang="en-US"/>
        </a:p>
      </dgm:t>
    </dgm:pt>
    <dgm:pt modelId="{9CF7F737-0E69-3545-B756-A9FCD83599A2}">
      <dgm:prSet phldrT="[文本]"/>
      <dgm:spPr/>
      <dgm:t>
        <a:bodyPr/>
        <a:lstStyle/>
        <a:p>
          <a:r>
            <a:rPr lang="zh-CN" altLang="en-US" dirty="0"/>
            <a:t>提取通用代码。</a:t>
          </a:r>
        </a:p>
      </dgm:t>
    </dgm:pt>
    <dgm:pt modelId="{F39D8556-C967-3F43-80A5-40241C2888DB}" type="parTrans" cxnId="{0C01D2EC-5D8F-4C44-B99E-1AA863600D68}">
      <dgm:prSet/>
      <dgm:spPr/>
      <dgm:t>
        <a:bodyPr/>
        <a:lstStyle/>
        <a:p>
          <a:endParaRPr lang="zh-CN" altLang="en-US"/>
        </a:p>
      </dgm:t>
    </dgm:pt>
    <dgm:pt modelId="{034B4CFE-28E2-5446-BC5D-FF3A054535E5}" type="sibTrans" cxnId="{0C01D2EC-5D8F-4C44-B99E-1AA863600D68}">
      <dgm:prSet/>
      <dgm:spPr/>
      <dgm:t>
        <a:bodyPr/>
        <a:lstStyle/>
        <a:p>
          <a:endParaRPr lang="zh-CN" altLang="en-US"/>
        </a:p>
      </dgm:t>
    </dgm:pt>
    <dgm:pt modelId="{7859CDCC-9B26-2442-8D8E-A339F65DD46C}">
      <dgm:prSet/>
      <dgm:spPr/>
      <dgm:t>
        <a:bodyPr/>
        <a:lstStyle/>
        <a:p>
          <a:r>
            <a:rPr lang="zh-CN" altLang="en-US" dirty="0"/>
            <a:t>模块化的输出</a:t>
          </a:r>
        </a:p>
      </dgm:t>
    </dgm:pt>
    <dgm:pt modelId="{67FBFD42-0DC1-1740-9096-F9A406507AE2}" type="parTrans" cxnId="{B56A9109-BE5F-5347-968B-1853719227F4}">
      <dgm:prSet/>
      <dgm:spPr/>
      <dgm:t>
        <a:bodyPr/>
        <a:lstStyle/>
        <a:p>
          <a:endParaRPr lang="zh-CN" altLang="en-US"/>
        </a:p>
      </dgm:t>
    </dgm:pt>
    <dgm:pt modelId="{99474900-842B-9143-917C-6E5BD71549FA}" type="sibTrans" cxnId="{B56A9109-BE5F-5347-968B-1853719227F4}">
      <dgm:prSet/>
      <dgm:spPr/>
      <dgm:t>
        <a:bodyPr/>
        <a:lstStyle/>
        <a:p>
          <a:endParaRPr lang="zh-CN" altLang="en-US"/>
        </a:p>
      </dgm:t>
    </dgm:pt>
    <dgm:pt modelId="{7A188A8F-469F-C042-858F-CC1D69554B55}">
      <dgm:prSet/>
      <dgm:spPr/>
      <dgm:t>
        <a:bodyPr/>
        <a:lstStyle/>
        <a:p>
          <a:r>
            <a:rPr lang="zh-CN" altLang="en-US"/>
            <a:t>记录 </a:t>
          </a:r>
          <a:r>
            <a:rPr lang="en" altLang="en-US"/>
            <a:t>loader </a:t>
          </a:r>
          <a:r>
            <a:rPr lang="zh-CN" altLang="en-US"/>
            <a:t>的依赖</a:t>
          </a:r>
          <a:endParaRPr lang="zh-CN" altLang="en-US" dirty="0"/>
        </a:p>
      </dgm:t>
    </dgm:pt>
    <dgm:pt modelId="{69F56293-740F-D644-81C1-41DCB324F09A}" type="parTrans" cxnId="{D4DED3C2-870F-7341-9A3C-28BD8BB0E41D}">
      <dgm:prSet/>
      <dgm:spPr/>
      <dgm:t>
        <a:bodyPr/>
        <a:lstStyle/>
        <a:p>
          <a:endParaRPr lang="zh-CN" altLang="en-US"/>
        </a:p>
      </dgm:t>
    </dgm:pt>
    <dgm:pt modelId="{B80801E8-1A37-E648-BAD5-0368AE4D2C88}" type="sibTrans" cxnId="{D4DED3C2-870F-7341-9A3C-28BD8BB0E41D}">
      <dgm:prSet/>
      <dgm:spPr/>
      <dgm:t>
        <a:bodyPr/>
        <a:lstStyle/>
        <a:p>
          <a:endParaRPr lang="zh-CN" altLang="en-US"/>
        </a:p>
      </dgm:t>
    </dgm:pt>
    <dgm:pt modelId="{773693E3-8B84-B54D-B1C7-E9B20C7CACA0}">
      <dgm:prSet/>
      <dgm:spPr/>
      <dgm:t>
        <a:bodyPr/>
        <a:lstStyle/>
        <a:p>
          <a:r>
            <a:rPr lang="zh-CN" altLang="en-US"/>
            <a:t>避免绝对路径。</a:t>
          </a:r>
          <a:endParaRPr lang="zh-CN" altLang="en-US" dirty="0"/>
        </a:p>
      </dgm:t>
    </dgm:pt>
    <dgm:pt modelId="{C9C746C9-F5CA-7446-A1E6-319A3CB095B9}" type="parTrans" cxnId="{049A81ED-29E8-C549-8301-F1B96045CBA3}">
      <dgm:prSet/>
      <dgm:spPr/>
      <dgm:t>
        <a:bodyPr/>
        <a:lstStyle/>
        <a:p>
          <a:endParaRPr lang="zh-CN" altLang="en-US"/>
        </a:p>
      </dgm:t>
    </dgm:pt>
    <dgm:pt modelId="{53C9124E-CC9C-C849-920F-383ABA36AAD6}" type="sibTrans" cxnId="{049A81ED-29E8-C549-8301-F1B96045CBA3}">
      <dgm:prSet/>
      <dgm:spPr/>
      <dgm:t>
        <a:bodyPr/>
        <a:lstStyle/>
        <a:p>
          <a:endParaRPr lang="zh-CN" altLang="en-US"/>
        </a:p>
      </dgm:t>
    </dgm:pt>
    <dgm:pt modelId="{37A0EC8A-A287-A148-A1DB-587194A8C884}" type="pres">
      <dgm:prSet presAssocID="{41CAEDF7-8AEF-2B43-968E-D3D4B48B3DF8}" presName="Name0" presStyleCnt="0">
        <dgm:presLayoutVars>
          <dgm:dir/>
          <dgm:resizeHandles val="exact"/>
        </dgm:presLayoutVars>
      </dgm:prSet>
      <dgm:spPr/>
    </dgm:pt>
    <dgm:pt modelId="{8CA1411E-1072-5146-9159-802ECE9B55D1}" type="pres">
      <dgm:prSet presAssocID="{0EDAAB18-7BA3-284A-B950-48FD3DC0E29D}" presName="node" presStyleLbl="node1" presStyleIdx="0" presStyleCnt="3">
        <dgm:presLayoutVars>
          <dgm:bulletEnabled val="1"/>
        </dgm:presLayoutVars>
      </dgm:prSet>
      <dgm:spPr/>
    </dgm:pt>
    <dgm:pt modelId="{F78EC1DA-663D-0048-8856-1582DE9AE9D9}" type="pres">
      <dgm:prSet presAssocID="{8802D299-CC43-AA4C-83A6-D4050CF2D116}" presName="sibTrans" presStyleCnt="0"/>
      <dgm:spPr/>
    </dgm:pt>
    <dgm:pt modelId="{D619319C-894E-8D44-BE57-C9A2FE3147F8}" type="pres">
      <dgm:prSet presAssocID="{F59089F4-0834-274F-A88E-6665F42DD562}" presName="node" presStyleLbl="node1" presStyleIdx="1" presStyleCnt="3">
        <dgm:presLayoutVars>
          <dgm:bulletEnabled val="1"/>
        </dgm:presLayoutVars>
      </dgm:prSet>
      <dgm:spPr/>
    </dgm:pt>
    <dgm:pt modelId="{BE9D68D0-A3AB-594F-878F-A4D378FFDC86}" type="pres">
      <dgm:prSet presAssocID="{64A0D9CD-4C0B-0F4F-918C-E3BB9E2A3786}" presName="sibTrans" presStyleCnt="0"/>
      <dgm:spPr/>
    </dgm:pt>
    <dgm:pt modelId="{C02A179F-E9A9-A542-957E-3FC0DDDBA5D9}" type="pres">
      <dgm:prSet presAssocID="{19443958-DF5B-4745-9310-DD1063636659}" presName="node" presStyleLbl="node1" presStyleIdx="2" presStyleCnt="3">
        <dgm:presLayoutVars>
          <dgm:bulletEnabled val="1"/>
        </dgm:presLayoutVars>
      </dgm:prSet>
      <dgm:spPr/>
    </dgm:pt>
  </dgm:ptLst>
  <dgm:cxnLst>
    <dgm:cxn modelId="{509BFC00-640F-1940-B9F6-B37E14440F34}" srcId="{0EDAAB18-7BA3-284A-B950-48FD3DC0E29D}" destId="{23843269-72AA-2A46-B5EA-93D8634CA0AD}" srcOrd="1" destOrd="0" parTransId="{B3960B5D-0285-F547-A167-41477183538C}" sibTransId="{8CD5D373-C904-9F4F-8C1E-1DC99148EFB7}"/>
    <dgm:cxn modelId="{B56A9109-BE5F-5347-968B-1853719227F4}" srcId="{0EDAAB18-7BA3-284A-B950-48FD3DC0E29D}" destId="{7859CDCC-9B26-2442-8D8E-A339F65DD46C}" srcOrd="2" destOrd="0" parTransId="{67FBFD42-0DC1-1740-9096-F9A406507AE2}" sibTransId="{99474900-842B-9143-917C-6E5BD71549FA}"/>
    <dgm:cxn modelId="{A2327E10-5755-5641-89AD-81531435122E}" type="presOf" srcId="{D0BCB497-141D-8145-AA61-773F9BBC0646}" destId="{D619319C-894E-8D44-BE57-C9A2FE3147F8}" srcOrd="0" destOrd="2" presId="urn:microsoft.com/office/officeart/2005/8/layout/hList6"/>
    <dgm:cxn modelId="{F97C842D-A359-7B43-AC4A-A327555EF46D}" srcId="{F59089F4-0834-274F-A88E-6665F42DD562}" destId="{A7937C97-A963-064E-9E4D-2208E5CD3C06}" srcOrd="0" destOrd="0" parTransId="{822063E3-2DB0-B64B-99D2-4CC371D9F4E2}" sibTransId="{8AF730A9-BC21-4141-A221-0B2BC935ADAA}"/>
    <dgm:cxn modelId="{8794A22F-6373-5D4A-96A3-469EACB11393}" type="presOf" srcId="{0EDAAB18-7BA3-284A-B950-48FD3DC0E29D}" destId="{8CA1411E-1072-5146-9159-802ECE9B55D1}" srcOrd="0" destOrd="0" presId="urn:microsoft.com/office/officeart/2005/8/layout/hList6"/>
    <dgm:cxn modelId="{FEB68147-DD37-8F4C-B77E-863F7A00CA3A}" srcId="{41CAEDF7-8AEF-2B43-968E-D3D4B48B3DF8}" destId="{0EDAAB18-7BA3-284A-B950-48FD3DC0E29D}" srcOrd="0" destOrd="0" parTransId="{C5EF798C-7CB4-F74A-BB7A-520E9C42E7C9}" sibTransId="{8802D299-CC43-AA4C-83A6-D4050CF2D116}"/>
    <dgm:cxn modelId="{D0183348-4C86-6640-BDBA-22DF91F93BF0}" srcId="{41CAEDF7-8AEF-2B43-968E-D3D4B48B3DF8}" destId="{F59089F4-0834-274F-A88E-6665F42DD562}" srcOrd="1" destOrd="0" parTransId="{04B5C164-D8EA-C94A-B294-B655B832E31A}" sibTransId="{64A0D9CD-4C0B-0F4F-918C-E3BB9E2A3786}"/>
    <dgm:cxn modelId="{4BBDA84C-42F6-7A49-B71C-6472D9FB7AA5}" srcId="{41CAEDF7-8AEF-2B43-968E-D3D4B48B3DF8}" destId="{19443958-DF5B-4745-9310-DD1063636659}" srcOrd="2" destOrd="0" parTransId="{D30B5228-916E-F84D-AC97-2C87DCA991BB}" sibTransId="{545678AF-76B0-674B-BC2E-B243F235829A}"/>
    <dgm:cxn modelId="{EDF5926A-973B-6746-A8DC-97FE052D3A81}" srcId="{19443958-DF5B-4745-9310-DD1063636659}" destId="{C833505D-F4D8-FE4D-917F-6DE38E75376D}" srcOrd="0" destOrd="0" parTransId="{5409A77B-005A-8345-94E3-2F42C2AFDD7A}" sibTransId="{5F35FDD3-431C-7E46-95B2-70A712791976}"/>
    <dgm:cxn modelId="{25E1E375-1E20-D344-877F-A0EC162ED3DB}" type="presOf" srcId="{C833505D-F4D8-FE4D-917F-6DE38E75376D}" destId="{C02A179F-E9A9-A542-957E-3FC0DDDBA5D9}" srcOrd="0" destOrd="1" presId="urn:microsoft.com/office/officeart/2005/8/layout/hList6"/>
    <dgm:cxn modelId="{7E9E5382-0D58-4249-A573-17B50BB9DAE7}" type="presOf" srcId="{19443958-DF5B-4745-9310-DD1063636659}" destId="{C02A179F-E9A9-A542-957E-3FC0DDDBA5D9}" srcOrd="0" destOrd="0" presId="urn:microsoft.com/office/officeart/2005/8/layout/hList6"/>
    <dgm:cxn modelId="{DA498D9A-ACD9-584A-8395-C0129FF6C3B8}" type="presOf" srcId="{F59089F4-0834-274F-A88E-6665F42DD562}" destId="{D619319C-894E-8D44-BE57-C9A2FE3147F8}" srcOrd="0" destOrd="0" presId="urn:microsoft.com/office/officeart/2005/8/layout/hList6"/>
    <dgm:cxn modelId="{D1B17D9E-46F9-0A4E-899E-7D5A7C2F55AB}" type="presOf" srcId="{F66FE7CA-9213-F449-B44B-2725E323BEC3}" destId="{8CA1411E-1072-5146-9159-802ECE9B55D1}" srcOrd="0" destOrd="1" presId="urn:microsoft.com/office/officeart/2005/8/layout/hList6"/>
    <dgm:cxn modelId="{9F29CFB2-C39A-1147-B908-F38F99BDCECF}" srcId="{0EDAAB18-7BA3-284A-B950-48FD3DC0E29D}" destId="{F66FE7CA-9213-F449-B44B-2725E323BEC3}" srcOrd="0" destOrd="0" parTransId="{469AC606-B217-9D4B-B8B8-03A7A2590801}" sibTransId="{AD3532F0-65B0-2D47-8807-FE27CEB59C54}"/>
    <dgm:cxn modelId="{D4DED3C2-870F-7341-9A3C-28BD8BB0E41D}" srcId="{F59089F4-0834-274F-A88E-6665F42DD562}" destId="{7A188A8F-469F-C042-858F-CC1D69554B55}" srcOrd="2" destOrd="0" parTransId="{69F56293-740F-D644-81C1-41DCB324F09A}" sibTransId="{B80801E8-1A37-E648-BAD5-0368AE4D2C88}"/>
    <dgm:cxn modelId="{C09E7BC7-326B-B14F-8147-1D4D57D89EE6}" type="presOf" srcId="{41CAEDF7-8AEF-2B43-968E-D3D4B48B3DF8}" destId="{37A0EC8A-A287-A148-A1DB-587194A8C884}" srcOrd="0" destOrd="0" presId="urn:microsoft.com/office/officeart/2005/8/layout/hList6"/>
    <dgm:cxn modelId="{2A3B13D0-32C3-DD46-94DA-98EE391A089E}" type="presOf" srcId="{773693E3-8B84-B54D-B1C7-E9B20C7CACA0}" destId="{C02A179F-E9A9-A542-957E-3FC0DDDBA5D9}" srcOrd="0" destOrd="3" presId="urn:microsoft.com/office/officeart/2005/8/layout/hList6"/>
    <dgm:cxn modelId="{7A9DBEDC-692B-6E46-BA54-EF620E12F8F6}" type="presOf" srcId="{9CF7F737-0E69-3545-B756-A9FCD83599A2}" destId="{C02A179F-E9A9-A542-957E-3FC0DDDBA5D9}" srcOrd="0" destOrd="2" presId="urn:microsoft.com/office/officeart/2005/8/layout/hList6"/>
    <dgm:cxn modelId="{5557F1EA-5EB0-C64D-B1D5-938EBC688B6A}" type="presOf" srcId="{7A188A8F-469F-C042-858F-CC1D69554B55}" destId="{D619319C-894E-8D44-BE57-C9A2FE3147F8}" srcOrd="0" destOrd="3" presId="urn:microsoft.com/office/officeart/2005/8/layout/hList6"/>
    <dgm:cxn modelId="{0C01D2EC-5D8F-4C44-B99E-1AA863600D68}" srcId="{19443958-DF5B-4745-9310-DD1063636659}" destId="{9CF7F737-0E69-3545-B756-A9FCD83599A2}" srcOrd="1" destOrd="0" parTransId="{F39D8556-C967-3F43-80A5-40241C2888DB}" sibTransId="{034B4CFE-28E2-5446-BC5D-FF3A054535E5}"/>
    <dgm:cxn modelId="{049A81ED-29E8-C549-8301-F1B96045CBA3}" srcId="{19443958-DF5B-4745-9310-DD1063636659}" destId="{773693E3-8B84-B54D-B1C7-E9B20C7CACA0}" srcOrd="2" destOrd="0" parTransId="{C9C746C9-F5CA-7446-A1E6-319A3CB095B9}" sibTransId="{53C9124E-CC9C-C849-920F-383ABA36AAD6}"/>
    <dgm:cxn modelId="{133438F3-0B7A-3447-862E-E62C48C27C9A}" type="presOf" srcId="{A7937C97-A963-064E-9E4D-2208E5CD3C06}" destId="{D619319C-894E-8D44-BE57-C9A2FE3147F8}" srcOrd="0" destOrd="1" presId="urn:microsoft.com/office/officeart/2005/8/layout/hList6"/>
    <dgm:cxn modelId="{9FD4EFF7-72FC-8C4D-9F80-5D4D4AB17D51}" type="presOf" srcId="{23843269-72AA-2A46-B5EA-93D8634CA0AD}" destId="{8CA1411E-1072-5146-9159-802ECE9B55D1}" srcOrd="0" destOrd="2" presId="urn:microsoft.com/office/officeart/2005/8/layout/hList6"/>
    <dgm:cxn modelId="{38DD9AFC-BBA7-4F40-9706-B33769AF98B3}" type="presOf" srcId="{7859CDCC-9B26-2442-8D8E-A339F65DD46C}" destId="{8CA1411E-1072-5146-9159-802ECE9B55D1}" srcOrd="0" destOrd="3" presId="urn:microsoft.com/office/officeart/2005/8/layout/hList6"/>
    <dgm:cxn modelId="{FC3CB1FD-06B5-E241-89BE-D3F0AA77EC2A}" srcId="{F59089F4-0834-274F-A88E-6665F42DD562}" destId="{D0BCB497-141D-8145-AA61-773F9BBC0646}" srcOrd="1" destOrd="0" parTransId="{16077A0A-092E-C449-B97E-1DEBC934AD9F}" sibTransId="{0C70E6BA-EBC6-FE44-B179-E4BD9DE07CE5}"/>
    <dgm:cxn modelId="{D8648F94-5E30-0C4E-8CCE-64F745F247F8}" type="presParOf" srcId="{37A0EC8A-A287-A148-A1DB-587194A8C884}" destId="{8CA1411E-1072-5146-9159-802ECE9B55D1}" srcOrd="0" destOrd="0" presId="urn:microsoft.com/office/officeart/2005/8/layout/hList6"/>
    <dgm:cxn modelId="{24ED26BC-81C2-CC48-B5FE-F85AAD624B1C}" type="presParOf" srcId="{37A0EC8A-A287-A148-A1DB-587194A8C884}" destId="{F78EC1DA-663D-0048-8856-1582DE9AE9D9}" srcOrd="1" destOrd="0" presId="urn:microsoft.com/office/officeart/2005/8/layout/hList6"/>
    <dgm:cxn modelId="{AEE96AAC-CE9C-1F49-9DD8-87220CE0A491}" type="presParOf" srcId="{37A0EC8A-A287-A148-A1DB-587194A8C884}" destId="{D619319C-894E-8D44-BE57-C9A2FE3147F8}" srcOrd="2" destOrd="0" presId="urn:microsoft.com/office/officeart/2005/8/layout/hList6"/>
    <dgm:cxn modelId="{ADAC1165-FF66-8A4B-8582-A8EA6C525878}" type="presParOf" srcId="{37A0EC8A-A287-A148-A1DB-587194A8C884}" destId="{BE9D68D0-A3AB-594F-878F-A4D378FFDC86}" srcOrd="3" destOrd="0" presId="urn:microsoft.com/office/officeart/2005/8/layout/hList6"/>
    <dgm:cxn modelId="{876E0C6E-E742-134D-94D3-7200F80545EB}" type="presParOf" srcId="{37A0EC8A-A287-A148-A1DB-587194A8C884}" destId="{C02A179F-E9A9-A542-957E-3FC0DDDBA5D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6D71C1-FECA-B146-AAFF-3AE3764B86D3}" type="doc">
      <dgm:prSet loTypeId="urn:microsoft.com/office/officeart/2005/8/layout/hProcess3" loCatId="" qsTypeId="urn:microsoft.com/office/officeart/2005/8/quickstyle/simple1" qsCatId="simple" csTypeId="urn:microsoft.com/office/officeart/2005/8/colors/accent1_2" csCatId="accent1" phldr="1"/>
      <dgm:spPr/>
    </dgm:pt>
    <dgm:pt modelId="{0BD2EB98-2C86-FF41-912A-A3B05BA6D4F2}">
      <dgm:prSet phldrT="[文本]"/>
      <dgm:spPr/>
      <dgm:t>
        <a:bodyPr/>
        <a:lstStyle/>
        <a:p>
          <a:r>
            <a:rPr lang="en-US" altLang="zh-Hans" dirty="0" err="1">
              <a:solidFill>
                <a:schemeClr val="bg1"/>
              </a:solidFill>
            </a:rPr>
            <a:t>validateOptions</a:t>
          </a:r>
          <a:r>
            <a:rPr lang="zh-CN" altLang="en-US" dirty="0">
              <a:solidFill>
                <a:schemeClr val="bg1"/>
              </a:solidFill>
            </a:rPr>
            <a:t>校验</a:t>
          </a:r>
        </a:p>
      </dgm:t>
    </dgm:pt>
    <dgm:pt modelId="{B5BF2BC2-7105-8D4C-A653-D7358C0EFC34}" type="parTrans" cxnId="{CFF4B983-95AC-BF47-8095-D55C78BDC473}">
      <dgm:prSet/>
      <dgm:spPr/>
      <dgm:t>
        <a:bodyPr/>
        <a:lstStyle/>
        <a:p>
          <a:endParaRPr lang="zh-CN" altLang="en-US"/>
        </a:p>
      </dgm:t>
    </dgm:pt>
    <dgm:pt modelId="{50680F2E-954F-EA47-AB1C-D9F81C22DAC3}" type="sibTrans" cxnId="{CFF4B983-95AC-BF47-8095-D55C78BDC473}">
      <dgm:prSet/>
      <dgm:spPr/>
      <dgm:t>
        <a:bodyPr/>
        <a:lstStyle/>
        <a:p>
          <a:endParaRPr lang="zh-CN" altLang="en-US"/>
        </a:p>
      </dgm:t>
    </dgm:pt>
    <dgm:pt modelId="{BD663BD6-922F-E745-81AF-99ABB4645010}" type="pres">
      <dgm:prSet presAssocID="{FB6D71C1-FECA-B146-AAFF-3AE3764B86D3}" presName="Name0" presStyleCnt="0">
        <dgm:presLayoutVars>
          <dgm:dir/>
          <dgm:animLvl val="lvl"/>
          <dgm:resizeHandles val="exact"/>
        </dgm:presLayoutVars>
      </dgm:prSet>
      <dgm:spPr/>
    </dgm:pt>
    <dgm:pt modelId="{80E090BF-ADC5-7348-B5B0-4FE3AA1B45B5}" type="pres">
      <dgm:prSet presAssocID="{FB6D71C1-FECA-B146-AAFF-3AE3764B86D3}" presName="dummy" presStyleCnt="0"/>
      <dgm:spPr/>
    </dgm:pt>
    <dgm:pt modelId="{F3276457-2338-F343-AF31-121FEE58B464}" type="pres">
      <dgm:prSet presAssocID="{FB6D71C1-FECA-B146-AAFF-3AE3764B86D3}" presName="linH" presStyleCnt="0"/>
      <dgm:spPr/>
    </dgm:pt>
    <dgm:pt modelId="{0D93BBF1-C1F8-194D-8431-F6362EBFFE73}" type="pres">
      <dgm:prSet presAssocID="{FB6D71C1-FECA-B146-AAFF-3AE3764B86D3}" presName="padding1" presStyleCnt="0"/>
      <dgm:spPr/>
    </dgm:pt>
    <dgm:pt modelId="{9720C4B2-F205-5D4F-A09C-09540F2FB2B5}" type="pres">
      <dgm:prSet presAssocID="{0BD2EB98-2C86-FF41-912A-A3B05BA6D4F2}" presName="linV" presStyleCnt="0"/>
      <dgm:spPr/>
    </dgm:pt>
    <dgm:pt modelId="{C09DA732-4C5F-3941-8136-CCBB7734FF51}" type="pres">
      <dgm:prSet presAssocID="{0BD2EB98-2C86-FF41-912A-A3B05BA6D4F2}" presName="spVertical1" presStyleCnt="0"/>
      <dgm:spPr/>
    </dgm:pt>
    <dgm:pt modelId="{748489B3-03E4-324E-99C9-EF25B28B573E}" type="pres">
      <dgm:prSet presAssocID="{0BD2EB98-2C86-FF41-912A-A3B05BA6D4F2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4C9B9405-9CC7-274F-8FBF-00B5CA59ED9B}" type="pres">
      <dgm:prSet presAssocID="{0BD2EB98-2C86-FF41-912A-A3B05BA6D4F2}" presName="spVertical2" presStyleCnt="0"/>
      <dgm:spPr/>
    </dgm:pt>
    <dgm:pt modelId="{E77B2C0B-30D0-E140-9939-AE184FB34A30}" type="pres">
      <dgm:prSet presAssocID="{0BD2EB98-2C86-FF41-912A-A3B05BA6D4F2}" presName="spVertical3" presStyleCnt="0"/>
      <dgm:spPr/>
    </dgm:pt>
    <dgm:pt modelId="{95EBC3B1-D0CA-A24F-BAA8-C19742A38AF6}" type="pres">
      <dgm:prSet presAssocID="{FB6D71C1-FECA-B146-AAFF-3AE3764B86D3}" presName="padding2" presStyleCnt="0"/>
      <dgm:spPr/>
    </dgm:pt>
    <dgm:pt modelId="{93E9A56F-12EA-FA4E-9170-C51685651438}" type="pres">
      <dgm:prSet presAssocID="{FB6D71C1-FECA-B146-AAFF-3AE3764B86D3}" presName="negArrow" presStyleCnt="0"/>
      <dgm:spPr/>
    </dgm:pt>
    <dgm:pt modelId="{0CA60669-56BC-C145-A7E6-8F2F561E7177}" type="pres">
      <dgm:prSet presAssocID="{FB6D71C1-FECA-B146-AAFF-3AE3764B86D3}" presName="backgroundArrow" presStyleLbl="node1" presStyleIdx="0" presStyleCnt="1" custLinFactNeighborX="3356" custLinFactNeighborY="3534"/>
      <dgm:spPr/>
    </dgm:pt>
  </dgm:ptLst>
  <dgm:cxnLst>
    <dgm:cxn modelId="{A77EA357-044E-2C4A-9524-88C640055A17}" type="presOf" srcId="{FB6D71C1-FECA-B146-AAFF-3AE3764B86D3}" destId="{BD663BD6-922F-E745-81AF-99ABB4645010}" srcOrd="0" destOrd="0" presId="urn:microsoft.com/office/officeart/2005/8/layout/hProcess3"/>
    <dgm:cxn modelId="{CFF4B983-95AC-BF47-8095-D55C78BDC473}" srcId="{FB6D71C1-FECA-B146-AAFF-3AE3764B86D3}" destId="{0BD2EB98-2C86-FF41-912A-A3B05BA6D4F2}" srcOrd="0" destOrd="0" parTransId="{B5BF2BC2-7105-8D4C-A653-D7358C0EFC34}" sibTransId="{50680F2E-954F-EA47-AB1C-D9F81C22DAC3}"/>
    <dgm:cxn modelId="{23FFCFAF-7AFE-8F4F-8BC4-3B9E949F6995}" type="presOf" srcId="{0BD2EB98-2C86-FF41-912A-A3B05BA6D4F2}" destId="{748489B3-03E4-324E-99C9-EF25B28B573E}" srcOrd="0" destOrd="0" presId="urn:microsoft.com/office/officeart/2005/8/layout/hProcess3"/>
    <dgm:cxn modelId="{245ACBBD-E0D5-B645-929B-DF93F418EF9E}" type="presParOf" srcId="{BD663BD6-922F-E745-81AF-99ABB4645010}" destId="{80E090BF-ADC5-7348-B5B0-4FE3AA1B45B5}" srcOrd="0" destOrd="0" presId="urn:microsoft.com/office/officeart/2005/8/layout/hProcess3"/>
    <dgm:cxn modelId="{AD427618-4BEA-824B-B23C-F6A5973094C4}" type="presParOf" srcId="{BD663BD6-922F-E745-81AF-99ABB4645010}" destId="{F3276457-2338-F343-AF31-121FEE58B464}" srcOrd="1" destOrd="0" presId="urn:microsoft.com/office/officeart/2005/8/layout/hProcess3"/>
    <dgm:cxn modelId="{460DAE45-BDE6-7749-9B18-1E98DD57F148}" type="presParOf" srcId="{F3276457-2338-F343-AF31-121FEE58B464}" destId="{0D93BBF1-C1F8-194D-8431-F6362EBFFE73}" srcOrd="0" destOrd="0" presId="urn:microsoft.com/office/officeart/2005/8/layout/hProcess3"/>
    <dgm:cxn modelId="{89EAAC0A-0390-B146-83DE-63FB3093570A}" type="presParOf" srcId="{F3276457-2338-F343-AF31-121FEE58B464}" destId="{9720C4B2-F205-5D4F-A09C-09540F2FB2B5}" srcOrd="1" destOrd="0" presId="urn:microsoft.com/office/officeart/2005/8/layout/hProcess3"/>
    <dgm:cxn modelId="{A9F3268A-CDEE-4D42-9A15-6F11F1ED5AFA}" type="presParOf" srcId="{9720C4B2-F205-5D4F-A09C-09540F2FB2B5}" destId="{C09DA732-4C5F-3941-8136-CCBB7734FF51}" srcOrd="0" destOrd="0" presId="urn:microsoft.com/office/officeart/2005/8/layout/hProcess3"/>
    <dgm:cxn modelId="{D10D48C0-EFD8-8C49-BF4A-6F94B9AA92B2}" type="presParOf" srcId="{9720C4B2-F205-5D4F-A09C-09540F2FB2B5}" destId="{748489B3-03E4-324E-99C9-EF25B28B573E}" srcOrd="1" destOrd="0" presId="urn:microsoft.com/office/officeart/2005/8/layout/hProcess3"/>
    <dgm:cxn modelId="{164E95F1-C814-3347-BDC2-FAFEC99B2610}" type="presParOf" srcId="{9720C4B2-F205-5D4F-A09C-09540F2FB2B5}" destId="{4C9B9405-9CC7-274F-8FBF-00B5CA59ED9B}" srcOrd="2" destOrd="0" presId="urn:microsoft.com/office/officeart/2005/8/layout/hProcess3"/>
    <dgm:cxn modelId="{C753B2D6-76C7-1547-981A-4A8A0646800A}" type="presParOf" srcId="{9720C4B2-F205-5D4F-A09C-09540F2FB2B5}" destId="{E77B2C0B-30D0-E140-9939-AE184FB34A30}" srcOrd="3" destOrd="0" presId="urn:microsoft.com/office/officeart/2005/8/layout/hProcess3"/>
    <dgm:cxn modelId="{7CF3CEB4-845F-2249-8BDF-3BD84C26044A}" type="presParOf" srcId="{F3276457-2338-F343-AF31-121FEE58B464}" destId="{95EBC3B1-D0CA-A24F-BAA8-C19742A38AF6}" srcOrd="2" destOrd="0" presId="urn:microsoft.com/office/officeart/2005/8/layout/hProcess3"/>
    <dgm:cxn modelId="{2B1BCAB5-A9A0-D544-9C10-AE9852CFA50F}" type="presParOf" srcId="{F3276457-2338-F343-AF31-121FEE58B464}" destId="{93E9A56F-12EA-FA4E-9170-C51685651438}" srcOrd="3" destOrd="0" presId="urn:microsoft.com/office/officeart/2005/8/layout/hProcess3"/>
    <dgm:cxn modelId="{AFB414A8-AD5B-024E-B8CF-F31252051E7B}" type="presParOf" srcId="{F3276457-2338-F343-AF31-121FEE58B464}" destId="{0CA60669-56BC-C145-A7E6-8F2F561E717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1411E-1072-5146-9159-802ECE9B55D1}">
      <dsp:nvSpPr>
        <dsp:cNvPr id="0" name=""/>
        <dsp:cNvSpPr/>
      </dsp:nvSpPr>
      <dsp:spPr>
        <a:xfrm rot="16200000">
          <a:off x="-505650" y="506933"/>
          <a:ext cx="4351338" cy="333747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2426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简单易用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使用链式传递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模块化的输出</a:t>
          </a:r>
        </a:p>
      </dsp:txBody>
      <dsp:txXfrm rot="5400000">
        <a:off x="1284" y="870267"/>
        <a:ext cx="3337470" cy="2610802"/>
      </dsp:txXfrm>
    </dsp:sp>
    <dsp:sp modelId="{D619319C-894E-8D44-BE57-C9A2FE3147F8}">
      <dsp:nvSpPr>
        <dsp:cNvPr id="0" name=""/>
        <dsp:cNvSpPr/>
      </dsp:nvSpPr>
      <dsp:spPr>
        <a:xfrm rot="16200000">
          <a:off x="3082131" y="506933"/>
          <a:ext cx="4351338" cy="333747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2426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确保无状态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使用 </a:t>
          </a:r>
          <a:r>
            <a:rPr lang="en" altLang="en-US" sz="2600" kern="1200" dirty="0"/>
            <a:t>loader utilities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/>
            <a:t>记录 </a:t>
          </a:r>
          <a:r>
            <a:rPr lang="en" altLang="en-US" sz="2600" kern="1200"/>
            <a:t>loader </a:t>
          </a:r>
          <a:r>
            <a:rPr lang="zh-CN" altLang="en-US" sz="2600" kern="1200"/>
            <a:t>的依赖</a:t>
          </a:r>
          <a:endParaRPr lang="zh-CN" altLang="en-US" sz="2600" kern="1200" dirty="0"/>
        </a:p>
      </dsp:txBody>
      <dsp:txXfrm rot="5400000">
        <a:off x="3589065" y="870267"/>
        <a:ext cx="3337470" cy="2610802"/>
      </dsp:txXfrm>
    </dsp:sp>
    <dsp:sp modelId="{C02A179F-E9A9-A542-957E-3FC0DDDBA5D9}">
      <dsp:nvSpPr>
        <dsp:cNvPr id="0" name=""/>
        <dsp:cNvSpPr/>
      </dsp:nvSpPr>
      <dsp:spPr>
        <a:xfrm rot="16200000">
          <a:off x="6669912" y="506933"/>
          <a:ext cx="4351338" cy="333747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2426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解析模块依赖关系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提取通用代码。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/>
            <a:t>避免绝对路径。</a:t>
          </a:r>
          <a:endParaRPr lang="zh-CN" altLang="en-US" sz="2600" kern="1200" dirty="0"/>
        </a:p>
      </dsp:txBody>
      <dsp:txXfrm rot="5400000">
        <a:off x="7176846" y="870267"/>
        <a:ext cx="3337470" cy="2610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60669-56BC-C145-A7E6-8F2F561E7177}">
      <dsp:nvSpPr>
        <dsp:cNvPr id="0" name=""/>
        <dsp:cNvSpPr/>
      </dsp:nvSpPr>
      <dsp:spPr>
        <a:xfrm>
          <a:off x="0" y="702758"/>
          <a:ext cx="4913443" cy="252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489B3-03E4-324E-99C9-EF25B28B573E}">
      <dsp:nvSpPr>
        <dsp:cNvPr id="0" name=""/>
        <dsp:cNvSpPr/>
      </dsp:nvSpPr>
      <dsp:spPr>
        <a:xfrm>
          <a:off x="396338" y="1243701"/>
          <a:ext cx="402576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0" rIns="0" bIns="3556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3500" kern="1200" dirty="0" err="1">
              <a:solidFill>
                <a:schemeClr val="bg1"/>
              </a:solidFill>
            </a:rPr>
            <a:t>validateOptions</a:t>
          </a:r>
          <a:r>
            <a:rPr lang="zh-CN" altLang="en-US" sz="3500" kern="1200" dirty="0">
              <a:solidFill>
                <a:schemeClr val="bg1"/>
              </a:solidFill>
            </a:rPr>
            <a:t>校验</a:t>
          </a:r>
        </a:p>
      </dsp:txBody>
      <dsp:txXfrm>
        <a:off x="396338" y="1243701"/>
        <a:ext cx="4025760" cy="126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62CB6-00B6-4334-A2AA-5934367702A6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41123-8D22-4BAE-8309-ACE9217F3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13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254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30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67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5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726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备注：</a:t>
            </a:r>
            <a:r>
              <a:rPr lang="zh-CN" altLang="en-US" dirty="0"/>
              <a:t>这里我们在前面部分</a:t>
            </a:r>
            <a:r>
              <a:rPr lang="en-US" altLang="zh-CN" dirty="0" err="1"/>
              <a:t>jsop</a:t>
            </a:r>
            <a:r>
              <a:rPr lang="en-US" altLang="zh-CN" dirty="0"/>
              <a:t>-loader</a:t>
            </a:r>
            <a:r>
              <a:rPr lang="zh-CN" altLang="en-US" dirty="0"/>
              <a:t>中就已经使用来传递</a:t>
            </a:r>
            <a:r>
              <a:rPr lang="en-US" altLang="zh-CN" dirty="0" err="1"/>
              <a:t>cbname</a:t>
            </a:r>
            <a:r>
              <a:rPr lang="zh-CN" altLang="en-US" dirty="0"/>
              <a:t>作为解析</a:t>
            </a:r>
            <a:r>
              <a:rPr lang="en-US" altLang="zh-CN" dirty="0" err="1"/>
              <a:t>jsonp</a:t>
            </a:r>
            <a:r>
              <a:rPr lang="zh-CN" altLang="en-US" dirty="0"/>
              <a:t>的结构了</a:t>
            </a:r>
          </a:p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26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88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5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961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webpack Loader Options Validation</a:t>
            </a:r>
            <a:r>
              <a:rPr lang="zh-Hans" altLang="en-US" dirty="0"/>
              <a:t>即：校验</a:t>
            </a:r>
            <a:r>
              <a:rPr lang="en-US" altLang="zh-Hans" dirty="0"/>
              <a:t>webpack-loader</a:t>
            </a:r>
            <a:r>
              <a:rPr lang="zh-Hans" altLang="en-US" dirty="0"/>
              <a:t>相关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11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25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862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103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456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402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597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34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153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75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46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075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73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179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75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66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9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2B3A4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65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19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7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10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 algn="l">
              <a:buFont typeface="Wingdings" panose="05000000000000000000" pitchFamily="2" charset="2"/>
              <a:buChar char="ü"/>
              <a:defRPr/>
            </a:lvl2pPr>
            <a:lvl3pPr marL="1143000" indent="-228600" algn="l">
              <a:buFont typeface="Wingdings" panose="05000000000000000000" pitchFamily="2" charset="2"/>
              <a:buChar char="ü"/>
              <a:defRPr/>
            </a:lvl3pPr>
            <a:lvl4pPr marL="1600200" indent="-228600" algn="l">
              <a:buFont typeface="Wingdings" panose="05000000000000000000" pitchFamily="2" charset="2"/>
              <a:buChar char="ü"/>
              <a:defRPr/>
            </a:lvl4pPr>
            <a:lvl5pPr marL="2057400" indent="-228600" algn="l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934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465E6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00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59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4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0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88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 marL="685800" indent="-228600">
              <a:buFont typeface="Wingdings" panose="05000000000000000000" pitchFamily="2" charset="2"/>
              <a:buChar char="ü"/>
              <a:defRPr sz="2800"/>
            </a:lvl2pPr>
            <a:lvl3pPr marL="1143000" indent="-228600">
              <a:buFont typeface="Wingdings" panose="05000000000000000000" pitchFamily="2" charset="2"/>
              <a:buChar char="ü"/>
              <a:defRPr sz="2400"/>
            </a:lvl3pPr>
            <a:lvl4pPr marL="1600200" indent="-228600">
              <a:buFont typeface="Wingdings" panose="05000000000000000000" pitchFamily="2" charset="2"/>
              <a:buChar char="ü"/>
              <a:defRPr sz="2000"/>
            </a:lvl4pPr>
            <a:lvl5pPr marL="2057400" indent="-228600">
              <a:buFont typeface="Wingdings" panose="05000000000000000000" pitchFamily="2" charset="2"/>
              <a:buChar char="ü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89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322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页脚占位符 4"/>
          <p:cNvSpPr txBox="1">
            <a:spLocks/>
          </p:cNvSpPr>
          <p:nvPr/>
        </p:nvSpPr>
        <p:spPr>
          <a:xfrm>
            <a:off x="217714" y="6401708"/>
            <a:ext cx="2443843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8" name="Picture 5" descr="logo-on-white-b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7" y="144957"/>
            <a:ext cx="941506" cy="26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webpack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7" y="4877"/>
            <a:ext cx="4603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BAB7BED4-F902-5141-8BBD-EF6C89A6EAF8}"/>
              </a:ext>
            </a:extLst>
          </p:cNvPr>
          <p:cNvSpPr txBox="1">
            <a:spLocks/>
          </p:cNvSpPr>
          <p:nvPr userDrawn="1"/>
        </p:nvSpPr>
        <p:spPr>
          <a:xfrm>
            <a:off x="217714" y="6401708"/>
            <a:ext cx="2443843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5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2B3A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800" kern="1200">
          <a:solidFill>
            <a:srgbClr val="465E6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rgbClr val="465E6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>
          <a:solidFill>
            <a:srgbClr val="465E6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rgbClr val="465E6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rgbClr val="465E6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hangingPunct="1"/>
            <a:r>
              <a:rPr lang="en-US" altLang="zh-CN" sz="4800" dirty="0" err="1">
                <a:latin typeface="+mj-lt"/>
                <a:cs typeface="Arial" panose="020B0604020202020204" pitchFamily="34" charset="0"/>
              </a:rPr>
              <a:t>webpack</a:t>
            </a:r>
            <a:r>
              <a:rPr lang="en-US" altLang="zh-CN" sz="4800" dirty="0">
                <a:latin typeface="+mj-lt"/>
              </a:rPr>
              <a:t> </a:t>
            </a:r>
            <a:r>
              <a:rPr lang="zh-CN" altLang="en-US" sz="4800" dirty="0">
                <a:latin typeface="+mj-lt"/>
              </a:rPr>
              <a:t>从入门到精通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0C0ABB5-0E64-D944-89DB-FD06395AC6E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zh-CN" sz="2400" dirty="0">
                <a:latin typeface="+mn-lt"/>
              </a:rPr>
              <a:t>NEXT </a:t>
            </a:r>
            <a:r>
              <a:rPr lang="zh-CN" altLang="en-US" sz="2400" dirty="0">
                <a:latin typeface="+mn-lt"/>
              </a:rPr>
              <a:t>前端学位课程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87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9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Loader.js</a:t>
            </a:r>
            <a:r>
              <a:rPr kumimoji="1" lang="zh-Hans" altLang="en-US" dirty="0"/>
              <a:t>修改如图：</a:t>
            </a:r>
            <a:endParaRPr kumimoji="1" lang="en-US" altLang="zh-Hans" dirty="0"/>
          </a:p>
          <a:p>
            <a:pPr marL="0" indent="0">
              <a:buNone/>
            </a:pPr>
            <a:endParaRPr kumimoji="1" lang="en-US" altLang="zh-Hans" dirty="0"/>
          </a:p>
          <a:p>
            <a:pPr marL="0" indent="0">
              <a:buNone/>
            </a:pPr>
            <a:r>
              <a:rPr kumimoji="1" lang="en-US" altLang="zh-Hans" dirty="0"/>
              <a:t>loader-</a:t>
            </a:r>
            <a:r>
              <a:rPr kumimoji="1" lang="en-US" altLang="zh-Hans" dirty="0" err="1"/>
              <a:t>utils</a:t>
            </a:r>
            <a:r>
              <a:rPr kumimoji="1" lang="zh-Hans" altLang="en-US" dirty="0"/>
              <a:t>是</a:t>
            </a:r>
            <a:r>
              <a:rPr kumimoji="1" lang="en-US" altLang="zh-Hans" dirty="0" err="1"/>
              <a:t>webpack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dirty="0"/>
              <a:t>提供的</a:t>
            </a:r>
            <a:r>
              <a:rPr kumimoji="1" lang="en-US" altLang="zh-Hans" dirty="0"/>
              <a:t>loader</a:t>
            </a:r>
            <a:r>
              <a:rPr kumimoji="1" lang="zh-Hans" altLang="en-US" dirty="0"/>
              <a:t>的脚手架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dirty="0"/>
              <a:t>库存</a:t>
            </a:r>
            <a:endParaRPr kumimoji="1" lang="en-US" altLang="zh-Han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81FD07-FFCC-F244-A18C-3111A35A4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19902"/>
            <a:ext cx="6629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7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A3F26FB-C33B-8449-BD63-936EB633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     尝试参照</a:t>
            </a:r>
            <a:r>
              <a:rPr kumimoji="1" lang="en-US" altLang="zh-CN" dirty="0" err="1"/>
              <a:t>jsonp</a:t>
            </a:r>
            <a:r>
              <a:rPr kumimoji="1" lang="en-US" altLang="zh-CN" dirty="0"/>
              <a:t>-loader</a:t>
            </a:r>
            <a:r>
              <a:rPr kumimoji="1" lang="zh-CN" altLang="en-US" dirty="0"/>
              <a:t> 实现将一个读取一个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文件并将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里面的数据序列号输出</a:t>
            </a:r>
          </a:p>
        </p:txBody>
      </p:sp>
      <p:pic>
        <p:nvPicPr>
          <p:cNvPr id="5" name="图形 4" descr="书">
            <a:extLst>
              <a:ext uri="{FF2B5EF4-FFF2-40B4-BE49-F238E27FC236}">
                <a16:creationId xmlns:a16="http://schemas.microsoft.com/office/drawing/2014/main" id="{F2811681-8C4F-3C41-A9EA-1B3F01DE7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6891" y="3189528"/>
            <a:ext cx="653602" cy="653602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CBB3D003-AF5E-394B-825C-50D4CAC8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200" dirty="0"/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261200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webpack-loader</a:t>
            </a:r>
            <a:r>
              <a:rPr lang="zh-Hans" altLang="en-US" dirty="0"/>
              <a:t>编写进阶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7392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>
            <a:extLst>
              <a:ext uri="{FF2B5EF4-FFF2-40B4-BE49-F238E27FC236}">
                <a16:creationId xmlns:a16="http://schemas.microsoft.com/office/drawing/2014/main" id="{29A791AD-9D2E-0642-BEC9-5FCB1FC6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88" y="952993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zh-Hans" altLang="en-US" sz="3200" dirty="0"/>
              <a:t>多个</a:t>
            </a:r>
            <a:r>
              <a:rPr lang="en-US" altLang="zh-Hans" sz="3200" dirty="0"/>
              <a:t>loader</a:t>
            </a:r>
            <a:r>
              <a:rPr lang="zh-Hans" altLang="en-US" sz="3200" dirty="0"/>
              <a:t>配置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59060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Hans" dirty="0"/>
              <a:t>     </a:t>
            </a:r>
            <a:r>
              <a:rPr kumimoji="1" lang="zh-Hans" altLang="en-US" dirty="0"/>
              <a:t>单一</a:t>
            </a:r>
            <a:r>
              <a:rPr kumimoji="1" lang="en-US" altLang="zh-Hans" dirty="0"/>
              <a:t>loader</a:t>
            </a:r>
            <a:r>
              <a:rPr kumimoji="1" lang="zh-Hans" altLang="en-US" dirty="0"/>
              <a:t>实现的任务在我们复杂的使用场景下未免过于简单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dirty="0"/>
              <a:t>，那么</a:t>
            </a:r>
            <a:r>
              <a:rPr kumimoji="1" lang="en-US" altLang="zh-Hans" dirty="0" err="1"/>
              <a:t>weback</a:t>
            </a:r>
            <a:r>
              <a:rPr kumimoji="1" lang="zh-Hans" altLang="en-US" dirty="0"/>
              <a:t>是如何实现多个串行执行并配置的呢？</a:t>
            </a:r>
            <a:endParaRPr kumimoji="1" lang="zh-CN" altLang="en-US" dirty="0"/>
          </a:p>
        </p:txBody>
      </p:sp>
      <p:pic>
        <p:nvPicPr>
          <p:cNvPr id="3" name="图形 2" descr="帮助">
            <a:extLst>
              <a:ext uri="{FF2B5EF4-FFF2-40B4-BE49-F238E27FC236}">
                <a16:creationId xmlns:a16="http://schemas.microsoft.com/office/drawing/2014/main" id="{25DF01E8-E6EF-F046-8F64-78EE5D1F5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756824"/>
            <a:ext cx="529046" cy="5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5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Hans" altLang="en-US" dirty="0"/>
              <a:t>这里我们尝试使用两个</a:t>
            </a:r>
            <a:r>
              <a:rPr kumimoji="1" lang="en-US" altLang="zh-Hans" dirty="0"/>
              <a:t>loader:</a:t>
            </a:r>
          </a:p>
          <a:p>
            <a:pPr marL="514350" indent="-514350">
              <a:buAutoNum type="arabicPeriod"/>
            </a:pPr>
            <a:r>
              <a:rPr kumimoji="1" lang="en-US" altLang="zh-CN" dirty="0" err="1"/>
              <a:t>jsonp</a:t>
            </a:r>
            <a:r>
              <a:rPr kumimoji="1" lang="en-US" altLang="zh-CN" dirty="0"/>
              <a:t>-loader </a:t>
            </a:r>
            <a:r>
              <a:rPr kumimoji="1" lang="zh-Hans" altLang="en-US" dirty="0"/>
              <a:t>负责将</a:t>
            </a:r>
            <a:r>
              <a:rPr kumimoji="1" lang="en-US" altLang="zh-Hans" dirty="0" err="1"/>
              <a:t>jsonp</a:t>
            </a:r>
            <a:r>
              <a:rPr kumimoji="1" lang="zh-Hans" altLang="en-US" dirty="0"/>
              <a:t>包体转化成</a:t>
            </a:r>
            <a:r>
              <a:rPr kumimoji="1" lang="en-US" altLang="zh-Hans" dirty="0" err="1"/>
              <a:t>js</a:t>
            </a:r>
            <a:r>
              <a:rPr kumimoji="1" lang="zh-Hans" altLang="en-US" dirty="0"/>
              <a:t>对象</a:t>
            </a:r>
            <a:endParaRPr kumimoji="1" lang="en-US" altLang="zh-Hans" dirty="0"/>
          </a:p>
          <a:p>
            <a:pPr marL="514350" indent="-514350">
              <a:buAutoNum type="arabicPeriod"/>
            </a:pPr>
            <a:r>
              <a:rPr kumimoji="1" lang="en-US" altLang="zh-Hans" dirty="0" err="1"/>
              <a:t>lowcase</a:t>
            </a:r>
            <a:r>
              <a:rPr kumimoji="1" lang="en-US" altLang="zh-Hans" dirty="0"/>
              <a:t>-loader</a:t>
            </a:r>
            <a:r>
              <a:rPr kumimoji="1" lang="zh-Hans" altLang="en-US" dirty="0"/>
              <a:t>负责将我们的内容转化成小写</a:t>
            </a:r>
            <a:endParaRPr kumimoji="1" lang="en-US" altLang="zh-Hans" dirty="0"/>
          </a:p>
          <a:p>
            <a:pPr marL="514350" indent="-514350">
              <a:buAutoNum type="arabicPeriod"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4940E2-5868-7045-A92A-D697793BF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29" y="3463466"/>
            <a:ext cx="4368800" cy="1816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29C7F9-8DE7-CB47-8C16-83F8F24C5AF3}"/>
              </a:ext>
            </a:extLst>
          </p:cNvPr>
          <p:cNvSpPr txBox="1"/>
          <p:nvPr/>
        </p:nvSpPr>
        <p:spPr>
          <a:xfrm>
            <a:off x="5921114" y="4646951"/>
            <a:ext cx="338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dirty="0">
                <a:solidFill>
                  <a:schemeClr val="bg1">
                    <a:lumMod val="65000"/>
                  </a:schemeClr>
                </a:solidFill>
              </a:rPr>
              <a:t>注意，这里内容部分是大写的</a:t>
            </a:r>
            <a:endParaRPr kumimoji="1"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30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766" y="12709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Hans" altLang="en-US" dirty="0"/>
              <a:t>上一章节我们有讲过通过</a:t>
            </a:r>
            <a:r>
              <a:rPr kumimoji="1" lang="en-US" altLang="zh-Hans" dirty="0" err="1"/>
              <a:t>this.callback</a:t>
            </a:r>
            <a:r>
              <a:rPr kumimoji="1" lang="zh-Hans" altLang="en-US" dirty="0"/>
              <a:t>将一个</a:t>
            </a:r>
            <a:r>
              <a:rPr kumimoji="1" lang="en-US" altLang="zh-Hans" dirty="0"/>
              <a:t>loader</a:t>
            </a:r>
            <a:r>
              <a:rPr kumimoji="1" lang="zh-Hans" altLang="en-US" dirty="0"/>
              <a:t>处理后的内容传递向下一个</a:t>
            </a:r>
            <a:r>
              <a:rPr kumimoji="1" lang="en-US" altLang="zh-Hans" dirty="0"/>
              <a:t>loader</a:t>
            </a:r>
            <a:r>
              <a:rPr kumimoji="1" lang="zh-Hans" altLang="en-US" dirty="0"/>
              <a:t>。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en-US" altLang="zh-CN" dirty="0"/>
              <a:t>       Attention: </a:t>
            </a:r>
          </a:p>
          <a:p>
            <a:pPr marL="0" indent="0">
              <a:buNone/>
            </a:pPr>
            <a:r>
              <a:rPr kumimoji="1" lang="en-US" altLang="zh-CN" dirty="0"/>
              <a:t>loader</a:t>
            </a:r>
            <a:r>
              <a:rPr kumimoji="1" lang="zh-Hans" altLang="en-US" dirty="0"/>
              <a:t>的加载顺序是从下至上的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en-US" altLang="zh-CN" dirty="0" err="1"/>
              <a:t>jsonp</a:t>
            </a:r>
            <a:r>
              <a:rPr kumimoji="1" lang="en-US" altLang="zh-CN" dirty="0"/>
              <a:t>-loader</a:t>
            </a:r>
            <a:r>
              <a:rPr kumimoji="1" lang="zh-Hans" altLang="en-US" dirty="0"/>
              <a:t>先执行，然后是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en-US" altLang="zh-CN" dirty="0" err="1"/>
              <a:t>lowcase</a:t>
            </a:r>
            <a:r>
              <a:rPr kumimoji="1" lang="en-US" altLang="zh-CN" dirty="0"/>
              <a:t>-loader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8094A2-07A9-EB48-9B4A-A6DD5C3D8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969" y="2164538"/>
            <a:ext cx="4800600" cy="2768600"/>
          </a:xfrm>
          <a:prstGeom prst="rect">
            <a:avLst/>
          </a:prstGeom>
        </p:spPr>
      </p:pic>
      <p:pic>
        <p:nvPicPr>
          <p:cNvPr id="4" name="图形 3" descr="警告">
            <a:extLst>
              <a:ext uri="{FF2B5EF4-FFF2-40B4-BE49-F238E27FC236}">
                <a16:creationId xmlns:a16="http://schemas.microsoft.com/office/drawing/2014/main" id="{3ED523F9-ABEC-104C-9462-661A02B61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5667" y="2164538"/>
            <a:ext cx="494211" cy="49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98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jsonp</a:t>
            </a:r>
            <a:r>
              <a:rPr kumimoji="1" lang="en-US" altLang="zh-CN" dirty="0"/>
              <a:t>-loader</a:t>
            </a:r>
            <a:r>
              <a:rPr kumimoji="1" lang="zh-Hans" altLang="en-US" dirty="0"/>
              <a:t>里面，我们通过</a:t>
            </a:r>
            <a:r>
              <a:rPr kumimoji="1" lang="en-US" altLang="zh-Hans" dirty="0"/>
              <a:t> </a:t>
            </a:r>
            <a:r>
              <a:rPr kumimoji="1" lang="en-US" altLang="zh-CN" dirty="0" err="1"/>
              <a:t>this.callback</a:t>
            </a:r>
            <a:r>
              <a:rPr kumimoji="1" lang="en-US" altLang="zh-CN" dirty="0"/>
              <a:t> </a:t>
            </a:r>
            <a:r>
              <a:rPr kumimoji="1" lang="zh-Hans" altLang="en-US" dirty="0"/>
              <a:t>将内容传递到</a:t>
            </a:r>
            <a:r>
              <a:rPr kumimoji="1" lang="en-US" altLang="zh-Hans" dirty="0" err="1"/>
              <a:t>lowcase</a:t>
            </a:r>
            <a:r>
              <a:rPr kumimoji="1" lang="en-US" altLang="zh-Hans" dirty="0"/>
              <a:t>-loader</a:t>
            </a:r>
            <a:r>
              <a:rPr kumimoji="1" lang="zh-Hans" altLang="en-US" dirty="0"/>
              <a:t>里面</a:t>
            </a:r>
            <a:endParaRPr kumimoji="1" lang="en-US" altLang="zh-Hans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5E4516-4692-0D49-8C80-3992239EA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65" y="3463466"/>
            <a:ext cx="45593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0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lowcase-loader.js</a:t>
            </a:r>
            <a:r>
              <a:rPr kumimoji="1" lang="zh-Hans" altLang="en-US" dirty="0"/>
              <a:t>如下， 这里的</a:t>
            </a:r>
            <a:r>
              <a:rPr kumimoji="1" lang="en-US" altLang="zh-Hans" dirty="0"/>
              <a:t>source</a:t>
            </a:r>
            <a:r>
              <a:rPr kumimoji="1" lang="zh-Hans" altLang="en-US" dirty="0"/>
              <a:t>就是上面</a:t>
            </a:r>
            <a:r>
              <a:rPr kumimoji="1" lang="en-US" altLang="zh-Hans" dirty="0" err="1"/>
              <a:t>json</a:t>
            </a:r>
            <a:r>
              <a:rPr kumimoji="1" lang="en-US" altLang="zh-Hans" dirty="0"/>
              <a:t>-loader</a:t>
            </a:r>
            <a:r>
              <a:rPr kumimoji="1" lang="zh-Hans" altLang="en-US" dirty="0"/>
              <a:t>传递处理后的</a:t>
            </a:r>
            <a:r>
              <a:rPr kumimoji="1" lang="en-US" altLang="zh-Hans" dirty="0"/>
              <a:t>value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6CFCA1-1303-8047-8CE9-17216071E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63466"/>
            <a:ext cx="4927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39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>
            <a:extLst>
              <a:ext uri="{FF2B5EF4-FFF2-40B4-BE49-F238E27FC236}">
                <a16:creationId xmlns:a16="http://schemas.microsoft.com/office/drawing/2014/main" id="{29A791AD-9D2E-0642-BEC9-5FCB1FC6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88" y="952993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/>
              <a:t>loaders</a:t>
            </a:r>
            <a:r>
              <a:rPr lang="zh-CN" altLang="en-US" sz="3200" dirty="0"/>
              <a:t>特性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31709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第</a:t>
            </a:r>
            <a:r>
              <a:rPr lang="zh-Hans" altLang="en-US" dirty="0">
                <a:latin typeface="+mj-ea"/>
              </a:rPr>
              <a:t>五</a:t>
            </a:r>
            <a:r>
              <a:rPr lang="zh-CN" altLang="en-US" dirty="0">
                <a:latin typeface="+mj-ea"/>
              </a:rPr>
              <a:t>章 </a:t>
            </a:r>
            <a:r>
              <a:rPr lang="en-US" altLang="zh-Hans" dirty="0" err="1">
                <a:latin typeface="+mj-ea"/>
              </a:rPr>
              <a:t>webpack</a:t>
            </a:r>
            <a:r>
              <a:rPr lang="en-US" altLang="zh-Hans" dirty="0">
                <a:latin typeface="+mj-ea"/>
              </a:rPr>
              <a:t> loader</a:t>
            </a:r>
            <a:r>
              <a:rPr lang="zh-Hans" altLang="en-US" dirty="0">
                <a:latin typeface="+mj-ea"/>
              </a:rPr>
              <a:t>进阶</a:t>
            </a:r>
            <a:endParaRPr lang="zh-CN" altLang="en-US" sz="4800" dirty="0">
              <a:latin typeface="+mj-e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0C0ABB5-0E64-D944-89DB-FD06395AC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>
                <a:ea typeface="SimHei" panose="02010609060101010101" pitchFamily="49" charset="-122"/>
              </a:rPr>
              <a:t>深入分析</a:t>
            </a:r>
            <a:r>
              <a:rPr lang="en-US" altLang="zh-Hans" dirty="0" err="1">
                <a:ea typeface="SimHei" panose="02010609060101010101" pitchFamily="49" charset="-122"/>
              </a:rPr>
              <a:t>webpack</a:t>
            </a:r>
            <a:r>
              <a:rPr lang="en-US" altLang="zh-Hans" dirty="0">
                <a:ea typeface="SimHei" panose="02010609060101010101" pitchFamily="49" charset="-122"/>
              </a:rPr>
              <a:t> loader</a:t>
            </a:r>
            <a:r>
              <a:rPr lang="zh-Hans" altLang="en-US" dirty="0">
                <a:ea typeface="SimHei" panose="02010609060101010101" pitchFamily="49" charset="-122"/>
              </a:rPr>
              <a:t>模块原理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loaders</a:t>
            </a:r>
            <a:r>
              <a:rPr lang="zh-Hans" altLang="en-US" sz="2800" dirty="0"/>
              <a:t>缓存</a:t>
            </a:r>
            <a:endParaRPr lang="zh-CN" altLang="en-US" sz="28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从提高执行效率上，如何处理利用</a:t>
            </a:r>
            <a:r>
              <a:rPr lang="zh-CN" altLang="en-US" b="1" dirty="0"/>
              <a:t>缓存</a:t>
            </a:r>
            <a:r>
              <a:rPr lang="zh-CN" altLang="en-US" dirty="0"/>
              <a:t>是极其重要的。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webpack Loader </a:t>
            </a:r>
            <a:r>
              <a:rPr lang="zh-CN" altLang="en-US" dirty="0"/>
              <a:t>同样可以利用缓存来提高效率，并且只需在一个可缓存的 </a:t>
            </a:r>
            <a:r>
              <a:rPr lang="en-US" altLang="zh-CN" dirty="0"/>
              <a:t>Loader </a:t>
            </a:r>
            <a:r>
              <a:rPr lang="zh-CN" altLang="en-US" dirty="0"/>
              <a:t>上加一句 </a:t>
            </a:r>
            <a:r>
              <a:rPr lang="en-US" altLang="zh-CN" dirty="0" err="1"/>
              <a:t>this.cacheable</a:t>
            </a:r>
            <a:r>
              <a:rPr lang="en-US" altLang="zh-CN" dirty="0"/>
              <a:t>(); </a:t>
            </a:r>
            <a:r>
              <a:rPr lang="zh-CN" altLang="en-US" dirty="0"/>
              <a:t>就是这么简单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8B9D48-EBEF-3149-B11A-D4F7ACD15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02385"/>
            <a:ext cx="4152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33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loaders</a:t>
            </a:r>
            <a:r>
              <a:rPr lang="zh-Hans" altLang="en-US" sz="2800" dirty="0"/>
              <a:t>异步</a:t>
            </a:r>
            <a:endParaRPr lang="zh-CN" altLang="en-US" sz="28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Hans" altLang="en-US" dirty="0"/>
              <a:t>上一章我们提到过</a:t>
            </a:r>
            <a:r>
              <a:rPr kumimoji="1" lang="en-US" altLang="zh-Hans" dirty="0" err="1"/>
              <a:t>webpack</a:t>
            </a:r>
            <a:r>
              <a:rPr kumimoji="1" lang="en-US" altLang="zh-Hans" dirty="0"/>
              <a:t> loader</a:t>
            </a:r>
            <a:r>
              <a:rPr kumimoji="1" lang="zh-Hans" altLang="en-US" dirty="0"/>
              <a:t>的异步调用方式</a:t>
            </a:r>
            <a:endParaRPr kumimoji="1" lang="en-US" altLang="zh-Hans" dirty="0"/>
          </a:p>
          <a:p>
            <a:pPr marL="0" indent="0">
              <a:buNone/>
            </a:pP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dirty="0"/>
              <a:t>场景：</a:t>
            </a:r>
            <a:endParaRPr kumimoji="1" lang="en-US" altLang="zh-Hans" dirty="0"/>
          </a:p>
          <a:p>
            <a:pPr marL="0" indent="0">
              <a:buNone/>
            </a:pPr>
            <a:endParaRPr kumimoji="1" lang="en-US" altLang="zh-Hans" dirty="0"/>
          </a:p>
          <a:p>
            <a:pPr marL="0" indent="0">
              <a:buNone/>
            </a:pPr>
            <a:r>
              <a:rPr lang="zh-CN" altLang="en-US" sz="1800" dirty="0"/>
              <a:t>例如你需要通过网络请求才能得出结果，如果采用同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步的方式网络请求就会阻塞整个构建，导致构建非常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缓慢。</a:t>
            </a:r>
            <a:endParaRPr kumimoji="1" lang="zh-CN" altLang="en-US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D6F5CB-94EA-FC49-810B-96AB3B1D4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90" y="3150502"/>
            <a:ext cx="4857510" cy="170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22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loaders</a:t>
            </a:r>
            <a:r>
              <a:rPr lang="zh-Hans" altLang="en-US" sz="2800" dirty="0"/>
              <a:t>依赖</a:t>
            </a:r>
            <a:endParaRPr lang="zh-CN" altLang="en-US" sz="28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如果一个 </a:t>
            </a:r>
            <a:r>
              <a:rPr lang="en-US" altLang="zh-CN" dirty="0"/>
              <a:t>loader </a:t>
            </a:r>
            <a:r>
              <a:rPr lang="zh-CN" altLang="en-US" dirty="0"/>
              <a:t>使用外部资源（例如，从文件系统读取），</a:t>
            </a:r>
            <a:r>
              <a:rPr lang="zh-CN" altLang="en-US" b="1" dirty="0"/>
              <a:t>必须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声明它。这些信息用于使缓存 </a:t>
            </a:r>
            <a:r>
              <a:rPr lang="en-US" altLang="zh-CN" dirty="0"/>
              <a:t>loaders </a:t>
            </a:r>
            <a:r>
              <a:rPr lang="zh-CN" altLang="en-US" dirty="0"/>
              <a:t>无效，以及在观察模式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(watch mode)</a:t>
            </a:r>
            <a:r>
              <a:rPr lang="zh-CN" altLang="en-US" dirty="0"/>
              <a:t>下重编译。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230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1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Hans" altLang="en-US" dirty="0"/>
              <a:t>示例：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sz="1800" dirty="0"/>
              <a:t>假如我们未添加依赖，并使用</a:t>
            </a:r>
            <a:r>
              <a:rPr kumimoji="1" lang="en-US" altLang="zh-Hans" sz="1800" dirty="0"/>
              <a:t>watch</a:t>
            </a:r>
            <a:r>
              <a:rPr kumimoji="1" lang="zh-Hans" altLang="en-US" sz="1800" dirty="0"/>
              <a:t>模式监听自动化</a:t>
            </a:r>
            <a:r>
              <a:rPr kumimoji="1" lang="en-US" altLang="zh-Hans" sz="1800" dirty="0" err="1"/>
              <a:t>webpack</a:t>
            </a:r>
            <a:endParaRPr kumimoji="1" lang="zh-CN" altLang="en-US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F47F49-BFDD-FA4C-AA57-96582AB22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2347"/>
            <a:ext cx="3810000" cy="88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3DA401-D40A-D843-A922-3912CCC2D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24918"/>
            <a:ext cx="3327400" cy="965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B7C93E-D990-B14F-A568-E24E02B134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01" y="2452347"/>
            <a:ext cx="6565900" cy="288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11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30" y="10311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Hans" altLang="en-US" dirty="0"/>
              <a:t>我们的调用文件</a:t>
            </a:r>
            <a:r>
              <a:rPr kumimoji="1" lang="en-US" altLang="zh-Hans" dirty="0" err="1"/>
              <a:t>index.js</a:t>
            </a:r>
            <a:r>
              <a:rPr kumimoji="1" lang="zh-Hans" altLang="en-US" dirty="0"/>
              <a:t>如下：</a:t>
            </a:r>
            <a:endParaRPr kumimoji="1" lang="en-US" altLang="zh-Hans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dirty="0"/>
              <a:t>执行结果：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420BE9-BF22-BE4A-A7C0-929682BEF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30" y="1828290"/>
            <a:ext cx="6172200" cy="965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8C0A42C-774F-FB46-8AB6-2FDA9310B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30" y="4211060"/>
            <a:ext cx="4978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58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078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zh-Hans" altLang="en-US" dirty="0"/>
              <a:t>现在我们更新</a:t>
            </a:r>
            <a:r>
              <a:rPr kumimoji="1" lang="en-US" altLang="zh-Hans" dirty="0" err="1"/>
              <a:t>file.txt</a:t>
            </a:r>
            <a:r>
              <a:rPr kumimoji="1" lang="en-US" altLang="zh-Hans" dirty="0"/>
              <a:t>.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Hans" altLang="en-US" dirty="0"/>
              <a:t>执行结果：</a:t>
            </a:r>
            <a:endParaRPr kumimoji="1" lang="en-US" altLang="zh-Hans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Hans" dirty="0"/>
              <a:t>        </a:t>
            </a:r>
            <a:r>
              <a:rPr kumimoji="1" lang="zh-Hans" altLang="en-US" dirty="0"/>
              <a:t>思考：因为开启了缓存模式，而我们</a:t>
            </a:r>
            <a:r>
              <a:rPr kumimoji="1" lang="en-US" altLang="zh-Hans" dirty="0" err="1"/>
              <a:t>loader.js</a:t>
            </a:r>
            <a:r>
              <a:rPr kumimoji="1" lang="zh-Hans" altLang="en-US" dirty="0"/>
              <a:t>引用的</a:t>
            </a:r>
            <a:r>
              <a:rPr kumimoji="1" lang="en-US" altLang="zh-Hans" dirty="0" err="1"/>
              <a:t>file.txt</a:t>
            </a:r>
            <a:r>
              <a:rPr kumimoji="1" lang="zh-Hans" altLang="en-US" dirty="0"/>
              <a:t>未监听</a:t>
            </a:r>
            <a:endParaRPr kumimoji="1"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CA58CFA-CB39-494E-A48C-8FC1ED46E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30" y="1674018"/>
            <a:ext cx="5059180" cy="774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0AE12F-C76C-6748-9809-1925CE764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20" y="3311747"/>
            <a:ext cx="4978400" cy="685800"/>
          </a:xfrm>
          <a:prstGeom prst="rect">
            <a:avLst/>
          </a:prstGeom>
        </p:spPr>
      </p:pic>
      <p:pic>
        <p:nvPicPr>
          <p:cNvPr id="3" name="图形 2" descr="头上的大脑">
            <a:extLst>
              <a:ext uri="{FF2B5EF4-FFF2-40B4-BE49-F238E27FC236}">
                <a16:creationId xmlns:a16="http://schemas.microsoft.com/office/drawing/2014/main" id="{1C48590A-3B3D-5247-AA3A-E0EB83626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4485" y="44765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23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Hans" altLang="en-US" dirty="0"/>
              <a:t>解决方案：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dirty="0"/>
              <a:t>使用</a:t>
            </a:r>
            <a:r>
              <a:rPr kumimoji="1" lang="en-US" altLang="zh-Hans" dirty="0" err="1"/>
              <a:t>addDenpendency</a:t>
            </a:r>
            <a:r>
              <a:rPr kumimoji="1" lang="en-US" altLang="zh-Hans" dirty="0"/>
              <a:t>(</a:t>
            </a:r>
            <a:r>
              <a:rPr kumimoji="1" lang="en-US" altLang="zh-Hans" dirty="0" err="1"/>
              <a:t>headerPath</a:t>
            </a:r>
            <a:r>
              <a:rPr kumimoji="1" lang="en-US" altLang="zh-Hans" dirty="0"/>
              <a:t>)</a:t>
            </a:r>
          </a:p>
          <a:p>
            <a:pPr marL="0" indent="0">
              <a:buNone/>
            </a:pP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dirty="0"/>
              <a:t>输出：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dirty="0"/>
              <a:t>这时我如何修改</a:t>
            </a:r>
            <a:r>
              <a:rPr kumimoji="1" lang="en-US" altLang="zh-Hans" dirty="0" err="1"/>
              <a:t>file.txt</a:t>
            </a:r>
            <a:r>
              <a:rPr kumimoji="1" lang="zh-Hans" altLang="en-US" dirty="0"/>
              <a:t>都会被监听</a:t>
            </a:r>
            <a:endParaRPr kumimoji="1" lang="en-US" altLang="zh-Han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4360BC-5739-7A45-AEAA-2AAE5B335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993" y="1772674"/>
            <a:ext cx="4689579" cy="29369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08636A-C3FF-3E4D-A22F-248C69BAA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598" y="4844519"/>
            <a:ext cx="4559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40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loaders</a:t>
            </a:r>
            <a:r>
              <a:rPr lang="zh-Hans" altLang="en-US" dirty="0"/>
              <a:t>编写规范</a:t>
            </a:r>
            <a:endParaRPr lang="zh-CN" altLang="en-US" dirty="0"/>
          </a:p>
        </p:txBody>
      </p:sp>
      <p:graphicFrame>
        <p:nvGraphicFramePr>
          <p:cNvPr id="15" name="内容占位符 14">
            <a:extLst>
              <a:ext uri="{FF2B5EF4-FFF2-40B4-BE49-F238E27FC236}">
                <a16:creationId xmlns:a16="http://schemas.microsoft.com/office/drawing/2014/main" id="{1898A2AB-B9B6-534E-A8AC-9D496F402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4920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3134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A3F26FB-C33B-8449-BD63-936EB633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     尝试在上面习题的</a:t>
            </a:r>
            <a:r>
              <a:rPr kumimoji="1" lang="en-US" altLang="zh-CN" dirty="0" err="1"/>
              <a:t>json</a:t>
            </a:r>
            <a:r>
              <a:rPr kumimoji="1" lang="en-US" altLang="zh-CN" dirty="0"/>
              <a:t>-loader</a:t>
            </a:r>
            <a:r>
              <a:rPr kumimoji="1" lang="zh-CN" altLang="en-US" dirty="0"/>
              <a:t>的基础上，实现对所有的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json</a:t>
            </a:r>
            <a:r>
              <a:rPr kumimoji="1" lang="zh-CN" altLang="en-US" dirty="0"/>
              <a:t>的对象的</a:t>
            </a:r>
            <a:r>
              <a:rPr kumimoji="1" lang="en-US" altLang="zh-CN" dirty="0"/>
              <a:t>key</a:t>
            </a:r>
            <a:r>
              <a:rPr kumimoji="1" lang="zh-CN" altLang="en-US" dirty="0"/>
              <a:t>值大写，然后对所有对象的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值小写</a:t>
            </a:r>
          </a:p>
        </p:txBody>
      </p:sp>
      <p:pic>
        <p:nvPicPr>
          <p:cNvPr id="5" name="图形 4" descr="书">
            <a:extLst>
              <a:ext uri="{FF2B5EF4-FFF2-40B4-BE49-F238E27FC236}">
                <a16:creationId xmlns:a16="http://schemas.microsoft.com/office/drawing/2014/main" id="{F2811681-8C4F-3C41-A9EA-1B3F01DE7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6891" y="3189528"/>
            <a:ext cx="653602" cy="653602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982623D0-1874-D74E-9BC8-D8931E3C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200" dirty="0"/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559584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webpack-loader</a:t>
            </a:r>
            <a:r>
              <a:rPr lang="zh-Hans" altLang="en-US" dirty="0"/>
              <a:t>之</a:t>
            </a:r>
            <a:r>
              <a:rPr lang="en-US" altLang="zh-Hans" dirty="0"/>
              <a:t>loader-utilities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10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webpack-loader</a:t>
            </a:r>
            <a:r>
              <a:rPr lang="zh-Hans" altLang="en-US" dirty="0"/>
              <a:t>编写之初尝试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232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        </a:t>
            </a:r>
            <a:r>
              <a:rPr lang="zh-Hans" altLang="en-US" sz="2800" dirty="0"/>
              <a:t>什么是</a:t>
            </a:r>
            <a:r>
              <a:rPr lang="en-US" altLang="zh-Hans" sz="2800" dirty="0"/>
              <a:t>loader-utilities</a:t>
            </a:r>
            <a:r>
              <a:rPr lang="zh-CN" altLang="en-US" sz="2800" dirty="0"/>
              <a:t>。 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01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r>
              <a:rPr lang="en-US" altLang="zh-Hans" dirty="0"/>
              <a:t>loader-utilities</a:t>
            </a:r>
            <a:r>
              <a:rPr lang="zh-CN" altLang="en-US" dirty="0"/>
              <a:t>顾</a:t>
            </a:r>
            <a:r>
              <a:rPr lang="zh-Hans" altLang="en-US" dirty="0"/>
              <a:t>名思义是</a:t>
            </a:r>
            <a:r>
              <a:rPr lang="en-US" altLang="zh-Hans" dirty="0"/>
              <a:t>loader</a:t>
            </a:r>
            <a:r>
              <a:rPr lang="zh-Hans" altLang="en-US" dirty="0"/>
              <a:t>的工具库；</a:t>
            </a:r>
            <a:endParaRPr lang="en-US" altLang="zh-Han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Hans" dirty="0"/>
              <a:t>loader-</a:t>
            </a:r>
            <a:r>
              <a:rPr lang="en-US" altLang="zh-Hans" dirty="0" err="1"/>
              <a:t>utils</a:t>
            </a:r>
            <a:r>
              <a:rPr lang="en-US" altLang="zh-Hans" dirty="0"/>
              <a:t> </a:t>
            </a:r>
            <a:r>
              <a:rPr lang="zh-Hans" altLang="en-US" dirty="0"/>
              <a:t>和 </a:t>
            </a:r>
            <a:r>
              <a:rPr lang="en-US" altLang="zh-Hans" dirty="0"/>
              <a:t>schema-</a:t>
            </a:r>
            <a:r>
              <a:rPr lang="en-US" altLang="zh-Hans" dirty="0" err="1"/>
              <a:t>utils</a:t>
            </a:r>
            <a:r>
              <a:rPr lang="zh-Hans" altLang="en-US" dirty="0"/>
              <a:t>是作为</a:t>
            </a:r>
            <a:r>
              <a:rPr lang="en-US" altLang="zh-Hans" dirty="0"/>
              <a:t>loader</a:t>
            </a:r>
            <a:r>
              <a:rPr lang="zh-Hans" altLang="en-US" dirty="0"/>
              <a:t>工具库的常用的两个包</a:t>
            </a:r>
            <a:endParaRPr lang="en-US" altLang="zh-CN" dirty="0"/>
          </a:p>
        </p:txBody>
      </p:sp>
      <p:pic>
        <p:nvPicPr>
          <p:cNvPr id="3" name="图形 2" descr="帮助">
            <a:extLst>
              <a:ext uri="{FF2B5EF4-FFF2-40B4-BE49-F238E27FC236}">
                <a16:creationId xmlns:a16="http://schemas.microsoft.com/office/drawing/2014/main" id="{53973533-7688-0B4F-AE9C-3BDE41C2E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746" y="690087"/>
            <a:ext cx="675637" cy="6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15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ans" altLang="en-US" dirty="0"/>
              <a:t>所谓</a:t>
            </a:r>
            <a:r>
              <a:rPr lang="en-US" altLang="zh-CN" dirty="0"/>
              <a:t>loader-</a:t>
            </a:r>
            <a:r>
              <a:rPr lang="en-US" altLang="zh-CN" dirty="0" err="1"/>
              <a:t>utils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r>
              <a:rPr lang="zh-Hans" altLang="en-US" dirty="0"/>
              <a:t>简单介绍：</a:t>
            </a:r>
            <a:r>
              <a:rPr lang="en-US" altLang="zh-CN" dirty="0" err="1"/>
              <a:t>utils</a:t>
            </a:r>
            <a:r>
              <a:rPr lang="en-US" altLang="zh-CN" dirty="0"/>
              <a:t> for </a:t>
            </a:r>
            <a:r>
              <a:rPr lang="en-US" altLang="zh-CN" dirty="0" err="1"/>
              <a:t>webpack</a:t>
            </a:r>
            <a:r>
              <a:rPr lang="en-US" altLang="zh-CN" dirty="0"/>
              <a:t> loaders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形 2" descr="箭头: 向右旋转">
            <a:extLst>
              <a:ext uri="{FF2B5EF4-FFF2-40B4-BE49-F238E27FC236}">
                <a16:creationId xmlns:a16="http://schemas.microsoft.com/office/drawing/2014/main" id="{136A7B25-CFA7-084B-84E3-0FE3DB83B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076941" y="2504556"/>
            <a:ext cx="936082" cy="9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07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98" y="824459"/>
            <a:ext cx="10544331" cy="49017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我们常用到的</a:t>
            </a:r>
            <a:r>
              <a:rPr lang="en-US" altLang="zh-CN" dirty="0"/>
              <a:t>API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en-US" altLang="zh-CN" dirty="0" err="1"/>
              <a:t>getOptions</a:t>
            </a:r>
            <a:r>
              <a:rPr lang="en-US" altLang="zh-CN" dirty="0"/>
              <a:t> </a:t>
            </a:r>
            <a:r>
              <a:rPr lang="zh-CN" altLang="en-US" dirty="0"/>
              <a:t>获取我们使用</a:t>
            </a:r>
            <a:r>
              <a:rPr lang="en-US" altLang="zh-CN" dirty="0"/>
              <a:t>loader</a:t>
            </a:r>
            <a:r>
              <a:rPr lang="zh-CN" altLang="en-US" dirty="0"/>
              <a:t>的对应的</a:t>
            </a:r>
            <a:r>
              <a:rPr lang="en-US" altLang="zh-CN" dirty="0"/>
              <a:t>options</a:t>
            </a:r>
            <a:r>
              <a:rPr lang="zh-CN" altLang="en-US" dirty="0"/>
              <a:t>的传参；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en-US" altLang="zh-CN" dirty="0" err="1"/>
              <a:t>parseQuery</a:t>
            </a:r>
            <a:r>
              <a:rPr lang="en-US" altLang="zh-CN" dirty="0"/>
              <a:t> </a:t>
            </a:r>
            <a:r>
              <a:rPr lang="zh-CN" altLang="en-US" dirty="0"/>
              <a:t>用来讲</a:t>
            </a:r>
            <a:r>
              <a:rPr lang="en-US" altLang="zh-CN" dirty="0" err="1"/>
              <a:t>url</a:t>
            </a:r>
            <a:r>
              <a:rPr lang="zh-CN" altLang="en-US" dirty="0"/>
              <a:t>模式的</a:t>
            </a:r>
            <a:r>
              <a:rPr lang="en-US" altLang="zh-CN" dirty="0"/>
              <a:t>query</a:t>
            </a:r>
            <a:r>
              <a:rPr lang="zh-CN" altLang="en-US" dirty="0"/>
              <a:t>各种转换成我们</a:t>
            </a:r>
            <a:r>
              <a:rPr lang="en-US" altLang="zh-CN" dirty="0" err="1"/>
              <a:t>js</a:t>
            </a:r>
            <a:r>
              <a:rPr lang="zh-CN" altLang="en-US" dirty="0"/>
              <a:t>熟悉的对象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en-US" altLang="zh-CN" dirty="0" err="1"/>
              <a:t>stringifyRequest</a:t>
            </a:r>
            <a:r>
              <a:rPr lang="en-US" altLang="zh-CN" dirty="0"/>
              <a:t> </a:t>
            </a:r>
            <a:r>
              <a:rPr lang="zh-Hans" altLang="en-US" dirty="0"/>
              <a:t>用来讲绝对路径变化为相对路径</a:t>
            </a:r>
            <a:endParaRPr lang="en-US" altLang="zh-Han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Hans" dirty="0"/>
              <a:t>4.</a:t>
            </a:r>
            <a:r>
              <a:rPr lang="zh-CN" altLang="en-US" dirty="0"/>
              <a:t> </a:t>
            </a:r>
            <a:r>
              <a:rPr lang="en-US" altLang="zh-Hans" dirty="0" err="1"/>
              <a:t>urlToRequest</a:t>
            </a:r>
            <a:r>
              <a:rPr lang="en-US" altLang="zh-Hans" dirty="0"/>
              <a:t> </a:t>
            </a:r>
            <a:r>
              <a:rPr lang="zh-Hans" altLang="en-US" dirty="0"/>
              <a:t>将一些资源的</a:t>
            </a:r>
            <a:r>
              <a:rPr lang="en-US" altLang="zh-Hans" dirty="0" err="1"/>
              <a:t>url</a:t>
            </a:r>
            <a:r>
              <a:rPr lang="en-US" altLang="zh-Hans" dirty="0"/>
              <a:t> </a:t>
            </a:r>
            <a:r>
              <a:rPr lang="zh-Hans" altLang="en-US" dirty="0"/>
              <a:t>转换成能被</a:t>
            </a:r>
            <a:r>
              <a:rPr lang="en-US" altLang="zh-Hans" dirty="0"/>
              <a:t>webpack</a:t>
            </a:r>
            <a:r>
              <a:rPr lang="zh-Hans" altLang="en-US" dirty="0"/>
              <a:t>正常使用加载的</a:t>
            </a:r>
            <a:endParaRPr lang="en-US" altLang="zh-Hans" dirty="0"/>
          </a:p>
          <a:p>
            <a:pPr marL="0" indent="0">
              <a:buNone/>
            </a:pPr>
            <a:r>
              <a:rPr lang="zh-Hans" altLang="en-US" dirty="0"/>
              <a:t>资源</a:t>
            </a:r>
            <a:endParaRPr lang="en-US" altLang="zh-Han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Hans" dirty="0"/>
              <a:t>5.</a:t>
            </a:r>
            <a:r>
              <a:rPr lang="zh-CN" altLang="en-US" dirty="0"/>
              <a:t> </a:t>
            </a:r>
            <a:r>
              <a:rPr lang="zh-Hans" altLang="en-US" dirty="0"/>
              <a:t>其他 </a:t>
            </a:r>
            <a:r>
              <a:rPr lang="en-US" altLang="zh-Hans" dirty="0"/>
              <a:t>//</a:t>
            </a:r>
            <a:r>
              <a:rPr lang="zh-Hans" altLang="en-US" dirty="0"/>
              <a:t>以上列举了一些常用</a:t>
            </a:r>
            <a:r>
              <a:rPr lang="en-US" altLang="zh-Hans" dirty="0" err="1"/>
              <a:t>api</a:t>
            </a:r>
            <a:r>
              <a:rPr lang="zh-Hans" altLang="en-US" dirty="0"/>
              <a:t>，相关</a:t>
            </a:r>
            <a:r>
              <a:rPr lang="en-US" altLang="zh-Hans" dirty="0"/>
              <a:t>loader-</a:t>
            </a:r>
            <a:r>
              <a:rPr lang="en-US" altLang="zh-Hans" dirty="0" err="1"/>
              <a:t>utils</a:t>
            </a:r>
            <a:r>
              <a:rPr lang="zh-Hans" altLang="en-US" dirty="0"/>
              <a:t>的库详见</a:t>
            </a:r>
            <a:r>
              <a:rPr lang="en-US" altLang="zh-Hans" dirty="0" err="1"/>
              <a:t>github</a:t>
            </a:r>
            <a:r>
              <a:rPr lang="zh-Hans" altLang="en-US" dirty="0"/>
              <a:t>即可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532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4420"/>
            <a:ext cx="10515600" cy="5426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ans" altLang="en-US" dirty="0"/>
              <a:t>实战</a:t>
            </a:r>
            <a:r>
              <a:rPr lang="en-US" altLang="zh-Hans" dirty="0"/>
              <a:t>:</a:t>
            </a:r>
          </a:p>
          <a:p>
            <a:pPr marL="514350" indent="-514350">
              <a:buAutoNum type="arabicPeriod"/>
            </a:pPr>
            <a:r>
              <a:rPr lang="en-US" altLang="zh-Hans" dirty="0" err="1"/>
              <a:t>npm</a:t>
            </a:r>
            <a:r>
              <a:rPr lang="en-US" altLang="zh-Hans" dirty="0"/>
              <a:t> install loader-</a:t>
            </a:r>
            <a:r>
              <a:rPr lang="en-US" altLang="zh-Hans" dirty="0" err="1"/>
              <a:t>utils</a:t>
            </a:r>
            <a:r>
              <a:rPr lang="zh-Hans" altLang="en-US" dirty="0"/>
              <a:t>安装</a:t>
            </a: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r>
              <a:rPr lang="en-US" altLang="zh-Hans" dirty="0"/>
              <a:t>2.  </a:t>
            </a:r>
            <a:r>
              <a:rPr lang="zh-Hans" altLang="en-US" dirty="0"/>
              <a:t>入口</a:t>
            </a:r>
            <a:r>
              <a:rPr lang="en-US" altLang="zh-Hans" dirty="0" err="1"/>
              <a:t>index.js</a:t>
            </a:r>
            <a:endParaRPr lang="en-US" altLang="zh-Han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  </a:t>
            </a:r>
            <a:r>
              <a:rPr lang="en-US" altLang="zh-CN" dirty="0" err="1"/>
              <a:t>loader.js</a:t>
            </a:r>
            <a:r>
              <a:rPr lang="en-US" altLang="zh-CN" dirty="0"/>
              <a:t> </a:t>
            </a:r>
            <a:r>
              <a:rPr lang="zh-Hans" altLang="en-US" dirty="0"/>
              <a:t>如右图：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6A706D-522B-B147-B09E-D799227C8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021" y="2376548"/>
            <a:ext cx="3810000" cy="444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2DE6F7B-3DC1-544E-BCCC-888BE4C69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021" y="3378429"/>
            <a:ext cx="5278374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37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ans" altLang="en-US" dirty="0"/>
              <a:t>运行结果：</a:t>
            </a: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074C8C-3B99-7845-B27A-D6CE10AA0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60" y="2701457"/>
            <a:ext cx="45466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47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>
            <a:extLst>
              <a:ext uri="{FF2B5EF4-FFF2-40B4-BE49-F238E27FC236}">
                <a16:creationId xmlns:a16="http://schemas.microsoft.com/office/drawing/2014/main" id="{29A791AD-9D2E-0642-BEC9-5FCB1FC6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88" y="952993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altLang="zh-Hans" sz="3200" dirty="0"/>
              <a:t>schema-</a:t>
            </a:r>
            <a:r>
              <a:rPr lang="en-US" altLang="zh-Hans" sz="3200" dirty="0" err="1"/>
              <a:t>utils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124522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ans" altLang="en-US" dirty="0"/>
              <a:t>所谓</a:t>
            </a:r>
            <a:r>
              <a:rPr lang="en-US" altLang="zh-Hans" dirty="0"/>
              <a:t>schema-</a:t>
            </a:r>
            <a:r>
              <a:rPr lang="en-US" altLang="zh-Hans" dirty="0" err="1"/>
              <a:t>utils</a:t>
            </a:r>
            <a:r>
              <a:rPr lang="en-US" altLang="zh-Hans" dirty="0"/>
              <a:t>:</a:t>
            </a:r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en-US" altLang="zh-CN" dirty="0"/>
              <a:t>webpack-loader                                                          ok?</a:t>
            </a:r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Han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460E8AF-559F-4A4D-94EA-A24EFED7E7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6716063"/>
              </p:ext>
            </p:extLst>
          </p:nvPr>
        </p:nvGraphicFramePr>
        <p:xfrm>
          <a:off x="3639278" y="1439194"/>
          <a:ext cx="4913443" cy="3747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8313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ans" altLang="en-US" dirty="0"/>
              <a:t>示例：</a:t>
            </a: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r>
              <a:rPr lang="zh-Hans" altLang="en-US" dirty="0"/>
              <a:t>我们使用</a:t>
            </a:r>
            <a:r>
              <a:rPr lang="en-US" altLang="zh-CN" dirty="0" err="1"/>
              <a:t>validateOptions</a:t>
            </a:r>
            <a:r>
              <a:rPr lang="zh-Hans" altLang="en-US" dirty="0"/>
              <a:t>来测试我们新编写的</a:t>
            </a:r>
            <a:r>
              <a:rPr lang="en-US" altLang="zh-Hans" dirty="0"/>
              <a:t>schema-</a:t>
            </a:r>
            <a:r>
              <a:rPr lang="en-US" altLang="zh-Hans" dirty="0" err="1"/>
              <a:t>loader.js</a:t>
            </a:r>
            <a:r>
              <a:rPr lang="zh-Hans" altLang="en-US" dirty="0"/>
              <a:t>的传入参数是否满足我们的规范：</a:t>
            </a:r>
            <a:endParaRPr lang="en-US" altLang="zh-Hans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7866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90" y="1118914"/>
            <a:ext cx="10515600" cy="462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schema-</a:t>
            </a:r>
            <a:r>
              <a:rPr lang="en-US" altLang="zh-CN" dirty="0" err="1"/>
              <a:t>loader.js</a:t>
            </a:r>
            <a:r>
              <a:rPr lang="en-US" altLang="zh-CN" dirty="0"/>
              <a:t> </a:t>
            </a:r>
            <a:r>
              <a:rPr lang="zh-Hans" altLang="en-US" dirty="0"/>
              <a:t>如下：</a:t>
            </a:r>
            <a:r>
              <a:rPr lang="en-US" altLang="zh-Hans" dirty="0"/>
              <a:t>                      </a:t>
            </a:r>
            <a:r>
              <a:rPr lang="en-US" altLang="zh-Hans" dirty="0" err="1"/>
              <a:t>webpack</a:t>
            </a:r>
            <a:r>
              <a:rPr lang="en-US" altLang="zh-Hans" dirty="0"/>
              <a:t> </a:t>
            </a:r>
            <a:r>
              <a:rPr lang="en-US" altLang="zh-Hans" dirty="0" err="1"/>
              <a:t>config</a:t>
            </a:r>
            <a:r>
              <a:rPr lang="zh-Hans" altLang="en-US" dirty="0"/>
              <a:t>使用如下：</a:t>
            </a:r>
            <a:endParaRPr lang="en-US" altLang="zh-Hans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72F97A-90E3-6444-971A-5496046D1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" y="1889463"/>
            <a:ext cx="5105400" cy="37088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8DE8B4-244D-B942-9FD5-7F9423A65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031" y="2305467"/>
            <a:ext cx="44196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24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171" y="1001141"/>
            <a:ext cx="10515600" cy="462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ans" altLang="en-US" dirty="0"/>
              <a:t>运行结果如下：</a:t>
            </a:r>
            <a:r>
              <a:rPr lang="en-US" altLang="zh-Hans" dirty="0"/>
              <a:t>                              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FBB4AA-BB96-A24D-A52E-163AB64E1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32" y="1961526"/>
            <a:ext cx="46101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4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>
            <a:extLst>
              <a:ext uri="{FF2B5EF4-FFF2-40B4-BE49-F238E27FC236}">
                <a16:creationId xmlns:a16="http://schemas.microsoft.com/office/drawing/2014/main" id="{29A791AD-9D2E-0642-BEC9-5FCB1FC6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88" y="952993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200" dirty="0" err="1"/>
              <a:t>jsonp</a:t>
            </a:r>
            <a:r>
              <a:rPr kumimoji="1" lang="en-US" altLang="zh-CN" sz="3200" dirty="0"/>
              <a:t>-loader</a:t>
            </a:r>
            <a:r>
              <a:rPr kumimoji="1" lang="zh-Hans" altLang="en-US" sz="3200" dirty="0"/>
              <a:t>简版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085756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190" y="1251067"/>
            <a:ext cx="10515600" cy="462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ans" altLang="en-US" dirty="0"/>
              <a:t>现在我们改下配置：</a:t>
            </a:r>
            <a:endParaRPr lang="en-US" altLang="zh-Han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Hans" altLang="en-US" dirty="0"/>
              <a:t>再次运行：</a:t>
            </a:r>
            <a:endParaRPr lang="en-US" altLang="zh-Han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Hans" altLang="en-US" dirty="0"/>
              <a:t>如右图： 成功检测到了错误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C28FA3-D836-ED4F-B7ED-9AADF1E34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0" y="1726494"/>
            <a:ext cx="4516120" cy="12897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F2A26E-6A0F-6941-967C-64D8AB106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325" y="2955947"/>
            <a:ext cx="3981450" cy="286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30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A3F26FB-C33B-8449-BD63-936EB633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     尝试在上面习题的</a:t>
            </a:r>
            <a:r>
              <a:rPr kumimoji="1" lang="en-US" altLang="zh-CN" dirty="0" err="1"/>
              <a:t>json</a:t>
            </a:r>
            <a:r>
              <a:rPr kumimoji="1" lang="en-US" altLang="zh-CN" dirty="0"/>
              <a:t>-loader</a:t>
            </a:r>
            <a:r>
              <a:rPr kumimoji="1" lang="zh-CN" altLang="en-US" dirty="0"/>
              <a:t>的基础上，使用</a:t>
            </a:r>
            <a:r>
              <a:rPr kumimoji="1" lang="en-US" altLang="zh-CN" dirty="0"/>
              <a:t>loader-</a:t>
            </a:r>
            <a:r>
              <a:rPr kumimoji="1" lang="en-US" altLang="zh-CN" dirty="0" err="1"/>
              <a:t>utils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的相关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进行优化，并且用</a:t>
            </a:r>
            <a:r>
              <a:rPr kumimoji="1" lang="en-US" altLang="zh-CN" dirty="0"/>
              <a:t>schema-</a:t>
            </a:r>
            <a:r>
              <a:rPr kumimoji="1" lang="en-US" altLang="zh-CN" dirty="0" err="1"/>
              <a:t>utils</a:t>
            </a:r>
            <a:r>
              <a:rPr kumimoji="1" lang="zh-CN" altLang="en-US" dirty="0"/>
              <a:t>作为校验</a:t>
            </a:r>
          </a:p>
        </p:txBody>
      </p:sp>
      <p:pic>
        <p:nvPicPr>
          <p:cNvPr id="5" name="图形 4" descr="书">
            <a:extLst>
              <a:ext uri="{FF2B5EF4-FFF2-40B4-BE49-F238E27FC236}">
                <a16:creationId xmlns:a16="http://schemas.microsoft.com/office/drawing/2014/main" id="{F2811681-8C4F-3C41-A9EA-1B3F01DE7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6891" y="3189528"/>
            <a:ext cx="653602" cy="653602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982623D0-1874-D74E-9BC8-D8931E3C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200" dirty="0"/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2999022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webpack-loader</a:t>
            </a:r>
            <a:r>
              <a:rPr lang="zh-Hans" altLang="en-US" dirty="0"/>
              <a:t>之</a:t>
            </a:r>
            <a:r>
              <a:rPr lang="en-US" altLang="zh-Hans" dirty="0"/>
              <a:t>loader-runner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5115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所谓</a:t>
            </a:r>
            <a:r>
              <a:rPr lang="en-US" altLang="zh-Hans" sz="2800" dirty="0"/>
              <a:t>loader-runner</a:t>
            </a:r>
            <a:endParaRPr lang="zh-CN" altLang="en-US" sz="28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  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</a:t>
            </a:r>
            <a:r>
              <a:rPr lang="zh-Hans" altLang="en-US" dirty="0"/>
              <a:t>我们之前编写的</a:t>
            </a:r>
            <a:r>
              <a:rPr lang="en-US" altLang="zh-Hans" dirty="0"/>
              <a:t>loader</a:t>
            </a:r>
            <a:r>
              <a:rPr lang="zh-Hans" altLang="en-US" dirty="0"/>
              <a:t>是一个导出为函数的</a:t>
            </a:r>
            <a:r>
              <a:rPr lang="en-US" altLang="zh-Hans" dirty="0" err="1"/>
              <a:t>javascript</a:t>
            </a:r>
            <a:r>
              <a:rPr lang="zh-Hans" altLang="en-US" dirty="0"/>
              <a:t>模块，而真正实现</a:t>
            </a:r>
            <a:r>
              <a:rPr lang="en-US" altLang="zh-Hans" dirty="0" err="1"/>
              <a:t>webpack</a:t>
            </a:r>
            <a:r>
              <a:rPr lang="en-US" altLang="zh-Hans" dirty="0"/>
              <a:t> loader</a:t>
            </a:r>
            <a:r>
              <a:rPr lang="zh-Hans" altLang="en-US" dirty="0"/>
              <a:t>运行起来的则是 </a:t>
            </a:r>
            <a:r>
              <a:rPr lang="en-US" altLang="zh-Hans" dirty="0"/>
              <a:t>loader runner, </a:t>
            </a:r>
            <a:r>
              <a:rPr lang="zh-Hans" altLang="en-US" dirty="0"/>
              <a:t>它负责将上一个</a:t>
            </a:r>
            <a:r>
              <a:rPr lang="en-US" altLang="zh-Hans" dirty="0"/>
              <a:t>loader</a:t>
            </a:r>
            <a:r>
              <a:rPr lang="zh-Hans" altLang="en-US" dirty="0"/>
              <a:t>产生的结果或者资源文件传入进去，并将函数的</a:t>
            </a:r>
            <a:r>
              <a:rPr lang="en-US" altLang="zh-Hans" dirty="0"/>
              <a:t>this</a:t>
            </a:r>
            <a:r>
              <a:rPr lang="zh-Hans" altLang="en-US" dirty="0"/>
              <a:t>上下午由</a:t>
            </a:r>
            <a:r>
              <a:rPr lang="en-US" altLang="zh-Hans" dirty="0" err="1"/>
              <a:t>webpack</a:t>
            </a:r>
            <a:r>
              <a:rPr lang="zh-Hans" altLang="en-US" dirty="0"/>
              <a:t>填充</a:t>
            </a:r>
            <a:endParaRPr lang="en-US" altLang="zh-CN" dirty="0"/>
          </a:p>
        </p:txBody>
      </p:sp>
      <p:pic>
        <p:nvPicPr>
          <p:cNvPr id="3" name="图形 2" descr="报纸">
            <a:extLst>
              <a:ext uri="{FF2B5EF4-FFF2-40B4-BE49-F238E27FC236}">
                <a16:creationId xmlns:a16="http://schemas.microsoft.com/office/drawing/2014/main" id="{2CE80F65-F7B2-F941-8141-9EB38D43F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90" y="1993693"/>
            <a:ext cx="678304" cy="6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1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ans" altLang="en-US" dirty="0"/>
              <a:t>示例：</a:t>
            </a: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r>
              <a:rPr lang="zh-Hans" altLang="en-US" dirty="0"/>
              <a:t>依旧是我们前面使用的</a:t>
            </a:r>
            <a:r>
              <a:rPr lang="en-US" altLang="zh-Hans" dirty="0" err="1"/>
              <a:t>loader.js</a:t>
            </a:r>
            <a:r>
              <a:rPr lang="en-US" altLang="zh-Hans" dirty="0"/>
              <a:t> </a:t>
            </a:r>
            <a:r>
              <a:rPr lang="zh-Hans" altLang="en-US" dirty="0"/>
              <a:t>和</a:t>
            </a:r>
            <a:r>
              <a:rPr lang="en-US" altLang="zh-Hans" dirty="0"/>
              <a:t> </a:t>
            </a:r>
            <a:r>
              <a:rPr lang="en-US" altLang="zh-Hans" dirty="0" err="1"/>
              <a:t>file.txt</a:t>
            </a:r>
            <a:r>
              <a:rPr lang="en-US" altLang="zh-Hans" dirty="0"/>
              <a:t>.</a:t>
            </a:r>
          </a:p>
          <a:p>
            <a:pPr marL="0" indent="0">
              <a:buNone/>
            </a:pPr>
            <a:r>
              <a:rPr lang="zh-Hans" altLang="en-US" dirty="0"/>
              <a:t>现在我们使用</a:t>
            </a:r>
            <a:r>
              <a:rPr lang="en-US" altLang="zh-Hans" dirty="0"/>
              <a:t>loader-runner</a:t>
            </a:r>
            <a:r>
              <a:rPr lang="zh-Hans" altLang="en-US" dirty="0"/>
              <a:t>去模拟</a:t>
            </a:r>
            <a:r>
              <a:rPr lang="en-US" altLang="zh-Hans" dirty="0" err="1"/>
              <a:t>webpack</a:t>
            </a:r>
            <a:r>
              <a:rPr lang="zh-Hans" altLang="en-US" dirty="0"/>
              <a:t>过程</a:t>
            </a:r>
            <a:endParaRPr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9806413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49" y="1091082"/>
            <a:ext cx="10515600" cy="462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ans" altLang="en-US" dirty="0"/>
              <a:t>模拟文件</a:t>
            </a:r>
            <a:r>
              <a:rPr lang="en-US" altLang="zh-Hans" dirty="0" err="1"/>
              <a:t>index.js</a:t>
            </a:r>
            <a:r>
              <a:rPr lang="zh-Hans" altLang="en-US" dirty="0"/>
              <a:t>如图</a:t>
            </a: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r>
              <a:rPr lang="zh-Hans" altLang="en-US" sz="1800" dirty="0"/>
              <a:t>我们安装并引入了</a:t>
            </a:r>
            <a:r>
              <a:rPr lang="en-US" altLang="zh-Hans" sz="1800" dirty="0"/>
              <a:t>loader-runner</a:t>
            </a:r>
            <a:r>
              <a:rPr lang="zh-Hans" altLang="en-US" sz="1800" dirty="0"/>
              <a:t>并使用</a:t>
            </a:r>
            <a:endParaRPr lang="en-US" altLang="zh-Hans" sz="1800" dirty="0"/>
          </a:p>
          <a:p>
            <a:pPr marL="0" indent="0">
              <a:buNone/>
            </a:pPr>
            <a:r>
              <a:rPr lang="en-US" altLang="zh-Hans" sz="1800" dirty="0" err="1"/>
              <a:t>runLoaders</a:t>
            </a:r>
            <a:r>
              <a:rPr lang="zh-Hans" altLang="en-US" sz="1800" dirty="0"/>
              <a:t>的方法模拟</a:t>
            </a:r>
            <a:endParaRPr lang="en-US" altLang="zh-Hans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B64635-0AB5-3E40-A30E-03161A2F5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349" y="1091082"/>
            <a:ext cx="6032500" cy="41910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DA6BD8E-FC75-A84B-B169-584D72389798}"/>
              </a:ext>
            </a:extLst>
          </p:cNvPr>
          <p:cNvCxnSpPr>
            <a:cxnSpLocks/>
          </p:cNvCxnSpPr>
          <p:nvPr/>
        </p:nvCxnSpPr>
        <p:spPr>
          <a:xfrm>
            <a:off x="3210116" y="2653298"/>
            <a:ext cx="2486146" cy="34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02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ans" altLang="en-US" dirty="0"/>
              <a:t>运行结果如下：</a:t>
            </a:r>
            <a:endParaRPr lang="en-US" altLang="zh-Hans" dirty="0"/>
          </a:p>
          <a:p>
            <a:pPr marL="0" indent="0">
              <a:buNone/>
            </a:pPr>
            <a:r>
              <a:rPr lang="zh-Hans" altLang="en-US" dirty="0"/>
              <a:t>、</a:t>
            </a: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r>
              <a:rPr lang="zh-Hans" altLang="en-US" dirty="0"/>
              <a:t>这样有了</a:t>
            </a:r>
            <a:r>
              <a:rPr lang="en-US" altLang="zh-Hans" dirty="0"/>
              <a:t>loader-runner</a:t>
            </a:r>
            <a:r>
              <a:rPr lang="zh-Hans" altLang="en-US" dirty="0"/>
              <a:t>我们便可以轻便的模拟使用我们的</a:t>
            </a:r>
            <a:r>
              <a:rPr lang="en-US" altLang="zh-Hans" dirty="0"/>
              <a:t>loader</a:t>
            </a:r>
            <a:r>
              <a:rPr lang="zh-Hans" altLang="en-US" dirty="0"/>
              <a:t>了</a:t>
            </a: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D4E852-3A87-4241-BCFE-6432A9E47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1" y="2385397"/>
            <a:ext cx="9793574" cy="12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662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687E0-0760-0840-AA4A-16A8E53A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/>
              <a:t>练习项目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86C51-5F8D-8740-B243-01D45426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          </a:t>
            </a:r>
            <a:r>
              <a:rPr kumimoji="1" lang="zh-CN" altLang="en-US" dirty="0"/>
              <a:t>结合我们练习项目的</a:t>
            </a:r>
            <a:r>
              <a:rPr kumimoji="1" lang="en-US" altLang="zh-CN" dirty="0" err="1"/>
              <a:t>json</a:t>
            </a:r>
            <a:r>
              <a:rPr kumimoji="1" lang="en-US" altLang="zh-CN" dirty="0"/>
              <a:t>-loader</a:t>
            </a:r>
            <a:r>
              <a:rPr kumimoji="1" lang="zh-CN" altLang="en-US" dirty="0"/>
              <a:t>，实现</a:t>
            </a:r>
            <a:r>
              <a:rPr kumimoji="1" lang="en-US" altLang="zh-CN" dirty="0" err="1"/>
              <a:t>php</a:t>
            </a:r>
            <a:r>
              <a:rPr kumimoji="1" lang="en-US" altLang="zh-CN" dirty="0"/>
              <a:t>-array-loader</a:t>
            </a:r>
          </a:p>
          <a:p>
            <a:pPr marL="0" indent="0">
              <a:buNone/>
            </a:pPr>
            <a:r>
              <a:rPr kumimoji="1" lang="zh-CN" altLang="en-US" dirty="0"/>
              <a:t>转化成为正常</a:t>
            </a:r>
            <a:r>
              <a:rPr kumimoji="1" lang="en-US" altLang="zh-CN" dirty="0" err="1"/>
              <a:t>javascript</a:t>
            </a:r>
            <a:r>
              <a:rPr kumimoji="1" lang="zh-CN" altLang="en-US" dirty="0"/>
              <a:t>数组，并且通过传入</a:t>
            </a:r>
            <a:r>
              <a:rPr kumimoji="1" lang="en-US" altLang="zh-CN" dirty="0"/>
              <a:t>options</a:t>
            </a:r>
            <a:r>
              <a:rPr kumimoji="1" lang="zh-CN" altLang="en-US" dirty="0"/>
              <a:t>实现数组是否去重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1600" dirty="0" err="1"/>
              <a:t>E.g</a:t>
            </a:r>
            <a:r>
              <a:rPr kumimoji="1" lang="zh-CN" altLang="en-US" sz="1600" dirty="0"/>
              <a:t>：</a:t>
            </a:r>
            <a:r>
              <a:rPr kumimoji="1" lang="en-US" altLang="zh-CN" sz="1600" dirty="0"/>
              <a:t> array(0=&gt;’example’).  </a:t>
            </a:r>
            <a:r>
              <a:rPr kumimoji="1" lang="zh-CN" altLang="en-US" sz="1600" dirty="0"/>
              <a:t>转化后。</a:t>
            </a:r>
            <a:r>
              <a:rPr kumimoji="1" lang="en-US" altLang="zh-CN" sz="1600" dirty="0"/>
              <a:t>[‘example’]</a:t>
            </a:r>
            <a:endParaRPr kumimoji="1" lang="zh-CN" altLang="en-US" sz="1600" dirty="0"/>
          </a:p>
        </p:txBody>
      </p:sp>
      <p:pic>
        <p:nvPicPr>
          <p:cNvPr id="5" name="图形 4" descr="书">
            <a:extLst>
              <a:ext uri="{FF2B5EF4-FFF2-40B4-BE49-F238E27FC236}">
                <a16:creationId xmlns:a16="http://schemas.microsoft.com/office/drawing/2014/main" id="{C6CEC75B-CE2A-9B4C-9E5C-BD5A1E922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7104" y="2678807"/>
            <a:ext cx="653602" cy="65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1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171" y="12110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.</a:t>
            </a:r>
            <a:r>
              <a:rPr kumimoji="1" lang="en-US" altLang="zh-CN" dirty="0" err="1"/>
              <a:t>jsonp</a:t>
            </a:r>
            <a:r>
              <a:rPr kumimoji="1" lang="zh-Hans" altLang="en-US" dirty="0"/>
              <a:t>文件是我们假设的存放</a:t>
            </a:r>
            <a:r>
              <a:rPr kumimoji="1" lang="en-US" altLang="zh-Hans" dirty="0" err="1"/>
              <a:t>jsonp</a:t>
            </a:r>
            <a:r>
              <a:rPr kumimoji="1" lang="zh-Hans" altLang="en-US" dirty="0"/>
              <a:t>请求包体的格式文件。</a:t>
            </a:r>
            <a:endParaRPr kumimoji="1" lang="en-US" altLang="zh-Han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006CF5-6815-B547-B9A0-F96989374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2289227"/>
            <a:ext cx="45720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9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190" y="1345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Hans" dirty="0"/>
              <a:t>       </a:t>
            </a:r>
            <a:r>
              <a:rPr kumimoji="1" lang="zh-Hans" altLang="en-US" dirty="0"/>
              <a:t>我们的</a:t>
            </a:r>
            <a:r>
              <a:rPr kumimoji="1" lang="en-US" altLang="zh-Hans" dirty="0" err="1"/>
              <a:t>webpack</a:t>
            </a:r>
            <a:r>
              <a:rPr kumimoji="1" lang="zh-Hans" altLang="en-US" dirty="0"/>
              <a:t>配置如下</a:t>
            </a:r>
            <a:r>
              <a:rPr kumimoji="1" lang="en-US" altLang="zh-Hans" dirty="0"/>
              <a:t>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6F74B8-F464-754B-824F-435421DED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2160697"/>
            <a:ext cx="4080510" cy="2973788"/>
          </a:xfrm>
          <a:prstGeom prst="rect">
            <a:avLst/>
          </a:prstGeom>
        </p:spPr>
      </p:pic>
      <p:pic>
        <p:nvPicPr>
          <p:cNvPr id="3" name="图形 2" descr="工具">
            <a:extLst>
              <a:ext uri="{FF2B5EF4-FFF2-40B4-BE49-F238E27FC236}">
                <a16:creationId xmlns:a16="http://schemas.microsoft.com/office/drawing/2014/main" id="{5F199CA3-902E-9941-B0F1-015135866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120" y="1158958"/>
            <a:ext cx="594360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4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Hans" dirty="0" err="1"/>
              <a:t>Loader.js</a:t>
            </a:r>
            <a:r>
              <a:rPr kumimoji="1" lang="zh-Hans" altLang="en-US" dirty="0"/>
              <a:t>如图</a:t>
            </a:r>
            <a:endParaRPr kumimoji="1" lang="en-US" altLang="zh-Hans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Hans" sz="1800" dirty="0"/>
          </a:p>
          <a:p>
            <a:pPr marL="0" indent="0">
              <a:buNone/>
            </a:pPr>
            <a:r>
              <a:rPr kumimoji="1" lang="en-US" altLang="zh-Hans" sz="1800" dirty="0"/>
              <a:t>source </a:t>
            </a:r>
            <a:r>
              <a:rPr kumimoji="1" lang="zh-Hans" altLang="en-US" sz="1800" dirty="0"/>
              <a:t>作为</a:t>
            </a:r>
            <a:r>
              <a:rPr kumimoji="1" lang="en-US" altLang="zh-Hans" sz="1800" dirty="0"/>
              <a:t>.</a:t>
            </a:r>
            <a:r>
              <a:rPr kumimoji="1" lang="en-US" altLang="zh-Hans" sz="1800" dirty="0" err="1"/>
              <a:t>jsonp</a:t>
            </a:r>
            <a:r>
              <a:rPr kumimoji="1" lang="zh-Hans" altLang="en-US" sz="1800" dirty="0"/>
              <a:t>文件的内容，通过</a:t>
            </a:r>
            <a:endParaRPr kumimoji="1" lang="en-US" altLang="zh-Hans" sz="1800" dirty="0"/>
          </a:p>
          <a:p>
            <a:pPr marL="0" indent="0">
              <a:buNone/>
            </a:pPr>
            <a:r>
              <a:rPr kumimoji="1" lang="zh-Hans" altLang="en-US" sz="1800" dirty="0"/>
              <a:t>拼接</a:t>
            </a:r>
            <a:r>
              <a:rPr kumimoji="1" lang="en-US" altLang="zh-Hans" sz="1800" dirty="0"/>
              <a:t>return </a:t>
            </a:r>
            <a:r>
              <a:rPr kumimoji="1" lang="zh-Hans" altLang="en-US" sz="1800" dirty="0"/>
              <a:t>形成函数包然后构建新函</a:t>
            </a:r>
            <a:endParaRPr kumimoji="1" lang="en-US" altLang="zh-Hans" sz="1800" dirty="0"/>
          </a:p>
          <a:p>
            <a:pPr marL="0" indent="0">
              <a:buNone/>
            </a:pPr>
            <a:r>
              <a:rPr kumimoji="1" lang="zh-Hans" altLang="en-US" sz="1800" dirty="0"/>
              <a:t>数</a:t>
            </a:r>
            <a:r>
              <a:rPr kumimoji="1" lang="en-US" altLang="zh-Hans" sz="1800" dirty="0" err="1"/>
              <a:t>cb</a:t>
            </a:r>
            <a:r>
              <a:rPr kumimoji="1" lang="zh-Hans" altLang="en-US" sz="1800" dirty="0"/>
              <a:t>调用 </a:t>
            </a:r>
            <a:endParaRPr kumimoji="1" lang="zh-CN" altLang="en-US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21C8F3-30F6-5844-B5F6-1D97A8D0E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97" y="1990517"/>
            <a:ext cx="6985000" cy="3441700"/>
          </a:xfrm>
          <a:prstGeom prst="rect">
            <a:avLst/>
          </a:prstGeom>
        </p:spPr>
      </p:pic>
      <p:sp>
        <p:nvSpPr>
          <p:cNvPr id="2" name="框架 1">
            <a:extLst>
              <a:ext uri="{FF2B5EF4-FFF2-40B4-BE49-F238E27FC236}">
                <a16:creationId xmlns:a16="http://schemas.microsoft.com/office/drawing/2014/main" id="{1BD6A090-E009-5145-9890-A2C88DCA009A}"/>
              </a:ext>
            </a:extLst>
          </p:cNvPr>
          <p:cNvSpPr/>
          <p:nvPr/>
        </p:nvSpPr>
        <p:spPr>
          <a:xfrm>
            <a:off x="7405141" y="2278505"/>
            <a:ext cx="974361" cy="3747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2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1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Hans" dirty="0" err="1"/>
              <a:t>Index.js</a:t>
            </a:r>
            <a:r>
              <a:rPr kumimoji="1" lang="zh-Hans" altLang="en-US" dirty="0"/>
              <a:t>代码如下：</a:t>
            </a:r>
            <a:endParaRPr kumimoji="1" lang="en-US" altLang="zh-CN" dirty="0"/>
          </a:p>
          <a:p>
            <a:r>
              <a:rPr lang="en-US" altLang="zh-CN" dirty="0"/>
              <a:t>let </a:t>
            </a:r>
            <a:r>
              <a:rPr lang="en-US" altLang="zh-CN" dirty="0" err="1"/>
              <a:t>jsonp</a:t>
            </a:r>
            <a:r>
              <a:rPr lang="en-US" altLang="zh-CN" dirty="0"/>
              <a:t> = require('./</a:t>
            </a:r>
            <a:r>
              <a:rPr lang="en-US" altLang="zh-CN" dirty="0" err="1"/>
              <a:t>test.jsonp</a:t>
            </a:r>
            <a:r>
              <a:rPr lang="en-US" altLang="zh-CN" dirty="0"/>
              <a:t>');</a:t>
            </a:r>
          </a:p>
          <a:p>
            <a:r>
              <a:rPr lang="en-US" altLang="zh-CN" dirty="0" err="1"/>
              <a:t>console.log</a:t>
            </a:r>
            <a:r>
              <a:rPr lang="en-US" altLang="zh-CN" dirty="0"/>
              <a:t>(</a:t>
            </a:r>
            <a:r>
              <a:rPr lang="en-US" altLang="zh-CN" dirty="0" err="1"/>
              <a:t>jsonp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kumimoji="1" lang="zh-Hans" altLang="en-US" dirty="0"/>
              <a:t>运行结果如图：</a:t>
            </a:r>
            <a:endParaRPr kumimoji="1" lang="en-US" altLang="zh-Han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4861B7-EF1D-2846-8F7E-010E9E56D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22" y="3451693"/>
            <a:ext cx="63246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2800" dirty="0" err="1"/>
              <a:t>jsonp</a:t>
            </a:r>
            <a:r>
              <a:rPr kumimoji="1" lang="en-US" altLang="zh-CN" sz="2800" dirty="0"/>
              <a:t>-loader</a:t>
            </a:r>
            <a:r>
              <a:rPr kumimoji="1" lang="zh-Hans" altLang="en-US" sz="2800" dirty="0"/>
              <a:t> 传入</a:t>
            </a:r>
            <a:r>
              <a:rPr kumimoji="1" lang="en-US" altLang="zh-Hans" sz="2800" dirty="0"/>
              <a:t>options</a:t>
            </a:r>
            <a:endParaRPr lang="zh-CN" altLang="en-US" sz="28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Hans" dirty="0"/>
              <a:t>      </a:t>
            </a:r>
            <a:r>
              <a:rPr kumimoji="1" lang="zh-Hans" altLang="en-US" dirty="0"/>
              <a:t>思考：通常</a:t>
            </a:r>
            <a:r>
              <a:rPr kumimoji="1" lang="en-US" altLang="zh-Hans" dirty="0" err="1"/>
              <a:t>jsonp</a:t>
            </a:r>
            <a:r>
              <a:rPr kumimoji="1" lang="zh-Hans" altLang="en-US" dirty="0"/>
              <a:t>包体结构中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dirty="0"/>
              <a:t>的函数名是不同的，我们可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dirty="0"/>
              <a:t>以利用</a:t>
            </a:r>
            <a:r>
              <a:rPr kumimoji="1" lang="en-US" altLang="zh-Hans" dirty="0" err="1"/>
              <a:t>webpack</a:t>
            </a:r>
            <a:r>
              <a:rPr kumimoji="1" lang="en-US" altLang="zh-Hans" dirty="0"/>
              <a:t> loader</a:t>
            </a:r>
            <a:r>
              <a:rPr kumimoji="1" lang="zh-Hans" altLang="en-US" dirty="0"/>
              <a:t>的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en-US" altLang="zh-Hans" dirty="0"/>
              <a:t>options</a:t>
            </a:r>
            <a:r>
              <a:rPr kumimoji="1" lang="zh-Hans" altLang="en-US" dirty="0"/>
              <a:t>做配置传入：</a:t>
            </a:r>
            <a:endParaRPr kumimoji="1" lang="en-US" altLang="zh-Han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63DEE3-AF69-2B40-9292-E95993866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663" y="1659355"/>
            <a:ext cx="5536524" cy="4517607"/>
          </a:xfrm>
          <a:prstGeom prst="rect">
            <a:avLst/>
          </a:prstGeom>
        </p:spPr>
      </p:pic>
      <p:pic>
        <p:nvPicPr>
          <p:cNvPr id="3" name="图形 2" descr="帮助">
            <a:extLst>
              <a:ext uri="{FF2B5EF4-FFF2-40B4-BE49-F238E27FC236}">
                <a16:creationId xmlns:a16="http://schemas.microsoft.com/office/drawing/2014/main" id="{C97540F4-1450-EB41-886A-4A3C26F36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234" y="1763355"/>
            <a:ext cx="515983" cy="51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4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pack课程PPT模版 (1).pptx" id="{181029F3-11CE-4405-9C55-3D32EDC7ADE0}" vid="{0ADE97DC-0394-4007-B658-4737B21FBD9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19766</TotalTime>
  <Words>991</Words>
  <Application>Microsoft Macintosh PowerPoint</Application>
  <PresentationFormat>宽屏</PresentationFormat>
  <Paragraphs>209</Paragraphs>
  <Slides>47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黑体</vt:lpstr>
      <vt:lpstr>黑体</vt:lpstr>
      <vt:lpstr>宋体</vt:lpstr>
      <vt:lpstr>Arial</vt:lpstr>
      <vt:lpstr>Calibri</vt:lpstr>
      <vt:lpstr>Wingdings</vt:lpstr>
      <vt:lpstr>Office 主题</vt:lpstr>
      <vt:lpstr>webpack 从入门到精通</vt:lpstr>
      <vt:lpstr>第五章 webpack loader进阶</vt:lpstr>
      <vt:lpstr>webpack-loader编写之初尝试</vt:lpstr>
      <vt:lpstr>jsonp-loader简版</vt:lpstr>
      <vt:lpstr>PowerPoint 演示文稿</vt:lpstr>
      <vt:lpstr>PowerPoint 演示文稿</vt:lpstr>
      <vt:lpstr>PowerPoint 演示文稿</vt:lpstr>
      <vt:lpstr>PowerPoint 演示文稿</vt:lpstr>
      <vt:lpstr>jsonp-loader 传入options</vt:lpstr>
      <vt:lpstr>PowerPoint 演示文稿</vt:lpstr>
      <vt:lpstr>习题</vt:lpstr>
      <vt:lpstr>webpack-loader编写进阶</vt:lpstr>
      <vt:lpstr>多个loader配置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loaders特性</vt:lpstr>
      <vt:lpstr>loaders缓存</vt:lpstr>
      <vt:lpstr>loaders异步</vt:lpstr>
      <vt:lpstr>loaders依赖</vt:lpstr>
      <vt:lpstr>PowerPoint 演示文稿</vt:lpstr>
      <vt:lpstr>PowerPoint 演示文稿</vt:lpstr>
      <vt:lpstr>PowerPoint 演示文稿</vt:lpstr>
      <vt:lpstr>PowerPoint 演示文稿</vt:lpstr>
      <vt:lpstr>loaders编写规范</vt:lpstr>
      <vt:lpstr>习题</vt:lpstr>
      <vt:lpstr>webpack-loader之loader-utilities</vt:lpstr>
      <vt:lpstr>        什么是loader-utilities。 </vt:lpstr>
      <vt:lpstr>PowerPoint 演示文稿</vt:lpstr>
      <vt:lpstr>PowerPoint 演示文稿</vt:lpstr>
      <vt:lpstr>PowerPoint 演示文稿</vt:lpstr>
      <vt:lpstr>PowerPoint 演示文稿</vt:lpstr>
      <vt:lpstr>schema-utils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</vt:lpstr>
      <vt:lpstr>webpack-loader之loader-runner</vt:lpstr>
      <vt:lpstr>所谓loader-runner</vt:lpstr>
      <vt:lpstr>PowerPoint 演示文稿</vt:lpstr>
      <vt:lpstr>PowerPoint 演示文稿</vt:lpstr>
      <vt:lpstr>PowerPoint 演示文稿</vt:lpstr>
      <vt:lpstr>练习项目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calvinma(马铖)</dc:creator>
  <cp:lastModifiedBy>zhang yunlu</cp:lastModifiedBy>
  <cp:revision>516</cp:revision>
  <dcterms:created xsi:type="dcterms:W3CDTF">2018-06-23T07:26:49Z</dcterms:created>
  <dcterms:modified xsi:type="dcterms:W3CDTF">2018-10-17T15:27:56Z</dcterms:modified>
</cp:coreProperties>
</file>