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317" r:id="rId2"/>
    <p:sldId id="318" r:id="rId3"/>
    <p:sldId id="319" r:id="rId4"/>
    <p:sldId id="322" r:id="rId5"/>
    <p:sldId id="320" r:id="rId6"/>
    <p:sldId id="323" r:id="rId7"/>
    <p:sldId id="358" r:id="rId8"/>
    <p:sldId id="361" r:id="rId9"/>
    <p:sldId id="359" r:id="rId10"/>
    <p:sldId id="360" r:id="rId11"/>
    <p:sldId id="362" r:id="rId12"/>
    <p:sldId id="363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21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38" r:id="rId37"/>
    <p:sldId id="388" r:id="rId38"/>
    <p:sldId id="389" r:id="rId39"/>
    <p:sldId id="390" r:id="rId40"/>
    <p:sldId id="391" r:id="rId41"/>
    <p:sldId id="392" r:id="rId42"/>
    <p:sldId id="393" r:id="rId43"/>
    <p:sldId id="395" r:id="rId44"/>
    <p:sldId id="39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3C895E-1FF3-7B4B-8A26-127C31B25EB1}">
          <p14:sldIdLst>
            <p14:sldId id="317"/>
            <p14:sldId id="318"/>
            <p14:sldId id="319"/>
            <p14:sldId id="322"/>
            <p14:sldId id="320"/>
            <p14:sldId id="323"/>
            <p14:sldId id="358"/>
            <p14:sldId id="361"/>
            <p14:sldId id="359"/>
            <p14:sldId id="360"/>
            <p14:sldId id="362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21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38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</p14:sldIdLst>
        </p14:section>
        <p14:section name="webpack 安装与使用" id="{E0A9D31A-8939-A24B-B129-6B1648E87ACD}">
          <p14:sldIdLst/>
        </p14:section>
        <p14:section name="webpack 能做什么" id="{A943269D-6595-6243-A97B-B7D62889376D}">
          <p14:sldIdLst/>
        </p14:section>
        <p14:section name="webpack 出现之前的前端构建工具" id="{C9DC98F9-1F72-9845-9815-94CB409744B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25698" initials="T" lastIdx="1" clrIdx="0">
    <p:extLst>
      <p:ext uri="{19B8F6BF-5375-455C-9EA6-DF929625EA0E}">
        <p15:presenceInfo xmlns:p15="http://schemas.microsoft.com/office/powerpoint/2012/main" userId="18cf0550-d808-468b-898a-31c113f86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5BA"/>
    <a:srgbClr val="2B3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6" autoAdjust="0"/>
    <p:restoredTop sz="53297" autoAdjust="0"/>
  </p:normalViewPr>
  <p:slideViewPr>
    <p:cSldViewPr snapToGrid="0">
      <p:cViewPr>
        <p:scale>
          <a:sx n="94" d="100"/>
          <a:sy n="94" d="100"/>
        </p:scale>
        <p:origin x="144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9A186-3C9B-D343-ADAA-1B85F715A46D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B8F801-5216-E949-8A95-4C40B912BE2D}">
      <dgm:prSet phldrT="[文本]"/>
      <dgm:spPr/>
      <dgm:t>
        <a:bodyPr/>
        <a:lstStyle/>
        <a:p>
          <a:r>
            <a:rPr lang="zh-Hans" altLang="en-US" dirty="0"/>
            <a:t>文件被压缩混淆</a:t>
          </a:r>
          <a:endParaRPr lang="zh-CN" altLang="en-US" dirty="0"/>
        </a:p>
      </dgm:t>
    </dgm:pt>
    <dgm:pt modelId="{E090D0C2-A248-DD46-91F7-9A9CB966DAB6}" type="parTrans" cxnId="{2441B92B-D12A-564B-9F01-4D33EF7C471F}">
      <dgm:prSet/>
      <dgm:spPr/>
      <dgm:t>
        <a:bodyPr/>
        <a:lstStyle/>
        <a:p>
          <a:endParaRPr lang="zh-CN" altLang="en-US"/>
        </a:p>
      </dgm:t>
    </dgm:pt>
    <dgm:pt modelId="{CDE74D40-EC52-F14C-A294-4DBFDFDF1C60}" type="sibTrans" cxnId="{2441B92B-D12A-564B-9F01-4D33EF7C471F}">
      <dgm:prSet/>
      <dgm:spPr/>
      <dgm:t>
        <a:bodyPr/>
        <a:lstStyle/>
        <a:p>
          <a:endParaRPr lang="zh-CN" altLang="en-US"/>
        </a:p>
      </dgm:t>
    </dgm:pt>
    <dgm:pt modelId="{3B9BC6A7-5BB4-4546-987B-F52AFE4793AF}">
      <dgm:prSet phldrT="[文本]"/>
      <dgm:spPr/>
      <dgm:t>
        <a:bodyPr/>
        <a:lstStyle/>
        <a:p>
          <a:endParaRPr lang="zh-CN" altLang="en-US" dirty="0"/>
        </a:p>
      </dgm:t>
    </dgm:pt>
    <dgm:pt modelId="{AAE0947F-EE34-D941-8F11-7045B80A5287}" type="parTrans" cxnId="{1A901326-EE26-AF42-BD06-F0A42A147C1A}">
      <dgm:prSet/>
      <dgm:spPr/>
      <dgm:t>
        <a:bodyPr/>
        <a:lstStyle/>
        <a:p>
          <a:endParaRPr lang="zh-CN" altLang="en-US"/>
        </a:p>
      </dgm:t>
    </dgm:pt>
    <dgm:pt modelId="{51C37970-404B-4440-A692-DA6209698249}" type="sibTrans" cxnId="{1A901326-EE26-AF42-BD06-F0A42A147C1A}">
      <dgm:prSet/>
      <dgm:spPr/>
      <dgm:t>
        <a:bodyPr/>
        <a:lstStyle/>
        <a:p>
          <a:endParaRPr lang="zh-CN" altLang="en-US"/>
        </a:p>
      </dgm:t>
    </dgm:pt>
    <dgm:pt modelId="{5317B9D2-CBA8-8341-9278-3680A7092EFA}">
      <dgm:prSet phldrT="[文本]"/>
      <dgm:spPr/>
      <dgm:t>
        <a:bodyPr/>
        <a:lstStyle/>
        <a:p>
          <a:r>
            <a:rPr lang="zh-Hans" altLang="en-US" dirty="0"/>
            <a:t>文件被合并</a:t>
          </a:r>
          <a:endParaRPr lang="zh-CN" altLang="en-US" dirty="0"/>
        </a:p>
      </dgm:t>
    </dgm:pt>
    <dgm:pt modelId="{6184D736-4760-4148-BDBC-2228F6422E02}" type="parTrans" cxnId="{8168D957-D386-974B-9031-A11BF2292A95}">
      <dgm:prSet/>
      <dgm:spPr/>
      <dgm:t>
        <a:bodyPr/>
        <a:lstStyle/>
        <a:p>
          <a:endParaRPr lang="zh-CN" altLang="en-US"/>
        </a:p>
      </dgm:t>
    </dgm:pt>
    <dgm:pt modelId="{8E1A07E3-84A1-7D4E-A48A-EFFF40A0C705}" type="sibTrans" cxnId="{8168D957-D386-974B-9031-A11BF2292A95}">
      <dgm:prSet/>
      <dgm:spPr/>
      <dgm:t>
        <a:bodyPr/>
        <a:lstStyle/>
        <a:p>
          <a:endParaRPr lang="zh-CN" altLang="en-US"/>
        </a:p>
      </dgm:t>
    </dgm:pt>
    <dgm:pt modelId="{79E1EA1E-2606-5B48-B0A4-D47C7766ECD9}">
      <dgm:prSet phldrT="[文本]"/>
      <dgm:spPr/>
      <dgm:t>
        <a:bodyPr/>
        <a:lstStyle/>
        <a:p>
          <a:endParaRPr lang="zh-CN" altLang="en-US" dirty="0"/>
        </a:p>
      </dgm:t>
    </dgm:pt>
    <dgm:pt modelId="{6C77AAC2-E4EC-6C4A-80E2-3125F3902D60}" type="parTrans" cxnId="{E6D18953-7932-8747-B6B0-E625DDDF5709}">
      <dgm:prSet/>
      <dgm:spPr/>
      <dgm:t>
        <a:bodyPr/>
        <a:lstStyle/>
        <a:p>
          <a:endParaRPr lang="zh-CN" altLang="en-US"/>
        </a:p>
      </dgm:t>
    </dgm:pt>
    <dgm:pt modelId="{A1E2A64B-F2AA-0B4F-8B7E-9188DE3CF06B}" type="sibTrans" cxnId="{E6D18953-7932-8747-B6B0-E625DDDF5709}">
      <dgm:prSet/>
      <dgm:spPr/>
      <dgm:t>
        <a:bodyPr/>
        <a:lstStyle/>
        <a:p>
          <a:endParaRPr lang="zh-CN" altLang="en-US"/>
        </a:p>
      </dgm:t>
    </dgm:pt>
    <dgm:pt modelId="{7D95EB39-C161-5E42-BECC-A00C4FC75CF8}">
      <dgm:prSet phldrT="[文本]"/>
      <dgm:spPr/>
      <dgm:t>
        <a:bodyPr/>
        <a:lstStyle/>
        <a:p>
          <a:r>
            <a:rPr lang="zh-Hans" altLang="en-US" dirty="0"/>
            <a:t>其他语言格式（</a:t>
          </a:r>
          <a:r>
            <a:rPr lang="en-US" altLang="zh-Hans" dirty="0" err="1"/>
            <a:t>vue</a:t>
          </a:r>
          <a:r>
            <a:rPr lang="en-US" altLang="zh-Hans" dirty="0"/>
            <a:t>, react)</a:t>
          </a:r>
          <a:r>
            <a:rPr lang="zh-Hans" altLang="en-US" dirty="0"/>
            <a:t>等被编译</a:t>
          </a:r>
          <a:endParaRPr lang="zh-CN" altLang="en-US" dirty="0"/>
        </a:p>
      </dgm:t>
    </dgm:pt>
    <dgm:pt modelId="{FABCC0A8-DCE8-7F47-ABB6-0FF76E6AA9C3}" type="parTrans" cxnId="{D1154D48-D41E-1A48-BA5E-E9CD469F4EE6}">
      <dgm:prSet/>
      <dgm:spPr/>
      <dgm:t>
        <a:bodyPr/>
        <a:lstStyle/>
        <a:p>
          <a:endParaRPr lang="zh-CN" altLang="en-US"/>
        </a:p>
      </dgm:t>
    </dgm:pt>
    <dgm:pt modelId="{877B3287-BACE-FA4E-877C-67373B56EB27}" type="sibTrans" cxnId="{D1154D48-D41E-1A48-BA5E-E9CD469F4EE6}">
      <dgm:prSet/>
      <dgm:spPr/>
      <dgm:t>
        <a:bodyPr/>
        <a:lstStyle/>
        <a:p>
          <a:endParaRPr lang="zh-CN" altLang="en-US"/>
        </a:p>
      </dgm:t>
    </dgm:pt>
    <dgm:pt modelId="{E640C74F-51C3-ED4C-A4E5-535E716C09CC}">
      <dgm:prSet phldrT="[文本]"/>
      <dgm:spPr/>
      <dgm:t>
        <a:bodyPr/>
        <a:lstStyle/>
        <a:p>
          <a:endParaRPr lang="zh-CN" altLang="en-US" dirty="0"/>
        </a:p>
      </dgm:t>
    </dgm:pt>
    <dgm:pt modelId="{5E25145B-B258-8D4B-B06E-6B0512F71A6E}" type="parTrans" cxnId="{49CC6E29-6AED-CD4B-B42C-97D8F22034F3}">
      <dgm:prSet/>
      <dgm:spPr/>
      <dgm:t>
        <a:bodyPr/>
        <a:lstStyle/>
        <a:p>
          <a:endParaRPr lang="zh-CN" altLang="en-US"/>
        </a:p>
      </dgm:t>
    </dgm:pt>
    <dgm:pt modelId="{6C7A5566-4CDA-5441-AC69-2B9BBA55A1AB}" type="sibTrans" cxnId="{49CC6E29-6AED-CD4B-B42C-97D8F22034F3}">
      <dgm:prSet/>
      <dgm:spPr/>
      <dgm:t>
        <a:bodyPr/>
        <a:lstStyle/>
        <a:p>
          <a:endParaRPr lang="zh-CN" altLang="en-US"/>
        </a:p>
      </dgm:t>
    </dgm:pt>
    <dgm:pt modelId="{7ED0A567-079E-2B42-A89E-97C0872CDDFB}" type="pres">
      <dgm:prSet presAssocID="{3429A186-3C9B-D343-ADAA-1B85F715A46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246D1ED-5285-5E47-B3BE-BAD12C859AC0}" type="pres">
      <dgm:prSet presAssocID="{3429A186-3C9B-D343-ADAA-1B85F715A46D}" presName="cycle" presStyleCnt="0"/>
      <dgm:spPr/>
    </dgm:pt>
    <dgm:pt modelId="{A091AB0F-3A37-F542-9398-65C6AF19431D}" type="pres">
      <dgm:prSet presAssocID="{3429A186-3C9B-D343-ADAA-1B85F715A46D}" presName="centerShape" presStyleCnt="0"/>
      <dgm:spPr/>
    </dgm:pt>
    <dgm:pt modelId="{5E62215E-08AE-9940-ABE7-D1EAEAE9185E}" type="pres">
      <dgm:prSet presAssocID="{3429A186-3C9B-D343-ADAA-1B85F715A46D}" presName="connSite" presStyleLbl="node1" presStyleIdx="0" presStyleCnt="4"/>
      <dgm:spPr/>
    </dgm:pt>
    <dgm:pt modelId="{29CA0597-97CC-A448-A1FE-FC73CEB7ACFF}" type="pres">
      <dgm:prSet presAssocID="{3429A186-3C9B-D343-ADAA-1B85F715A46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C2D7CC6-B3FB-6549-98E6-56A2A0767214}" type="pres">
      <dgm:prSet presAssocID="{E090D0C2-A248-DD46-91F7-9A9CB966DAB6}" presName="Name25" presStyleLbl="parChTrans1D1" presStyleIdx="0" presStyleCnt="3"/>
      <dgm:spPr/>
    </dgm:pt>
    <dgm:pt modelId="{CEA8F87F-7F32-5B4F-8A2F-F65A44AFF775}" type="pres">
      <dgm:prSet presAssocID="{70B8F801-5216-E949-8A95-4C40B912BE2D}" presName="node" presStyleCnt="0"/>
      <dgm:spPr/>
    </dgm:pt>
    <dgm:pt modelId="{1E682E3B-9F12-B843-A923-8E7D5F5F8A35}" type="pres">
      <dgm:prSet presAssocID="{70B8F801-5216-E949-8A95-4C40B912BE2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D3DC4C11-DFC6-E647-9D1B-86BB93102393}" type="pres">
      <dgm:prSet presAssocID="{70B8F801-5216-E949-8A95-4C40B912BE2D}" presName="childNode" presStyleLbl="revTx" presStyleIdx="0" presStyleCnt="3">
        <dgm:presLayoutVars>
          <dgm:bulletEnabled val="1"/>
        </dgm:presLayoutVars>
      </dgm:prSet>
      <dgm:spPr/>
    </dgm:pt>
    <dgm:pt modelId="{7F25FA67-26D5-0843-9E2E-D6549A641858}" type="pres">
      <dgm:prSet presAssocID="{6184D736-4760-4148-BDBC-2228F6422E02}" presName="Name25" presStyleLbl="parChTrans1D1" presStyleIdx="1" presStyleCnt="3"/>
      <dgm:spPr/>
    </dgm:pt>
    <dgm:pt modelId="{A7CEB575-4543-F246-8D21-B1308050A65B}" type="pres">
      <dgm:prSet presAssocID="{5317B9D2-CBA8-8341-9278-3680A7092EFA}" presName="node" presStyleCnt="0"/>
      <dgm:spPr/>
    </dgm:pt>
    <dgm:pt modelId="{EED34BF4-3D09-E641-B401-23FFBA39AA71}" type="pres">
      <dgm:prSet presAssocID="{5317B9D2-CBA8-8341-9278-3680A7092EF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EA0F42F3-3E0D-3A4C-BF5D-369980B82BC7}" type="pres">
      <dgm:prSet presAssocID="{5317B9D2-CBA8-8341-9278-3680A7092EFA}" presName="childNode" presStyleLbl="revTx" presStyleIdx="1" presStyleCnt="3">
        <dgm:presLayoutVars>
          <dgm:bulletEnabled val="1"/>
        </dgm:presLayoutVars>
      </dgm:prSet>
      <dgm:spPr/>
    </dgm:pt>
    <dgm:pt modelId="{410F102C-FCDB-0148-A688-BD74B8D1C5BA}" type="pres">
      <dgm:prSet presAssocID="{FABCC0A8-DCE8-7F47-ABB6-0FF76E6AA9C3}" presName="Name25" presStyleLbl="parChTrans1D1" presStyleIdx="2" presStyleCnt="3"/>
      <dgm:spPr/>
    </dgm:pt>
    <dgm:pt modelId="{84DA2D3A-C4C1-1F4E-8C27-2758E9896386}" type="pres">
      <dgm:prSet presAssocID="{7D95EB39-C161-5E42-BECC-A00C4FC75CF8}" presName="node" presStyleCnt="0"/>
      <dgm:spPr/>
    </dgm:pt>
    <dgm:pt modelId="{C036690B-ADB1-6D49-8301-19D289A38B7B}" type="pres">
      <dgm:prSet presAssocID="{7D95EB39-C161-5E42-BECC-A00C4FC75CF8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0A78EC8-1996-8740-9EF5-840FFDEF09F4}" type="pres">
      <dgm:prSet presAssocID="{7D95EB39-C161-5E42-BECC-A00C4FC75CF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EDC5630B-DB3E-AB44-974D-2CF8658A22E3}" type="presOf" srcId="{6184D736-4760-4148-BDBC-2228F6422E02}" destId="{7F25FA67-26D5-0843-9E2E-D6549A641858}" srcOrd="0" destOrd="0" presId="urn:microsoft.com/office/officeart/2005/8/layout/radial2"/>
    <dgm:cxn modelId="{D3089617-5800-9343-823B-F5BD90ED2AF6}" type="presOf" srcId="{FABCC0A8-DCE8-7F47-ABB6-0FF76E6AA9C3}" destId="{410F102C-FCDB-0148-A688-BD74B8D1C5BA}" srcOrd="0" destOrd="0" presId="urn:microsoft.com/office/officeart/2005/8/layout/radial2"/>
    <dgm:cxn modelId="{B2A81A1C-E8C9-A74E-86D5-FD22E3B2528A}" type="presOf" srcId="{E090D0C2-A248-DD46-91F7-9A9CB966DAB6}" destId="{1C2D7CC6-B3FB-6549-98E6-56A2A0767214}" srcOrd="0" destOrd="0" presId="urn:microsoft.com/office/officeart/2005/8/layout/radial2"/>
    <dgm:cxn modelId="{1A901326-EE26-AF42-BD06-F0A42A147C1A}" srcId="{70B8F801-5216-E949-8A95-4C40B912BE2D}" destId="{3B9BC6A7-5BB4-4546-987B-F52AFE4793AF}" srcOrd="0" destOrd="0" parTransId="{AAE0947F-EE34-D941-8F11-7045B80A5287}" sibTransId="{51C37970-404B-4440-A692-DA6209698249}"/>
    <dgm:cxn modelId="{49CC6E29-6AED-CD4B-B42C-97D8F22034F3}" srcId="{7D95EB39-C161-5E42-BECC-A00C4FC75CF8}" destId="{E640C74F-51C3-ED4C-A4E5-535E716C09CC}" srcOrd="0" destOrd="0" parTransId="{5E25145B-B258-8D4B-B06E-6B0512F71A6E}" sibTransId="{6C7A5566-4CDA-5441-AC69-2B9BBA55A1AB}"/>
    <dgm:cxn modelId="{74212B2A-9F32-9A41-BFE7-F2B84B741557}" type="presOf" srcId="{E640C74F-51C3-ED4C-A4E5-535E716C09CC}" destId="{20A78EC8-1996-8740-9EF5-840FFDEF09F4}" srcOrd="0" destOrd="0" presId="urn:microsoft.com/office/officeart/2005/8/layout/radial2"/>
    <dgm:cxn modelId="{2441B92B-D12A-564B-9F01-4D33EF7C471F}" srcId="{3429A186-3C9B-D343-ADAA-1B85F715A46D}" destId="{70B8F801-5216-E949-8A95-4C40B912BE2D}" srcOrd="0" destOrd="0" parTransId="{E090D0C2-A248-DD46-91F7-9A9CB966DAB6}" sibTransId="{CDE74D40-EC52-F14C-A294-4DBFDFDF1C60}"/>
    <dgm:cxn modelId="{0238B736-40E2-CF45-831F-63494402DEBC}" type="presOf" srcId="{3B9BC6A7-5BB4-4546-987B-F52AFE4793AF}" destId="{D3DC4C11-DFC6-E647-9D1B-86BB93102393}" srcOrd="0" destOrd="0" presId="urn:microsoft.com/office/officeart/2005/8/layout/radial2"/>
    <dgm:cxn modelId="{476E4A47-EA8F-5A4D-BE4D-2B8628AC15B8}" type="presOf" srcId="{7D95EB39-C161-5E42-BECC-A00C4FC75CF8}" destId="{C036690B-ADB1-6D49-8301-19D289A38B7B}" srcOrd="0" destOrd="0" presId="urn:microsoft.com/office/officeart/2005/8/layout/radial2"/>
    <dgm:cxn modelId="{D1154D48-D41E-1A48-BA5E-E9CD469F4EE6}" srcId="{3429A186-3C9B-D343-ADAA-1B85F715A46D}" destId="{7D95EB39-C161-5E42-BECC-A00C4FC75CF8}" srcOrd="2" destOrd="0" parTransId="{FABCC0A8-DCE8-7F47-ABB6-0FF76E6AA9C3}" sibTransId="{877B3287-BACE-FA4E-877C-67373B56EB27}"/>
    <dgm:cxn modelId="{E6D18953-7932-8747-B6B0-E625DDDF5709}" srcId="{5317B9D2-CBA8-8341-9278-3680A7092EFA}" destId="{79E1EA1E-2606-5B48-B0A4-D47C7766ECD9}" srcOrd="0" destOrd="0" parTransId="{6C77AAC2-E4EC-6C4A-80E2-3125F3902D60}" sibTransId="{A1E2A64B-F2AA-0B4F-8B7E-9188DE3CF06B}"/>
    <dgm:cxn modelId="{7BE17A55-AC91-0C4A-87B6-ADC2C192BC87}" type="presOf" srcId="{79E1EA1E-2606-5B48-B0A4-D47C7766ECD9}" destId="{EA0F42F3-3E0D-3A4C-BF5D-369980B82BC7}" srcOrd="0" destOrd="0" presId="urn:microsoft.com/office/officeart/2005/8/layout/radial2"/>
    <dgm:cxn modelId="{8168D957-D386-974B-9031-A11BF2292A95}" srcId="{3429A186-3C9B-D343-ADAA-1B85F715A46D}" destId="{5317B9D2-CBA8-8341-9278-3680A7092EFA}" srcOrd="1" destOrd="0" parTransId="{6184D736-4760-4148-BDBC-2228F6422E02}" sibTransId="{8E1A07E3-84A1-7D4E-A48A-EFFF40A0C705}"/>
    <dgm:cxn modelId="{B6B7BC5F-5054-AD40-A2F7-603C43116507}" type="presOf" srcId="{3429A186-3C9B-D343-ADAA-1B85F715A46D}" destId="{7ED0A567-079E-2B42-A89E-97C0872CDDFB}" srcOrd="0" destOrd="0" presId="urn:microsoft.com/office/officeart/2005/8/layout/radial2"/>
    <dgm:cxn modelId="{AEA4879E-50F5-3E4C-9A0C-AD8A0FDF2C5F}" type="presOf" srcId="{5317B9D2-CBA8-8341-9278-3680A7092EFA}" destId="{EED34BF4-3D09-E641-B401-23FFBA39AA71}" srcOrd="0" destOrd="0" presId="urn:microsoft.com/office/officeart/2005/8/layout/radial2"/>
    <dgm:cxn modelId="{62B3A9FC-AD05-4041-B587-1AAA5FB5CDD5}" type="presOf" srcId="{70B8F801-5216-E949-8A95-4C40B912BE2D}" destId="{1E682E3B-9F12-B843-A923-8E7D5F5F8A35}" srcOrd="0" destOrd="0" presId="urn:microsoft.com/office/officeart/2005/8/layout/radial2"/>
    <dgm:cxn modelId="{480F7A6D-426A-444C-A5AC-84215DFC958C}" type="presParOf" srcId="{7ED0A567-079E-2B42-A89E-97C0872CDDFB}" destId="{4246D1ED-5285-5E47-B3BE-BAD12C859AC0}" srcOrd="0" destOrd="0" presId="urn:microsoft.com/office/officeart/2005/8/layout/radial2"/>
    <dgm:cxn modelId="{C07E78D9-F0B5-4F4C-93C6-4C4EC77401CE}" type="presParOf" srcId="{4246D1ED-5285-5E47-B3BE-BAD12C859AC0}" destId="{A091AB0F-3A37-F542-9398-65C6AF19431D}" srcOrd="0" destOrd="0" presId="urn:microsoft.com/office/officeart/2005/8/layout/radial2"/>
    <dgm:cxn modelId="{782BAD4F-3681-7340-94D5-AC89856DF4A0}" type="presParOf" srcId="{A091AB0F-3A37-F542-9398-65C6AF19431D}" destId="{5E62215E-08AE-9940-ABE7-D1EAEAE9185E}" srcOrd="0" destOrd="0" presId="urn:microsoft.com/office/officeart/2005/8/layout/radial2"/>
    <dgm:cxn modelId="{5BF593B5-301A-AF4C-B316-5BA260BE40EA}" type="presParOf" srcId="{A091AB0F-3A37-F542-9398-65C6AF19431D}" destId="{29CA0597-97CC-A448-A1FE-FC73CEB7ACFF}" srcOrd="1" destOrd="0" presId="urn:microsoft.com/office/officeart/2005/8/layout/radial2"/>
    <dgm:cxn modelId="{D6B0439B-51FC-D440-8140-D220BDE9FD06}" type="presParOf" srcId="{4246D1ED-5285-5E47-B3BE-BAD12C859AC0}" destId="{1C2D7CC6-B3FB-6549-98E6-56A2A0767214}" srcOrd="1" destOrd="0" presId="urn:microsoft.com/office/officeart/2005/8/layout/radial2"/>
    <dgm:cxn modelId="{AC0F6F57-E9BF-444B-AC1B-4E5D459A678B}" type="presParOf" srcId="{4246D1ED-5285-5E47-B3BE-BAD12C859AC0}" destId="{CEA8F87F-7F32-5B4F-8A2F-F65A44AFF775}" srcOrd="2" destOrd="0" presId="urn:microsoft.com/office/officeart/2005/8/layout/radial2"/>
    <dgm:cxn modelId="{0E7BF20C-2678-B942-ACC3-8AAF4DAF416E}" type="presParOf" srcId="{CEA8F87F-7F32-5B4F-8A2F-F65A44AFF775}" destId="{1E682E3B-9F12-B843-A923-8E7D5F5F8A35}" srcOrd="0" destOrd="0" presId="urn:microsoft.com/office/officeart/2005/8/layout/radial2"/>
    <dgm:cxn modelId="{C20F4A4D-185D-9348-9A2B-66F985687456}" type="presParOf" srcId="{CEA8F87F-7F32-5B4F-8A2F-F65A44AFF775}" destId="{D3DC4C11-DFC6-E647-9D1B-86BB93102393}" srcOrd="1" destOrd="0" presId="urn:microsoft.com/office/officeart/2005/8/layout/radial2"/>
    <dgm:cxn modelId="{40385153-260A-1B47-904B-1C0533F0FCD9}" type="presParOf" srcId="{4246D1ED-5285-5E47-B3BE-BAD12C859AC0}" destId="{7F25FA67-26D5-0843-9E2E-D6549A641858}" srcOrd="3" destOrd="0" presId="urn:microsoft.com/office/officeart/2005/8/layout/radial2"/>
    <dgm:cxn modelId="{69C1E1E5-C526-5340-9A46-7335CF7A5BC5}" type="presParOf" srcId="{4246D1ED-5285-5E47-B3BE-BAD12C859AC0}" destId="{A7CEB575-4543-F246-8D21-B1308050A65B}" srcOrd="4" destOrd="0" presId="urn:microsoft.com/office/officeart/2005/8/layout/radial2"/>
    <dgm:cxn modelId="{9FD8DFB7-6280-3E40-ADCA-A861ABFA94DA}" type="presParOf" srcId="{A7CEB575-4543-F246-8D21-B1308050A65B}" destId="{EED34BF4-3D09-E641-B401-23FFBA39AA71}" srcOrd="0" destOrd="0" presId="urn:microsoft.com/office/officeart/2005/8/layout/radial2"/>
    <dgm:cxn modelId="{B8A5B4E1-0FA1-4B4C-B789-29EC1431A750}" type="presParOf" srcId="{A7CEB575-4543-F246-8D21-B1308050A65B}" destId="{EA0F42F3-3E0D-3A4C-BF5D-369980B82BC7}" srcOrd="1" destOrd="0" presId="urn:microsoft.com/office/officeart/2005/8/layout/radial2"/>
    <dgm:cxn modelId="{B605915A-804E-E943-BBA9-468DFE0FBB57}" type="presParOf" srcId="{4246D1ED-5285-5E47-B3BE-BAD12C859AC0}" destId="{410F102C-FCDB-0148-A688-BD74B8D1C5BA}" srcOrd="5" destOrd="0" presId="urn:microsoft.com/office/officeart/2005/8/layout/radial2"/>
    <dgm:cxn modelId="{D2A6B9C2-6A6A-D047-BFA1-761C5D3988B8}" type="presParOf" srcId="{4246D1ED-5285-5E47-B3BE-BAD12C859AC0}" destId="{84DA2D3A-C4C1-1F4E-8C27-2758E9896386}" srcOrd="6" destOrd="0" presId="urn:microsoft.com/office/officeart/2005/8/layout/radial2"/>
    <dgm:cxn modelId="{EF1C9177-DCEB-A44B-BC56-BFEBA286523E}" type="presParOf" srcId="{84DA2D3A-C4C1-1F4E-8C27-2758E9896386}" destId="{C036690B-ADB1-6D49-8301-19D289A38B7B}" srcOrd="0" destOrd="0" presId="urn:microsoft.com/office/officeart/2005/8/layout/radial2"/>
    <dgm:cxn modelId="{F58F231E-0E65-CB4C-988A-996ABF973496}" type="presParOf" srcId="{84DA2D3A-C4C1-1F4E-8C27-2758E9896386}" destId="{20A78EC8-1996-8740-9EF5-840FFDEF09F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9AA5C-503D-0141-8117-0600C322A3C6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3B75C7-130C-AA49-8872-E486ACA42AB2}">
      <dgm:prSet phldrT="[文本]"/>
      <dgm:spPr/>
      <dgm:t>
        <a:bodyPr/>
        <a:lstStyle/>
        <a:p>
          <a:r>
            <a:rPr lang="zh-Hans" altLang="en-US" dirty="0"/>
            <a:t>生成模式代码</a:t>
          </a:r>
          <a:endParaRPr lang="zh-CN" altLang="en-US" dirty="0"/>
        </a:p>
      </dgm:t>
    </dgm:pt>
    <dgm:pt modelId="{58E35C02-6E4E-2A4C-86E8-8E08B104BCB5}" type="parTrans" cxnId="{FE53898E-9416-EA47-A509-5759E3F6AB9E}">
      <dgm:prSet/>
      <dgm:spPr/>
      <dgm:t>
        <a:bodyPr/>
        <a:lstStyle/>
        <a:p>
          <a:endParaRPr lang="zh-CN" altLang="en-US"/>
        </a:p>
      </dgm:t>
    </dgm:pt>
    <dgm:pt modelId="{3171A987-F4ED-1743-B2D1-78B639DC7509}" type="sibTrans" cxnId="{FE53898E-9416-EA47-A509-5759E3F6AB9E}">
      <dgm:prSet/>
      <dgm:spPr/>
      <dgm:t>
        <a:bodyPr/>
        <a:lstStyle/>
        <a:p>
          <a:endParaRPr lang="zh-CN" altLang="en-US"/>
        </a:p>
      </dgm:t>
    </dgm:pt>
    <dgm:pt modelId="{8E4E29A6-54D2-6042-A41A-95F63AA54CB0}">
      <dgm:prSet phldrT="[文本]"/>
      <dgm:spPr/>
      <dgm:t>
        <a:bodyPr/>
        <a:lstStyle/>
        <a:p>
          <a:r>
            <a:rPr lang="en-US" altLang="zh-CN" dirty="0" err="1"/>
            <a:t>sourcemap</a:t>
          </a:r>
          <a:endParaRPr lang="zh-CN" altLang="en-US" dirty="0"/>
        </a:p>
      </dgm:t>
    </dgm:pt>
    <dgm:pt modelId="{117244EF-01CD-694B-863A-66B45F37D440}" type="parTrans" cxnId="{2C86382D-D268-014A-AC09-4DC469847C33}">
      <dgm:prSet/>
      <dgm:spPr/>
      <dgm:t>
        <a:bodyPr/>
        <a:lstStyle/>
        <a:p>
          <a:endParaRPr lang="zh-CN" altLang="en-US"/>
        </a:p>
      </dgm:t>
    </dgm:pt>
    <dgm:pt modelId="{CB82362B-462B-1140-8B02-32E828B95DBC}" type="sibTrans" cxnId="{2C86382D-D268-014A-AC09-4DC469847C33}">
      <dgm:prSet/>
      <dgm:spPr/>
      <dgm:t>
        <a:bodyPr/>
        <a:lstStyle/>
        <a:p>
          <a:endParaRPr lang="zh-CN" altLang="en-US"/>
        </a:p>
      </dgm:t>
    </dgm:pt>
    <dgm:pt modelId="{3F4CEA2B-4BD8-8642-A073-A144656BC87E}">
      <dgm:prSet phldrT="[文本]"/>
      <dgm:spPr/>
      <dgm:t>
        <a:bodyPr/>
        <a:lstStyle/>
        <a:p>
          <a:r>
            <a:rPr lang="zh-Hans" altLang="en-US" dirty="0"/>
            <a:t>源代码（可调试）</a:t>
          </a:r>
          <a:endParaRPr lang="zh-CN" altLang="en-US" dirty="0"/>
        </a:p>
      </dgm:t>
    </dgm:pt>
    <dgm:pt modelId="{FE0B9741-BE96-4343-B026-49AE93DD8641}" type="parTrans" cxnId="{64F718F1-3227-2743-B1AC-FD69F35E31DA}">
      <dgm:prSet/>
      <dgm:spPr/>
      <dgm:t>
        <a:bodyPr/>
        <a:lstStyle/>
        <a:p>
          <a:endParaRPr lang="zh-CN" altLang="en-US"/>
        </a:p>
      </dgm:t>
    </dgm:pt>
    <dgm:pt modelId="{7518BCD1-235C-2A40-8D07-9F7AE550248D}" type="sibTrans" cxnId="{64F718F1-3227-2743-B1AC-FD69F35E31DA}">
      <dgm:prSet/>
      <dgm:spPr/>
      <dgm:t>
        <a:bodyPr/>
        <a:lstStyle/>
        <a:p>
          <a:endParaRPr lang="zh-CN" altLang="en-US"/>
        </a:p>
      </dgm:t>
    </dgm:pt>
    <dgm:pt modelId="{32A4ACDA-DEBA-BE4D-85E0-661E43E1EC17}" type="pres">
      <dgm:prSet presAssocID="{09E9AA5C-503D-0141-8117-0600C322A3C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464BE00-5D67-2F48-8FBC-3D2D1E834B12}" type="pres">
      <dgm:prSet presAssocID="{683B75C7-130C-AA49-8872-E486ACA42AB2}" presName="Accent1" presStyleCnt="0"/>
      <dgm:spPr/>
    </dgm:pt>
    <dgm:pt modelId="{902AD99C-0BA9-C14F-AB61-BDCCFD766ED1}" type="pres">
      <dgm:prSet presAssocID="{683B75C7-130C-AA49-8872-E486ACA42AB2}" presName="Accent" presStyleLbl="node1" presStyleIdx="0" presStyleCnt="3" custLinFactNeighborX="-6005" custLinFactNeighborY="-3471"/>
      <dgm:spPr/>
    </dgm:pt>
    <dgm:pt modelId="{E2D051C9-1A81-1145-9E64-70ECE783740F}" type="pres">
      <dgm:prSet presAssocID="{683B75C7-130C-AA49-8872-E486ACA42AB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B6C6436-9697-C448-8D42-78B45E987FF6}" type="pres">
      <dgm:prSet presAssocID="{8E4E29A6-54D2-6042-A41A-95F63AA54CB0}" presName="Accent2" presStyleCnt="0"/>
      <dgm:spPr/>
    </dgm:pt>
    <dgm:pt modelId="{88165840-142E-2944-BF58-A3BA2AD34138}" type="pres">
      <dgm:prSet presAssocID="{8E4E29A6-54D2-6042-A41A-95F63AA54CB0}" presName="Accent" presStyleLbl="node1" presStyleIdx="1" presStyleCnt="3"/>
      <dgm:spPr/>
    </dgm:pt>
    <dgm:pt modelId="{C5F6B3F2-6640-A844-AA15-E0872C409FC7}" type="pres">
      <dgm:prSet presAssocID="{8E4E29A6-54D2-6042-A41A-95F63AA54CB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0B47597-6511-2141-9943-D8B0637A5FB0}" type="pres">
      <dgm:prSet presAssocID="{3F4CEA2B-4BD8-8642-A073-A144656BC87E}" presName="Accent3" presStyleCnt="0"/>
      <dgm:spPr/>
    </dgm:pt>
    <dgm:pt modelId="{EF467605-E8CF-E941-A9E6-FD047FF22B92}" type="pres">
      <dgm:prSet presAssocID="{3F4CEA2B-4BD8-8642-A073-A144656BC87E}" presName="Accent" presStyleLbl="node1" presStyleIdx="2" presStyleCnt="3"/>
      <dgm:spPr/>
    </dgm:pt>
    <dgm:pt modelId="{B04D409B-BAB4-D646-9D93-78F11FAA691E}" type="pres">
      <dgm:prSet presAssocID="{3F4CEA2B-4BD8-8642-A073-A144656BC87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C86382D-D268-014A-AC09-4DC469847C33}" srcId="{09E9AA5C-503D-0141-8117-0600C322A3C6}" destId="{8E4E29A6-54D2-6042-A41A-95F63AA54CB0}" srcOrd="1" destOrd="0" parTransId="{117244EF-01CD-694B-863A-66B45F37D440}" sibTransId="{CB82362B-462B-1140-8B02-32E828B95DBC}"/>
    <dgm:cxn modelId="{3FA7FE53-6D9E-6947-8D3C-138B34EDF5C3}" type="presOf" srcId="{8E4E29A6-54D2-6042-A41A-95F63AA54CB0}" destId="{C5F6B3F2-6640-A844-AA15-E0872C409FC7}" srcOrd="0" destOrd="0" presId="urn:microsoft.com/office/officeart/2009/layout/CircleArrowProcess"/>
    <dgm:cxn modelId="{FE53898E-9416-EA47-A509-5759E3F6AB9E}" srcId="{09E9AA5C-503D-0141-8117-0600C322A3C6}" destId="{683B75C7-130C-AA49-8872-E486ACA42AB2}" srcOrd="0" destOrd="0" parTransId="{58E35C02-6E4E-2A4C-86E8-8E08B104BCB5}" sibTransId="{3171A987-F4ED-1743-B2D1-78B639DC7509}"/>
    <dgm:cxn modelId="{D73D81B9-CB6B-4E42-B60C-07058D0278A6}" type="presOf" srcId="{683B75C7-130C-AA49-8872-E486ACA42AB2}" destId="{E2D051C9-1A81-1145-9E64-70ECE783740F}" srcOrd="0" destOrd="0" presId="urn:microsoft.com/office/officeart/2009/layout/CircleArrowProcess"/>
    <dgm:cxn modelId="{D29E4AD2-B9E8-A84F-A1D8-3321F612EBED}" type="presOf" srcId="{09E9AA5C-503D-0141-8117-0600C322A3C6}" destId="{32A4ACDA-DEBA-BE4D-85E0-661E43E1EC17}" srcOrd="0" destOrd="0" presId="urn:microsoft.com/office/officeart/2009/layout/CircleArrowProcess"/>
    <dgm:cxn modelId="{64F718F1-3227-2743-B1AC-FD69F35E31DA}" srcId="{09E9AA5C-503D-0141-8117-0600C322A3C6}" destId="{3F4CEA2B-4BD8-8642-A073-A144656BC87E}" srcOrd="2" destOrd="0" parTransId="{FE0B9741-BE96-4343-B026-49AE93DD8641}" sibTransId="{7518BCD1-235C-2A40-8D07-9F7AE550248D}"/>
    <dgm:cxn modelId="{A129B8F6-0B6D-9642-870B-E0196D5C30DD}" type="presOf" srcId="{3F4CEA2B-4BD8-8642-A073-A144656BC87E}" destId="{B04D409B-BAB4-D646-9D93-78F11FAA691E}" srcOrd="0" destOrd="0" presId="urn:microsoft.com/office/officeart/2009/layout/CircleArrowProcess"/>
    <dgm:cxn modelId="{AD65B7EB-D227-0445-B48A-B6725C7327F7}" type="presParOf" srcId="{32A4ACDA-DEBA-BE4D-85E0-661E43E1EC17}" destId="{C464BE00-5D67-2F48-8FBC-3D2D1E834B12}" srcOrd="0" destOrd="0" presId="urn:microsoft.com/office/officeart/2009/layout/CircleArrowProcess"/>
    <dgm:cxn modelId="{465D19CB-3CF5-7240-806F-4057E6E6EEBA}" type="presParOf" srcId="{C464BE00-5D67-2F48-8FBC-3D2D1E834B12}" destId="{902AD99C-0BA9-C14F-AB61-BDCCFD766ED1}" srcOrd="0" destOrd="0" presId="urn:microsoft.com/office/officeart/2009/layout/CircleArrowProcess"/>
    <dgm:cxn modelId="{2111DEC3-06EC-3C46-B8CB-B6AFBA8E37CB}" type="presParOf" srcId="{32A4ACDA-DEBA-BE4D-85E0-661E43E1EC17}" destId="{E2D051C9-1A81-1145-9E64-70ECE783740F}" srcOrd="1" destOrd="0" presId="urn:microsoft.com/office/officeart/2009/layout/CircleArrowProcess"/>
    <dgm:cxn modelId="{CE04274E-FC98-4042-9ED1-2976E81C0119}" type="presParOf" srcId="{32A4ACDA-DEBA-BE4D-85E0-661E43E1EC17}" destId="{6B6C6436-9697-C448-8D42-78B45E987FF6}" srcOrd="2" destOrd="0" presId="urn:microsoft.com/office/officeart/2009/layout/CircleArrowProcess"/>
    <dgm:cxn modelId="{7607B339-9C10-5F42-B4AD-56A804B7FF16}" type="presParOf" srcId="{6B6C6436-9697-C448-8D42-78B45E987FF6}" destId="{88165840-142E-2944-BF58-A3BA2AD34138}" srcOrd="0" destOrd="0" presId="urn:microsoft.com/office/officeart/2009/layout/CircleArrowProcess"/>
    <dgm:cxn modelId="{241456BC-C445-114B-8C1A-2302850F4245}" type="presParOf" srcId="{32A4ACDA-DEBA-BE4D-85E0-661E43E1EC17}" destId="{C5F6B3F2-6640-A844-AA15-E0872C409FC7}" srcOrd="3" destOrd="0" presId="urn:microsoft.com/office/officeart/2009/layout/CircleArrowProcess"/>
    <dgm:cxn modelId="{8A2FB15C-5326-4941-BAE0-1C16393BA697}" type="presParOf" srcId="{32A4ACDA-DEBA-BE4D-85E0-661E43E1EC17}" destId="{70B47597-6511-2141-9943-D8B0637A5FB0}" srcOrd="4" destOrd="0" presId="urn:microsoft.com/office/officeart/2009/layout/CircleArrowProcess"/>
    <dgm:cxn modelId="{DA62995F-7D0B-E844-8CF0-914FC9DE8F50}" type="presParOf" srcId="{70B47597-6511-2141-9943-D8B0637A5FB0}" destId="{EF467605-E8CF-E941-A9E6-FD047FF22B92}" srcOrd="0" destOrd="0" presId="urn:microsoft.com/office/officeart/2009/layout/CircleArrowProcess"/>
    <dgm:cxn modelId="{906CD066-A3FB-984B-8961-542FCF104325}" type="presParOf" srcId="{32A4ACDA-DEBA-BE4D-85E0-661E43E1EC17}" destId="{B04D409B-BAB4-D646-9D93-78F11FAA691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92BF0C-AEA7-0341-89A9-B7E099CE87D0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0A265F1A-3CA2-3F47-95D4-25EB0DC80F1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代码风格</a:t>
          </a:r>
          <a:r>
            <a:rPr lang="en-US" altLang="zh-CN" b="0" i="0" dirty="0"/>
            <a:t>,</a:t>
          </a:r>
          <a:r>
            <a:rPr lang="zh-CN" altLang="en-US" b="0" i="0" dirty="0"/>
            <a:t>语法的检查</a:t>
          </a:r>
          <a:r>
            <a:rPr lang="en-US" altLang="zh-CN" b="0" i="0" dirty="0"/>
            <a:t>,</a:t>
          </a:r>
          <a:r>
            <a:rPr lang="en-US" b="0" i="0" dirty="0"/>
            <a:t>IDE</a:t>
          </a:r>
          <a:r>
            <a:rPr lang="zh-CN" altLang="en-US" b="0" i="0" dirty="0"/>
            <a:t>中的错误提示</a:t>
          </a:r>
          <a:r>
            <a:rPr lang="en-US" altLang="zh-CN" b="0" i="0" dirty="0"/>
            <a:t>,</a:t>
          </a:r>
          <a:r>
            <a:rPr lang="zh-CN" altLang="en-US" b="0" i="0" dirty="0"/>
            <a:t>格式化</a:t>
          </a:r>
          <a:r>
            <a:rPr lang="en-US" altLang="zh-CN" b="0" i="0" dirty="0"/>
            <a:t>,</a:t>
          </a:r>
          <a:r>
            <a:rPr lang="zh-CN" altLang="en-US" b="0" i="0" dirty="0"/>
            <a:t>自动补全等等</a:t>
          </a:r>
          <a:endParaRPr lang="zh-CN" altLang="en-US" dirty="0"/>
        </a:p>
      </dgm:t>
    </dgm:pt>
    <dgm:pt modelId="{4C6BF0CA-BF2D-8341-BC5A-3910D0174C49}" type="parTrans" cxnId="{6238B755-34BC-FC45-80C0-ADF381344011}">
      <dgm:prSet/>
      <dgm:spPr/>
      <dgm:t>
        <a:bodyPr/>
        <a:lstStyle/>
        <a:p>
          <a:endParaRPr lang="zh-CN" altLang="en-US"/>
        </a:p>
      </dgm:t>
    </dgm:pt>
    <dgm:pt modelId="{FFDBA225-8C88-C243-8C9F-8A5A46DF1B89}" type="sibTrans" cxnId="{6238B755-34BC-FC45-80C0-ADF381344011}">
      <dgm:prSet/>
      <dgm:spPr/>
      <dgm:t>
        <a:bodyPr/>
        <a:lstStyle/>
        <a:p>
          <a:endParaRPr lang="zh-CN" altLang="en-US"/>
        </a:p>
      </dgm:t>
    </dgm:pt>
    <dgm:pt modelId="{81C6A683-758E-474A-9E2F-DE06A5F0DBB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优化变更代码，代码压缩等等</a:t>
          </a:r>
          <a:endParaRPr lang="zh-CN" altLang="en-US" dirty="0"/>
        </a:p>
      </dgm:t>
    </dgm:pt>
    <dgm:pt modelId="{C87AF3B1-434F-644F-B874-A1374D50EFED}" type="parTrans" cxnId="{3F46BB1F-11F4-E249-A8B4-2F9FD7044BFD}">
      <dgm:prSet/>
      <dgm:spPr/>
      <dgm:t>
        <a:bodyPr/>
        <a:lstStyle/>
        <a:p>
          <a:endParaRPr lang="zh-CN" altLang="en-US"/>
        </a:p>
      </dgm:t>
    </dgm:pt>
    <dgm:pt modelId="{679FBD3E-6BE4-5D4B-9960-B98FEA173C50}" type="sibTrans" cxnId="{3F46BB1F-11F4-E249-A8B4-2F9FD7044BFD}">
      <dgm:prSet/>
      <dgm:spPr/>
      <dgm:t>
        <a:bodyPr/>
        <a:lstStyle/>
        <a:p>
          <a:endParaRPr lang="zh-CN" altLang="en-US"/>
        </a:p>
      </dgm:t>
    </dgm:pt>
    <dgm:pt modelId="{E00E95B1-17D7-374B-8FA6-B555B456D85B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代码风格</a:t>
          </a:r>
          <a:r>
            <a:rPr lang="en-US" altLang="zh-CN" b="0" i="0" dirty="0"/>
            <a:t>,</a:t>
          </a:r>
          <a:r>
            <a:rPr lang="zh-CN" altLang="en-US" b="0" i="0" dirty="0"/>
            <a:t>语法的检查</a:t>
          </a:r>
          <a:r>
            <a:rPr lang="en-US" altLang="zh-CN" b="0" i="0" dirty="0"/>
            <a:t>,</a:t>
          </a:r>
          <a:r>
            <a:rPr lang="en-US" b="0" i="0" dirty="0"/>
            <a:t>IDE</a:t>
          </a:r>
          <a:r>
            <a:rPr lang="zh-CN" altLang="en-US" b="0" i="0" dirty="0"/>
            <a:t>中的错误提示</a:t>
          </a:r>
          <a:r>
            <a:rPr lang="en-US" altLang="zh-CN" b="0" i="0" dirty="0"/>
            <a:t>,</a:t>
          </a:r>
          <a:r>
            <a:rPr lang="zh-CN" altLang="en-US" b="0" i="0" dirty="0"/>
            <a:t>格式化</a:t>
          </a:r>
          <a:r>
            <a:rPr lang="en-US" altLang="zh-CN" b="0" i="0" dirty="0"/>
            <a:t>,</a:t>
          </a:r>
          <a:r>
            <a:rPr lang="zh-CN" altLang="en-US" b="0" i="0" dirty="0"/>
            <a:t>自动补全等等</a:t>
          </a:r>
          <a:endParaRPr lang="zh-CN" altLang="en-US" dirty="0"/>
        </a:p>
      </dgm:t>
    </dgm:pt>
    <dgm:pt modelId="{A433D2BD-276F-8C41-8620-470841DD76B6}" type="parTrans" cxnId="{D425F04C-311B-D544-8D65-99E41A0537DF}">
      <dgm:prSet/>
      <dgm:spPr/>
      <dgm:t>
        <a:bodyPr/>
        <a:lstStyle/>
        <a:p>
          <a:endParaRPr lang="zh-CN" altLang="en-US"/>
        </a:p>
      </dgm:t>
    </dgm:pt>
    <dgm:pt modelId="{A85141FE-847E-7040-95D8-57C629001315}" type="sibTrans" cxnId="{D425F04C-311B-D544-8D65-99E41A0537DF}">
      <dgm:prSet/>
      <dgm:spPr/>
      <dgm:t>
        <a:bodyPr/>
        <a:lstStyle/>
        <a:p>
          <a:endParaRPr lang="zh-CN" altLang="en-US"/>
        </a:p>
      </dgm:t>
    </dgm:pt>
    <dgm:pt modelId="{1D8BF7FA-7655-2F40-8A8E-EFF24291CD30}" type="pres">
      <dgm:prSet presAssocID="{2A92BF0C-AEA7-0341-89A9-B7E099CE87D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A6C1889-9338-ED4C-A5F3-5735419ABFC3}" type="pres">
      <dgm:prSet presAssocID="{0A265F1A-3CA2-3F47-95D4-25EB0DC80F1E}" presName="gear1" presStyleLbl="node1" presStyleIdx="0" presStyleCnt="3">
        <dgm:presLayoutVars>
          <dgm:chMax val="1"/>
          <dgm:bulletEnabled val="1"/>
        </dgm:presLayoutVars>
      </dgm:prSet>
      <dgm:spPr/>
    </dgm:pt>
    <dgm:pt modelId="{B015D699-50ED-E445-B4D1-F3A759F873B0}" type="pres">
      <dgm:prSet presAssocID="{0A265F1A-3CA2-3F47-95D4-25EB0DC80F1E}" presName="gear1srcNode" presStyleLbl="node1" presStyleIdx="0" presStyleCnt="3"/>
      <dgm:spPr/>
    </dgm:pt>
    <dgm:pt modelId="{024C8929-BF52-1145-A5C5-05D95D995428}" type="pres">
      <dgm:prSet presAssocID="{0A265F1A-3CA2-3F47-95D4-25EB0DC80F1E}" presName="gear1dstNode" presStyleLbl="node1" presStyleIdx="0" presStyleCnt="3"/>
      <dgm:spPr/>
    </dgm:pt>
    <dgm:pt modelId="{A8ADDE4A-20CD-6949-99B7-01BCE27B60F4}" type="pres">
      <dgm:prSet presAssocID="{81C6A683-758E-474A-9E2F-DE06A5F0DBB1}" presName="gear2" presStyleLbl="node1" presStyleIdx="1" presStyleCnt="3">
        <dgm:presLayoutVars>
          <dgm:chMax val="1"/>
          <dgm:bulletEnabled val="1"/>
        </dgm:presLayoutVars>
      </dgm:prSet>
      <dgm:spPr/>
    </dgm:pt>
    <dgm:pt modelId="{23CCEDF9-A0F9-814F-B4A0-B2DC4E92EFEE}" type="pres">
      <dgm:prSet presAssocID="{81C6A683-758E-474A-9E2F-DE06A5F0DBB1}" presName="gear2srcNode" presStyleLbl="node1" presStyleIdx="1" presStyleCnt="3"/>
      <dgm:spPr/>
    </dgm:pt>
    <dgm:pt modelId="{63E31573-23E6-A54F-850F-D1A0C9D63D9B}" type="pres">
      <dgm:prSet presAssocID="{81C6A683-758E-474A-9E2F-DE06A5F0DBB1}" presName="gear2dstNode" presStyleLbl="node1" presStyleIdx="1" presStyleCnt="3"/>
      <dgm:spPr/>
    </dgm:pt>
    <dgm:pt modelId="{7B752B6B-56DC-DA43-B109-CDD1CE25E24D}" type="pres">
      <dgm:prSet presAssocID="{E00E95B1-17D7-374B-8FA6-B555B456D85B}" presName="gear3" presStyleLbl="node1" presStyleIdx="2" presStyleCnt="3"/>
      <dgm:spPr/>
    </dgm:pt>
    <dgm:pt modelId="{7608DE12-F6F0-6C44-ACFF-FE122F613756}" type="pres">
      <dgm:prSet presAssocID="{E00E95B1-17D7-374B-8FA6-B555B456D8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3607940-158C-DB46-8534-59F3A6F0FC1B}" type="pres">
      <dgm:prSet presAssocID="{E00E95B1-17D7-374B-8FA6-B555B456D85B}" presName="gear3srcNode" presStyleLbl="node1" presStyleIdx="2" presStyleCnt="3"/>
      <dgm:spPr/>
    </dgm:pt>
    <dgm:pt modelId="{BB67DDDE-0091-4A49-B5D6-5890F516F219}" type="pres">
      <dgm:prSet presAssocID="{E00E95B1-17D7-374B-8FA6-B555B456D85B}" presName="gear3dstNode" presStyleLbl="node1" presStyleIdx="2" presStyleCnt="3"/>
      <dgm:spPr/>
    </dgm:pt>
    <dgm:pt modelId="{0D0D46F6-F6F0-EA41-A240-165667AFFCAD}" type="pres">
      <dgm:prSet presAssocID="{FFDBA225-8C88-C243-8C9F-8A5A46DF1B89}" presName="connector1" presStyleLbl="sibTrans2D1" presStyleIdx="0" presStyleCnt="3"/>
      <dgm:spPr/>
    </dgm:pt>
    <dgm:pt modelId="{583E8599-F3ED-B746-AACF-898C0C259592}" type="pres">
      <dgm:prSet presAssocID="{679FBD3E-6BE4-5D4B-9960-B98FEA173C50}" presName="connector2" presStyleLbl="sibTrans2D1" presStyleIdx="1" presStyleCnt="3"/>
      <dgm:spPr/>
    </dgm:pt>
    <dgm:pt modelId="{CE0F9F9D-35BA-9D4A-A972-9BA915389D52}" type="pres">
      <dgm:prSet presAssocID="{A85141FE-847E-7040-95D8-57C629001315}" presName="connector3" presStyleLbl="sibTrans2D1" presStyleIdx="2" presStyleCnt="3"/>
      <dgm:spPr/>
    </dgm:pt>
  </dgm:ptLst>
  <dgm:cxnLst>
    <dgm:cxn modelId="{3F46BB1F-11F4-E249-A8B4-2F9FD7044BFD}" srcId="{2A92BF0C-AEA7-0341-89A9-B7E099CE87D0}" destId="{81C6A683-758E-474A-9E2F-DE06A5F0DBB1}" srcOrd="1" destOrd="0" parTransId="{C87AF3B1-434F-644F-B874-A1374D50EFED}" sibTransId="{679FBD3E-6BE4-5D4B-9960-B98FEA173C50}"/>
    <dgm:cxn modelId="{C2EFBC48-23DF-434B-995C-597B8A5648BC}" type="presOf" srcId="{679FBD3E-6BE4-5D4B-9960-B98FEA173C50}" destId="{583E8599-F3ED-B746-AACF-898C0C259592}" srcOrd="0" destOrd="0" presId="urn:microsoft.com/office/officeart/2005/8/layout/gear1"/>
    <dgm:cxn modelId="{D425F04C-311B-D544-8D65-99E41A0537DF}" srcId="{2A92BF0C-AEA7-0341-89A9-B7E099CE87D0}" destId="{E00E95B1-17D7-374B-8FA6-B555B456D85B}" srcOrd="2" destOrd="0" parTransId="{A433D2BD-276F-8C41-8620-470841DD76B6}" sibTransId="{A85141FE-847E-7040-95D8-57C629001315}"/>
    <dgm:cxn modelId="{39A6264E-EEEF-9A43-A778-286B90F7F9AC}" type="presOf" srcId="{E00E95B1-17D7-374B-8FA6-B555B456D85B}" destId="{7B752B6B-56DC-DA43-B109-CDD1CE25E24D}" srcOrd="0" destOrd="0" presId="urn:microsoft.com/office/officeart/2005/8/layout/gear1"/>
    <dgm:cxn modelId="{6238B755-34BC-FC45-80C0-ADF381344011}" srcId="{2A92BF0C-AEA7-0341-89A9-B7E099CE87D0}" destId="{0A265F1A-3CA2-3F47-95D4-25EB0DC80F1E}" srcOrd="0" destOrd="0" parTransId="{4C6BF0CA-BF2D-8341-BC5A-3910D0174C49}" sibTransId="{FFDBA225-8C88-C243-8C9F-8A5A46DF1B89}"/>
    <dgm:cxn modelId="{AC531559-1AE1-3F42-82FA-4E0378F5AB61}" type="presOf" srcId="{0A265F1A-3CA2-3F47-95D4-25EB0DC80F1E}" destId="{024C8929-BF52-1145-A5C5-05D95D995428}" srcOrd="2" destOrd="0" presId="urn:microsoft.com/office/officeart/2005/8/layout/gear1"/>
    <dgm:cxn modelId="{0B5B2385-81A7-C34A-ACD5-532C13A367BA}" type="presOf" srcId="{0A265F1A-3CA2-3F47-95D4-25EB0DC80F1E}" destId="{B015D699-50ED-E445-B4D1-F3A759F873B0}" srcOrd="1" destOrd="0" presId="urn:microsoft.com/office/officeart/2005/8/layout/gear1"/>
    <dgm:cxn modelId="{AFD10C86-24FE-104B-A021-1778162DE035}" type="presOf" srcId="{A85141FE-847E-7040-95D8-57C629001315}" destId="{CE0F9F9D-35BA-9D4A-A972-9BA915389D52}" srcOrd="0" destOrd="0" presId="urn:microsoft.com/office/officeart/2005/8/layout/gear1"/>
    <dgm:cxn modelId="{25C4319A-A082-E942-A50F-3BCDFCE74169}" type="presOf" srcId="{0A265F1A-3CA2-3F47-95D4-25EB0DC80F1E}" destId="{8A6C1889-9338-ED4C-A5F3-5735419ABFC3}" srcOrd="0" destOrd="0" presId="urn:microsoft.com/office/officeart/2005/8/layout/gear1"/>
    <dgm:cxn modelId="{F8033C9F-7323-3742-B182-BA246579A9E5}" type="presOf" srcId="{81C6A683-758E-474A-9E2F-DE06A5F0DBB1}" destId="{63E31573-23E6-A54F-850F-D1A0C9D63D9B}" srcOrd="2" destOrd="0" presId="urn:microsoft.com/office/officeart/2005/8/layout/gear1"/>
    <dgm:cxn modelId="{8F4014A1-5F84-704E-B7AC-DCAC2F7D6EF6}" type="presOf" srcId="{81C6A683-758E-474A-9E2F-DE06A5F0DBB1}" destId="{23CCEDF9-A0F9-814F-B4A0-B2DC4E92EFEE}" srcOrd="1" destOrd="0" presId="urn:microsoft.com/office/officeart/2005/8/layout/gear1"/>
    <dgm:cxn modelId="{CC2EA6B4-3042-224D-877C-A3EABDB4649C}" type="presOf" srcId="{81C6A683-758E-474A-9E2F-DE06A5F0DBB1}" destId="{A8ADDE4A-20CD-6949-99B7-01BCE27B60F4}" srcOrd="0" destOrd="0" presId="urn:microsoft.com/office/officeart/2005/8/layout/gear1"/>
    <dgm:cxn modelId="{1D536FC5-E7C1-4044-8A37-DF0C0EFBFC38}" type="presOf" srcId="{E00E95B1-17D7-374B-8FA6-B555B456D85B}" destId="{B3607940-158C-DB46-8534-59F3A6F0FC1B}" srcOrd="2" destOrd="0" presId="urn:microsoft.com/office/officeart/2005/8/layout/gear1"/>
    <dgm:cxn modelId="{47F8DFD5-C0FD-6749-901F-14FD51809590}" type="presOf" srcId="{E00E95B1-17D7-374B-8FA6-B555B456D85B}" destId="{BB67DDDE-0091-4A49-B5D6-5890F516F219}" srcOrd="3" destOrd="0" presId="urn:microsoft.com/office/officeart/2005/8/layout/gear1"/>
    <dgm:cxn modelId="{269F1FDD-BC97-EE41-809E-B35716E3A1EB}" type="presOf" srcId="{2A92BF0C-AEA7-0341-89A9-B7E099CE87D0}" destId="{1D8BF7FA-7655-2F40-8A8E-EFF24291CD30}" srcOrd="0" destOrd="0" presId="urn:microsoft.com/office/officeart/2005/8/layout/gear1"/>
    <dgm:cxn modelId="{CFC669FD-7BCA-CA43-AB89-E649AA375271}" type="presOf" srcId="{FFDBA225-8C88-C243-8C9F-8A5A46DF1B89}" destId="{0D0D46F6-F6F0-EA41-A240-165667AFFCAD}" srcOrd="0" destOrd="0" presId="urn:microsoft.com/office/officeart/2005/8/layout/gear1"/>
    <dgm:cxn modelId="{458CF1FF-3010-DA45-8F41-711F149230CC}" type="presOf" srcId="{E00E95B1-17D7-374B-8FA6-B555B456D85B}" destId="{7608DE12-F6F0-6C44-ACFF-FE122F613756}" srcOrd="1" destOrd="0" presId="urn:microsoft.com/office/officeart/2005/8/layout/gear1"/>
    <dgm:cxn modelId="{2583B97C-7F87-2049-82DA-7BF782E69638}" type="presParOf" srcId="{1D8BF7FA-7655-2F40-8A8E-EFF24291CD30}" destId="{8A6C1889-9338-ED4C-A5F3-5735419ABFC3}" srcOrd="0" destOrd="0" presId="urn:microsoft.com/office/officeart/2005/8/layout/gear1"/>
    <dgm:cxn modelId="{24ED8BF7-88BC-A248-AB61-358BF64EFCD7}" type="presParOf" srcId="{1D8BF7FA-7655-2F40-8A8E-EFF24291CD30}" destId="{B015D699-50ED-E445-B4D1-F3A759F873B0}" srcOrd="1" destOrd="0" presId="urn:microsoft.com/office/officeart/2005/8/layout/gear1"/>
    <dgm:cxn modelId="{779F115D-4494-C648-A4A1-5F9767B82ACD}" type="presParOf" srcId="{1D8BF7FA-7655-2F40-8A8E-EFF24291CD30}" destId="{024C8929-BF52-1145-A5C5-05D95D995428}" srcOrd="2" destOrd="0" presId="urn:microsoft.com/office/officeart/2005/8/layout/gear1"/>
    <dgm:cxn modelId="{9359BD33-BE34-F240-B5EE-2470CAAF52B4}" type="presParOf" srcId="{1D8BF7FA-7655-2F40-8A8E-EFF24291CD30}" destId="{A8ADDE4A-20CD-6949-99B7-01BCE27B60F4}" srcOrd="3" destOrd="0" presId="urn:microsoft.com/office/officeart/2005/8/layout/gear1"/>
    <dgm:cxn modelId="{EBEB7E84-C2F0-B94C-9FF2-42E82CBA56EB}" type="presParOf" srcId="{1D8BF7FA-7655-2F40-8A8E-EFF24291CD30}" destId="{23CCEDF9-A0F9-814F-B4A0-B2DC4E92EFEE}" srcOrd="4" destOrd="0" presId="urn:microsoft.com/office/officeart/2005/8/layout/gear1"/>
    <dgm:cxn modelId="{1490B290-2EC2-FA45-8747-F72932E75832}" type="presParOf" srcId="{1D8BF7FA-7655-2F40-8A8E-EFF24291CD30}" destId="{63E31573-23E6-A54F-850F-D1A0C9D63D9B}" srcOrd="5" destOrd="0" presId="urn:microsoft.com/office/officeart/2005/8/layout/gear1"/>
    <dgm:cxn modelId="{B3A91CA9-5757-5D4C-B4E8-9ACB1523D265}" type="presParOf" srcId="{1D8BF7FA-7655-2F40-8A8E-EFF24291CD30}" destId="{7B752B6B-56DC-DA43-B109-CDD1CE25E24D}" srcOrd="6" destOrd="0" presId="urn:microsoft.com/office/officeart/2005/8/layout/gear1"/>
    <dgm:cxn modelId="{D67EDF50-EA35-3149-A174-76C2D1937B5F}" type="presParOf" srcId="{1D8BF7FA-7655-2F40-8A8E-EFF24291CD30}" destId="{7608DE12-F6F0-6C44-ACFF-FE122F613756}" srcOrd="7" destOrd="0" presId="urn:microsoft.com/office/officeart/2005/8/layout/gear1"/>
    <dgm:cxn modelId="{7DC5B6F2-21C1-D346-9338-18C1793EC572}" type="presParOf" srcId="{1D8BF7FA-7655-2F40-8A8E-EFF24291CD30}" destId="{B3607940-158C-DB46-8534-59F3A6F0FC1B}" srcOrd="8" destOrd="0" presId="urn:microsoft.com/office/officeart/2005/8/layout/gear1"/>
    <dgm:cxn modelId="{65A56FCC-6F2A-9C46-BDA8-89314F45C9FC}" type="presParOf" srcId="{1D8BF7FA-7655-2F40-8A8E-EFF24291CD30}" destId="{BB67DDDE-0091-4A49-B5D6-5890F516F219}" srcOrd="9" destOrd="0" presId="urn:microsoft.com/office/officeart/2005/8/layout/gear1"/>
    <dgm:cxn modelId="{02C682A1-7E22-8C48-AAB9-7F80198772D0}" type="presParOf" srcId="{1D8BF7FA-7655-2F40-8A8E-EFF24291CD30}" destId="{0D0D46F6-F6F0-EA41-A240-165667AFFCAD}" srcOrd="10" destOrd="0" presId="urn:microsoft.com/office/officeart/2005/8/layout/gear1"/>
    <dgm:cxn modelId="{33B5FBCE-C78E-E24B-9E17-B5CBDF6CD7D2}" type="presParOf" srcId="{1D8BF7FA-7655-2F40-8A8E-EFF24291CD30}" destId="{583E8599-F3ED-B746-AACF-898C0C259592}" srcOrd="11" destOrd="0" presId="urn:microsoft.com/office/officeart/2005/8/layout/gear1"/>
    <dgm:cxn modelId="{27E7874E-271D-744B-A35F-E78AD421FA4E}" type="presParOf" srcId="{1D8BF7FA-7655-2F40-8A8E-EFF24291CD30}" destId="{CE0F9F9D-35BA-9D4A-A972-9BA915389D5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6CBE9D-E64A-9249-85AD-7A3874F94C69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BF26BF-7061-044C-B995-02165E25B5DD}">
      <dgm:prSet phldrT="[文本]"/>
      <dgm:spPr/>
      <dgm:t>
        <a:bodyPr/>
        <a:lstStyle/>
        <a:p>
          <a:r>
            <a:rPr lang="en-US" altLang="zh-Hans" dirty="0" err="1"/>
            <a:t>webapck</a:t>
          </a:r>
          <a:endParaRPr lang="zh-CN" altLang="en-US" dirty="0"/>
        </a:p>
      </dgm:t>
    </dgm:pt>
    <dgm:pt modelId="{83638A6F-5D58-EE42-AF88-9EEB8C78299D}" type="parTrans" cxnId="{8ED7A16C-80EE-D64A-B618-77B1BC56D268}">
      <dgm:prSet/>
      <dgm:spPr/>
      <dgm:t>
        <a:bodyPr/>
        <a:lstStyle/>
        <a:p>
          <a:endParaRPr lang="zh-CN" altLang="en-US"/>
        </a:p>
      </dgm:t>
    </dgm:pt>
    <dgm:pt modelId="{C275C62B-956B-EE4B-BE70-BFE5296C288F}" type="sibTrans" cxnId="{8ED7A16C-80EE-D64A-B618-77B1BC56D268}">
      <dgm:prSet/>
      <dgm:spPr/>
      <dgm:t>
        <a:bodyPr/>
        <a:lstStyle/>
        <a:p>
          <a:endParaRPr lang="zh-CN" altLang="en-US"/>
        </a:p>
      </dgm:t>
    </dgm:pt>
    <dgm:pt modelId="{F5B3CE07-46D1-F647-A41D-105D2C280982}">
      <dgm:prSet phldrT="[文本]"/>
      <dgm:spPr/>
      <dgm:t>
        <a:bodyPr/>
        <a:lstStyle/>
        <a:p>
          <a:r>
            <a:rPr lang="en-US" altLang="zh-CN" dirty="0"/>
            <a:t>rollup</a:t>
          </a:r>
          <a:endParaRPr lang="zh-CN" altLang="en-US" dirty="0"/>
        </a:p>
      </dgm:t>
    </dgm:pt>
    <dgm:pt modelId="{2E2F3996-92CE-094E-8CC4-545444967AEE}" type="parTrans" cxnId="{FDFEF71B-EED6-A34A-B038-3E70C8F45253}">
      <dgm:prSet/>
      <dgm:spPr/>
      <dgm:t>
        <a:bodyPr/>
        <a:lstStyle/>
        <a:p>
          <a:endParaRPr lang="zh-CN" altLang="en-US"/>
        </a:p>
      </dgm:t>
    </dgm:pt>
    <dgm:pt modelId="{934A5C77-8E54-744F-8386-1FDC55E8E02C}" type="sibTrans" cxnId="{FDFEF71B-EED6-A34A-B038-3E70C8F45253}">
      <dgm:prSet/>
      <dgm:spPr/>
      <dgm:t>
        <a:bodyPr/>
        <a:lstStyle/>
        <a:p>
          <a:endParaRPr lang="zh-CN" altLang="en-US"/>
        </a:p>
      </dgm:t>
    </dgm:pt>
    <dgm:pt modelId="{7CD2134F-DD4D-DC42-86C4-F3D97B9A00CE}">
      <dgm:prSet phldrT="[文本]"/>
      <dgm:spPr/>
      <dgm:t>
        <a:bodyPr/>
        <a:lstStyle/>
        <a:p>
          <a:r>
            <a:rPr lang="en-US" altLang="zh-CN" dirty="0"/>
            <a:t>parcel</a:t>
          </a:r>
          <a:endParaRPr lang="zh-CN" altLang="en-US" dirty="0"/>
        </a:p>
      </dgm:t>
    </dgm:pt>
    <dgm:pt modelId="{3EA42161-A063-4A44-8F05-69592FCAE821}" type="parTrans" cxnId="{67DF2C26-3F76-9F41-9E68-7ACE8C957642}">
      <dgm:prSet/>
      <dgm:spPr/>
      <dgm:t>
        <a:bodyPr/>
        <a:lstStyle/>
        <a:p>
          <a:endParaRPr lang="zh-CN" altLang="en-US"/>
        </a:p>
      </dgm:t>
    </dgm:pt>
    <dgm:pt modelId="{AEF943BB-F095-8846-A245-36855956898D}" type="sibTrans" cxnId="{67DF2C26-3F76-9F41-9E68-7ACE8C957642}">
      <dgm:prSet/>
      <dgm:spPr/>
      <dgm:t>
        <a:bodyPr/>
        <a:lstStyle/>
        <a:p>
          <a:endParaRPr lang="zh-CN" altLang="en-US"/>
        </a:p>
      </dgm:t>
    </dgm:pt>
    <dgm:pt modelId="{A6B9CFB8-16B3-0940-B8A6-83D82AE6C9B5}">
      <dgm:prSet phldrT="[文本]"/>
      <dgm:spPr/>
      <dgm:t>
        <a:bodyPr/>
        <a:lstStyle/>
        <a:p>
          <a:r>
            <a:rPr lang="zh-Hans" altLang="en-US" dirty="0"/>
            <a:t>其他</a:t>
          </a:r>
          <a:endParaRPr lang="zh-CN" altLang="en-US" dirty="0"/>
        </a:p>
      </dgm:t>
    </dgm:pt>
    <dgm:pt modelId="{886FE8C5-4F77-6F45-912C-620C04F6116F}" type="parTrans" cxnId="{FEA29CB0-A3DA-3E46-9738-9114271DDD2D}">
      <dgm:prSet/>
      <dgm:spPr/>
      <dgm:t>
        <a:bodyPr/>
        <a:lstStyle/>
        <a:p>
          <a:endParaRPr lang="zh-CN" altLang="en-US"/>
        </a:p>
      </dgm:t>
    </dgm:pt>
    <dgm:pt modelId="{33E87F8B-82C6-AF43-9016-91E2EB75EEF7}" type="sibTrans" cxnId="{FEA29CB0-A3DA-3E46-9738-9114271DDD2D}">
      <dgm:prSet/>
      <dgm:spPr/>
      <dgm:t>
        <a:bodyPr/>
        <a:lstStyle/>
        <a:p>
          <a:endParaRPr lang="zh-CN" altLang="en-US"/>
        </a:p>
      </dgm:t>
    </dgm:pt>
    <dgm:pt modelId="{1E4CE56A-3A95-5B47-B286-2E255EB66A01}" type="pres">
      <dgm:prSet presAssocID="{A36CBE9D-E64A-9249-85AD-7A3874F94C69}" presName="matrix" presStyleCnt="0">
        <dgm:presLayoutVars>
          <dgm:chMax val="1"/>
          <dgm:dir/>
          <dgm:resizeHandles val="exact"/>
        </dgm:presLayoutVars>
      </dgm:prSet>
      <dgm:spPr/>
    </dgm:pt>
    <dgm:pt modelId="{E5E215F7-8B26-4349-B943-FE947493CE2F}" type="pres">
      <dgm:prSet presAssocID="{A36CBE9D-E64A-9249-85AD-7A3874F94C69}" presName="diamond" presStyleLbl="bgShp" presStyleIdx="0" presStyleCnt="1"/>
      <dgm:spPr/>
    </dgm:pt>
    <dgm:pt modelId="{5A2A0918-2C32-4A41-9E54-A98997846152}" type="pres">
      <dgm:prSet presAssocID="{A36CBE9D-E64A-9249-85AD-7A3874F94C6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BA6770-444F-364A-8FCB-3109FAA6FDD9}" type="pres">
      <dgm:prSet presAssocID="{A36CBE9D-E64A-9249-85AD-7A3874F94C6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0A87D-E7F1-6F48-BA20-40E1DF4E4118}" type="pres">
      <dgm:prSet presAssocID="{A36CBE9D-E64A-9249-85AD-7A3874F94C6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3D8A76-491D-2845-9FD3-453C01376B9A}" type="pres">
      <dgm:prSet presAssocID="{A36CBE9D-E64A-9249-85AD-7A3874F94C6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FEF71B-EED6-A34A-B038-3E70C8F45253}" srcId="{A36CBE9D-E64A-9249-85AD-7A3874F94C69}" destId="{F5B3CE07-46D1-F647-A41D-105D2C280982}" srcOrd="1" destOrd="0" parTransId="{2E2F3996-92CE-094E-8CC4-545444967AEE}" sibTransId="{934A5C77-8E54-744F-8386-1FDC55E8E02C}"/>
    <dgm:cxn modelId="{67DF2C26-3F76-9F41-9E68-7ACE8C957642}" srcId="{A36CBE9D-E64A-9249-85AD-7A3874F94C69}" destId="{7CD2134F-DD4D-DC42-86C4-F3D97B9A00CE}" srcOrd="2" destOrd="0" parTransId="{3EA42161-A063-4A44-8F05-69592FCAE821}" sibTransId="{AEF943BB-F095-8846-A245-36855956898D}"/>
    <dgm:cxn modelId="{A35E3D49-CA14-6447-A520-09BF32A9EDF4}" type="presOf" srcId="{A6B9CFB8-16B3-0940-B8A6-83D82AE6C9B5}" destId="{443D8A76-491D-2845-9FD3-453C01376B9A}" srcOrd="0" destOrd="0" presId="urn:microsoft.com/office/officeart/2005/8/layout/matrix3"/>
    <dgm:cxn modelId="{8ED7A16C-80EE-D64A-B618-77B1BC56D268}" srcId="{A36CBE9D-E64A-9249-85AD-7A3874F94C69}" destId="{2EBF26BF-7061-044C-B995-02165E25B5DD}" srcOrd="0" destOrd="0" parTransId="{83638A6F-5D58-EE42-AF88-9EEB8C78299D}" sibTransId="{C275C62B-956B-EE4B-BE70-BFE5296C288F}"/>
    <dgm:cxn modelId="{EEA85187-2F90-6341-BAB0-2586959BBB7C}" type="presOf" srcId="{F5B3CE07-46D1-F647-A41D-105D2C280982}" destId="{72BA6770-444F-364A-8FCB-3109FAA6FDD9}" srcOrd="0" destOrd="0" presId="urn:microsoft.com/office/officeart/2005/8/layout/matrix3"/>
    <dgm:cxn modelId="{57FB08A8-FD55-BA4B-B8F1-ECA5279C5DC4}" type="presOf" srcId="{A36CBE9D-E64A-9249-85AD-7A3874F94C69}" destId="{1E4CE56A-3A95-5B47-B286-2E255EB66A01}" srcOrd="0" destOrd="0" presId="urn:microsoft.com/office/officeart/2005/8/layout/matrix3"/>
    <dgm:cxn modelId="{FEA29CB0-A3DA-3E46-9738-9114271DDD2D}" srcId="{A36CBE9D-E64A-9249-85AD-7A3874F94C69}" destId="{A6B9CFB8-16B3-0940-B8A6-83D82AE6C9B5}" srcOrd="3" destOrd="0" parTransId="{886FE8C5-4F77-6F45-912C-620C04F6116F}" sibTransId="{33E87F8B-82C6-AF43-9016-91E2EB75EEF7}"/>
    <dgm:cxn modelId="{59BC47CA-C769-3C43-B3ED-4350D8095686}" type="presOf" srcId="{2EBF26BF-7061-044C-B995-02165E25B5DD}" destId="{5A2A0918-2C32-4A41-9E54-A98997846152}" srcOrd="0" destOrd="0" presId="urn:microsoft.com/office/officeart/2005/8/layout/matrix3"/>
    <dgm:cxn modelId="{61B591DD-5AF5-9B46-BC1B-1CC12576F035}" type="presOf" srcId="{7CD2134F-DD4D-DC42-86C4-F3D97B9A00CE}" destId="{E1B0A87D-E7F1-6F48-BA20-40E1DF4E4118}" srcOrd="0" destOrd="0" presId="urn:microsoft.com/office/officeart/2005/8/layout/matrix3"/>
    <dgm:cxn modelId="{B27A8410-CB0A-4042-9A78-20312FE6398D}" type="presParOf" srcId="{1E4CE56A-3A95-5B47-B286-2E255EB66A01}" destId="{E5E215F7-8B26-4349-B943-FE947493CE2F}" srcOrd="0" destOrd="0" presId="urn:microsoft.com/office/officeart/2005/8/layout/matrix3"/>
    <dgm:cxn modelId="{714D3327-80DD-A346-8895-68B4BB947A4E}" type="presParOf" srcId="{1E4CE56A-3A95-5B47-B286-2E255EB66A01}" destId="{5A2A0918-2C32-4A41-9E54-A98997846152}" srcOrd="1" destOrd="0" presId="urn:microsoft.com/office/officeart/2005/8/layout/matrix3"/>
    <dgm:cxn modelId="{5835C525-E33A-684C-B006-C2A73CEB0974}" type="presParOf" srcId="{1E4CE56A-3A95-5B47-B286-2E255EB66A01}" destId="{72BA6770-444F-364A-8FCB-3109FAA6FDD9}" srcOrd="2" destOrd="0" presId="urn:microsoft.com/office/officeart/2005/8/layout/matrix3"/>
    <dgm:cxn modelId="{35B2AF06-E327-EB4E-9195-FF62747DC959}" type="presParOf" srcId="{1E4CE56A-3A95-5B47-B286-2E255EB66A01}" destId="{E1B0A87D-E7F1-6F48-BA20-40E1DF4E4118}" srcOrd="3" destOrd="0" presId="urn:microsoft.com/office/officeart/2005/8/layout/matrix3"/>
    <dgm:cxn modelId="{52D0EFC1-0D0B-5045-8243-83811D31936A}" type="presParOf" srcId="{1E4CE56A-3A95-5B47-B286-2E255EB66A01}" destId="{443D8A76-491D-2845-9FD3-453C01376B9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102C-FCDB-0148-A688-BD74B8D1C5BA}">
      <dsp:nvSpPr>
        <dsp:cNvPr id="0" name=""/>
        <dsp:cNvSpPr/>
      </dsp:nvSpPr>
      <dsp:spPr>
        <a:xfrm rot="2561102">
          <a:off x="2479775" y="3008971"/>
          <a:ext cx="66249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66249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5FA67-26D5-0843-9E2E-D6549A641858}">
      <dsp:nvSpPr>
        <dsp:cNvPr id="0" name=""/>
        <dsp:cNvSpPr/>
      </dsp:nvSpPr>
      <dsp:spPr>
        <a:xfrm>
          <a:off x="2567525" y="2109370"/>
          <a:ext cx="84525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84525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7CC6-B3FB-6549-98E6-56A2A0767214}">
      <dsp:nvSpPr>
        <dsp:cNvPr id="0" name=""/>
        <dsp:cNvSpPr/>
      </dsp:nvSpPr>
      <dsp:spPr>
        <a:xfrm rot="19106006">
          <a:off x="2470348" y="1204274"/>
          <a:ext cx="77181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77181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A0597-97CC-A448-A1FE-FC73CEB7ACFF}">
      <dsp:nvSpPr>
        <dsp:cNvPr id="0" name=""/>
        <dsp:cNvSpPr/>
      </dsp:nvSpPr>
      <dsp:spPr>
        <a:xfrm>
          <a:off x="790046" y="1089766"/>
          <a:ext cx="2091151" cy="20911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82E3B-9F12-B843-A923-8E7D5F5F8A35}">
      <dsp:nvSpPr>
        <dsp:cNvPr id="0" name=""/>
        <dsp:cNvSpPr/>
      </dsp:nvSpPr>
      <dsp:spPr>
        <a:xfrm>
          <a:off x="2997591" y="525"/>
          <a:ext cx="1170642" cy="1170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文件被压缩混淆</a:t>
          </a:r>
          <a:endParaRPr lang="zh-CN" altLang="en-US" sz="1400" kern="1200" dirty="0"/>
        </a:p>
      </dsp:txBody>
      <dsp:txXfrm>
        <a:off x="3169028" y="171962"/>
        <a:ext cx="827768" cy="827768"/>
      </dsp:txXfrm>
    </dsp:sp>
    <dsp:sp modelId="{D3DC4C11-DFC6-E647-9D1B-86BB93102393}">
      <dsp:nvSpPr>
        <dsp:cNvPr id="0" name=""/>
        <dsp:cNvSpPr/>
      </dsp:nvSpPr>
      <dsp:spPr>
        <a:xfrm>
          <a:off x="4285298" y="525"/>
          <a:ext cx="1755963" cy="117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285298" y="525"/>
        <a:ext cx="1755963" cy="1170642"/>
      </dsp:txXfrm>
    </dsp:sp>
    <dsp:sp modelId="{EED34BF4-3D09-E641-B401-23FFBA39AA71}">
      <dsp:nvSpPr>
        <dsp:cNvPr id="0" name=""/>
        <dsp:cNvSpPr/>
      </dsp:nvSpPr>
      <dsp:spPr>
        <a:xfrm>
          <a:off x="3412777" y="1550020"/>
          <a:ext cx="1170642" cy="1170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文件被合并</a:t>
          </a:r>
          <a:endParaRPr lang="zh-CN" altLang="en-US" sz="1400" kern="1200" dirty="0"/>
        </a:p>
      </dsp:txBody>
      <dsp:txXfrm>
        <a:off x="3584214" y="1721457"/>
        <a:ext cx="827768" cy="827768"/>
      </dsp:txXfrm>
    </dsp:sp>
    <dsp:sp modelId="{EA0F42F3-3E0D-3A4C-BF5D-369980B82BC7}">
      <dsp:nvSpPr>
        <dsp:cNvPr id="0" name=""/>
        <dsp:cNvSpPr/>
      </dsp:nvSpPr>
      <dsp:spPr>
        <a:xfrm>
          <a:off x="4700484" y="1550020"/>
          <a:ext cx="1755963" cy="117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700484" y="1550020"/>
        <a:ext cx="1755963" cy="1170642"/>
      </dsp:txXfrm>
    </dsp:sp>
    <dsp:sp modelId="{C036690B-ADB1-6D49-8301-19D289A38B7B}">
      <dsp:nvSpPr>
        <dsp:cNvPr id="0" name=""/>
        <dsp:cNvSpPr/>
      </dsp:nvSpPr>
      <dsp:spPr>
        <a:xfrm>
          <a:off x="2888328" y="3057491"/>
          <a:ext cx="1254690" cy="1254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其他语言格式（</a:t>
          </a:r>
          <a:r>
            <a:rPr lang="en-US" altLang="zh-Hans" sz="1400" kern="1200" dirty="0" err="1"/>
            <a:t>vue</a:t>
          </a:r>
          <a:r>
            <a:rPr lang="en-US" altLang="zh-Hans" sz="1400" kern="1200" dirty="0"/>
            <a:t>, react)</a:t>
          </a:r>
          <a:r>
            <a:rPr lang="zh-Hans" altLang="en-US" sz="1400" kern="1200" dirty="0"/>
            <a:t>等被编译</a:t>
          </a:r>
          <a:endParaRPr lang="zh-CN" altLang="en-US" sz="1400" kern="1200" dirty="0"/>
        </a:p>
      </dsp:txBody>
      <dsp:txXfrm>
        <a:off x="3072073" y="3241236"/>
        <a:ext cx="887200" cy="887200"/>
      </dsp:txXfrm>
    </dsp:sp>
    <dsp:sp modelId="{20A78EC8-1996-8740-9EF5-840FFDEF09F4}">
      <dsp:nvSpPr>
        <dsp:cNvPr id="0" name=""/>
        <dsp:cNvSpPr/>
      </dsp:nvSpPr>
      <dsp:spPr>
        <a:xfrm>
          <a:off x="4268488" y="3057491"/>
          <a:ext cx="1882036" cy="125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268488" y="3057491"/>
        <a:ext cx="1882036" cy="125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AD99C-0BA9-C14F-AB61-BDCCFD766ED1}">
      <dsp:nvSpPr>
        <dsp:cNvPr id="0" name=""/>
        <dsp:cNvSpPr/>
      </dsp:nvSpPr>
      <dsp:spPr>
        <a:xfrm>
          <a:off x="1083176" y="-49719"/>
          <a:ext cx="1432216" cy="14324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051C9-1A81-1145-9E64-70ECE783740F}">
      <dsp:nvSpPr>
        <dsp:cNvPr id="0" name=""/>
        <dsp:cNvSpPr/>
      </dsp:nvSpPr>
      <dsp:spPr>
        <a:xfrm>
          <a:off x="1485748" y="517152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200" kern="1200" dirty="0"/>
            <a:t>生成模式代码</a:t>
          </a:r>
          <a:endParaRPr lang="zh-CN" altLang="en-US" sz="1200" kern="1200" dirty="0"/>
        </a:p>
      </dsp:txBody>
      <dsp:txXfrm>
        <a:off x="1485748" y="517152"/>
        <a:ext cx="795855" cy="397832"/>
      </dsp:txXfrm>
    </dsp:sp>
    <dsp:sp modelId="{88165840-142E-2944-BF58-A3BA2AD34138}">
      <dsp:nvSpPr>
        <dsp:cNvPr id="0" name=""/>
        <dsp:cNvSpPr/>
      </dsp:nvSpPr>
      <dsp:spPr>
        <a:xfrm>
          <a:off x="771388" y="823039"/>
          <a:ext cx="1432216" cy="14324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B3F2-6640-A844-AA15-E0872C409FC7}">
      <dsp:nvSpPr>
        <dsp:cNvPr id="0" name=""/>
        <dsp:cNvSpPr/>
      </dsp:nvSpPr>
      <dsp:spPr>
        <a:xfrm>
          <a:off x="1089568" y="1344953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sourcemap</a:t>
          </a:r>
          <a:endParaRPr lang="zh-CN" altLang="en-US" sz="1200" kern="1200" dirty="0"/>
        </a:p>
      </dsp:txBody>
      <dsp:txXfrm>
        <a:off x="1089568" y="1344953"/>
        <a:ext cx="795855" cy="397832"/>
      </dsp:txXfrm>
    </dsp:sp>
    <dsp:sp modelId="{EF467605-E8CF-E941-A9E6-FD047FF22B92}">
      <dsp:nvSpPr>
        <dsp:cNvPr id="0" name=""/>
        <dsp:cNvSpPr/>
      </dsp:nvSpPr>
      <dsp:spPr>
        <a:xfrm>
          <a:off x="1271117" y="1744570"/>
          <a:ext cx="1230495" cy="123098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D409B-BAB4-D646-9D93-78F11FAA691E}">
      <dsp:nvSpPr>
        <dsp:cNvPr id="0" name=""/>
        <dsp:cNvSpPr/>
      </dsp:nvSpPr>
      <dsp:spPr>
        <a:xfrm>
          <a:off x="1487630" y="2173944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200" kern="1200" dirty="0"/>
            <a:t>源代码（可调试）</a:t>
          </a:r>
          <a:endParaRPr lang="zh-CN" altLang="en-US" sz="1200" kern="1200" dirty="0"/>
        </a:p>
      </dsp:txBody>
      <dsp:txXfrm>
        <a:off x="1487630" y="2173944"/>
        <a:ext cx="795855" cy="397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1889-9338-ED4C-A5F3-5735419ABFC3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代码风格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语法的检查</a:t>
          </a:r>
          <a:r>
            <a:rPr lang="en-US" altLang="zh-CN" sz="1200" b="0" i="0" kern="1200" dirty="0"/>
            <a:t>,</a:t>
          </a:r>
          <a:r>
            <a:rPr lang="en-US" sz="1200" b="0" i="0" kern="1200" dirty="0"/>
            <a:t>IDE</a:t>
          </a:r>
          <a:r>
            <a:rPr lang="zh-CN" altLang="en-US" sz="1200" b="0" i="0" kern="1200" dirty="0"/>
            <a:t>中的错误提示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格式化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自动补全等等</a:t>
          </a:r>
          <a:endParaRPr lang="zh-CN" altLang="en-US" sz="1200" kern="1200" dirty="0"/>
        </a:p>
      </dsp:txBody>
      <dsp:txXfrm>
        <a:off x="5521380" y="2518706"/>
        <a:ext cx="1430941" cy="1230172"/>
      </dsp:txXfrm>
    </dsp:sp>
    <dsp:sp modelId="{A8ADDE4A-20CD-6949-99B7-01BCE27B60F4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优化变更代码，代码压缩等等</a:t>
          </a:r>
          <a:endParaRPr lang="zh-CN" altLang="en-US" sz="1200" kern="1200" dirty="0"/>
        </a:p>
      </dsp:txBody>
      <dsp:txXfrm>
        <a:off x="4085989" y="1833261"/>
        <a:ext cx="864165" cy="858869"/>
      </dsp:txXfrm>
    </dsp:sp>
    <dsp:sp modelId="{7B752B6B-56DC-DA43-B109-CDD1CE25E24D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代码风格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语法的检查</a:t>
          </a:r>
          <a:r>
            <a:rPr lang="en-US" altLang="zh-CN" sz="1200" b="0" i="0" kern="1200" dirty="0"/>
            <a:t>,</a:t>
          </a:r>
          <a:r>
            <a:rPr lang="en-US" sz="1200" b="0" i="0" kern="1200" dirty="0"/>
            <a:t>IDE</a:t>
          </a:r>
          <a:r>
            <a:rPr lang="zh-CN" altLang="en-US" sz="1200" b="0" i="0" kern="1200" dirty="0"/>
            <a:t>中的错误提示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格式化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自动补全等等</a:t>
          </a:r>
          <a:endParaRPr lang="zh-CN" altLang="en-US" sz="1200" kern="1200" dirty="0"/>
        </a:p>
      </dsp:txBody>
      <dsp:txXfrm rot="-20700000">
        <a:off x="4996719" y="565673"/>
        <a:ext cx="957294" cy="957294"/>
      </dsp:txXfrm>
    </dsp:sp>
    <dsp:sp modelId="{0D0D46F6-F6F0-EA41-A240-165667AFFCAD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E8599-F3ED-B746-AACF-898C0C259592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9F9D-35BA-9D4A-A972-9BA915389D52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215F7-8B26-4349-B943-FE947493CE2F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0918-2C32-4A41-9E54-A98997846152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600" kern="1200" dirty="0" err="1"/>
            <a:t>webapck</a:t>
          </a:r>
          <a:endParaRPr lang="zh-CN" altLang="en-US" sz="2600" kern="1200" dirty="0"/>
        </a:p>
      </dsp:txBody>
      <dsp:txXfrm>
        <a:off x="3578350" y="496219"/>
        <a:ext cx="1531337" cy="1531337"/>
      </dsp:txXfrm>
    </dsp:sp>
    <dsp:sp modelId="{72BA6770-444F-364A-8FCB-3109FAA6FDD9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rollup</a:t>
          </a:r>
          <a:endParaRPr lang="zh-CN" altLang="en-US" sz="2600" kern="1200" dirty="0"/>
        </a:p>
      </dsp:txBody>
      <dsp:txXfrm>
        <a:off x="5405912" y="496219"/>
        <a:ext cx="1531337" cy="1531337"/>
      </dsp:txXfrm>
    </dsp:sp>
    <dsp:sp modelId="{E1B0A87D-E7F1-6F48-BA20-40E1DF4E4118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parcel</a:t>
          </a:r>
          <a:endParaRPr lang="zh-CN" altLang="en-US" sz="2600" kern="1200" dirty="0"/>
        </a:p>
      </dsp:txBody>
      <dsp:txXfrm>
        <a:off x="3578350" y="2323781"/>
        <a:ext cx="1531337" cy="1531337"/>
      </dsp:txXfrm>
    </dsp:sp>
    <dsp:sp modelId="{443D8A76-491D-2845-9FD3-453C01376B9A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其他</a:t>
          </a:r>
          <a:endParaRPr lang="zh-CN" altLang="en-US" sz="2600" kern="1200" dirty="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2CB6-00B6-4334-A2AA-5934367702A6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1123-8D22-4BAE-8309-ACE9217F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B3A4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65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1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 algn="l">
              <a:buFont typeface="Wingdings" panose="05000000000000000000" pitchFamily="2" charset="2"/>
              <a:buChar char="ü"/>
              <a:defRPr/>
            </a:lvl2pPr>
            <a:lvl3pPr marL="1143000" indent="-228600" algn="l">
              <a:buFont typeface="Wingdings" panose="05000000000000000000" pitchFamily="2" charset="2"/>
              <a:buChar char="ü"/>
              <a:defRPr/>
            </a:lvl3pPr>
            <a:lvl4pPr marL="1600200" indent="-228600" algn="l">
              <a:buFont typeface="Wingdings" panose="05000000000000000000" pitchFamily="2" charset="2"/>
              <a:buChar char="ü"/>
              <a:defRPr/>
            </a:lvl4pPr>
            <a:lvl5pPr marL="2057400" indent="-228600" algn="l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3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465E6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8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Wingdings" panose="05000000000000000000" pitchFamily="2" charset="2"/>
              <a:buChar char="ü"/>
              <a:defRPr sz="2800"/>
            </a:lvl2pPr>
            <a:lvl3pPr marL="1143000" indent="-228600">
              <a:buFont typeface="Wingdings" panose="05000000000000000000" pitchFamily="2" charset="2"/>
              <a:buChar char="ü"/>
              <a:defRPr sz="24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Wingdings" panose="05000000000000000000" pitchFamily="2" charset="2"/>
              <a:buChar char="ü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2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Picture 5" descr="logo-on-white-b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7" y="144957"/>
            <a:ext cx="941506" cy="2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webpack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" y="4877"/>
            <a:ext cx="460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AB7BED4-F902-5141-8BBD-EF6C89A6EAF8}"/>
              </a:ext>
            </a:extLst>
          </p:cNvPr>
          <p:cNvSpPr txBox="1">
            <a:spLocks/>
          </p:cNvSpPr>
          <p:nvPr userDrawn="1"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3A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465E6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rgbClr val="465E6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rgbClr val="465E6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592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1"/>
            <a:r>
              <a:rPr lang="en-US" altLang="zh-CN" sz="4800" dirty="0" err="1">
                <a:latin typeface="+mj-lt"/>
                <a:cs typeface="Arial" panose="020B0604020202020204" pitchFamily="34" charset="0"/>
              </a:rPr>
              <a:t>webpack</a:t>
            </a:r>
            <a:r>
              <a:rPr lang="en-US" altLang="zh-CN" sz="4800" dirty="0">
                <a:latin typeface="+mj-lt"/>
              </a:rPr>
              <a:t> </a:t>
            </a:r>
            <a:r>
              <a:rPr lang="zh-CN" altLang="en-US" sz="4800" dirty="0">
                <a:latin typeface="+mj-lt"/>
              </a:rPr>
              <a:t>从入门到精通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sz="2400" dirty="0">
                <a:latin typeface="+mn-lt"/>
              </a:rPr>
              <a:t>NEXT </a:t>
            </a:r>
            <a:r>
              <a:rPr lang="zh-CN" altLang="en-US" sz="2400" dirty="0">
                <a:latin typeface="+mn-lt"/>
              </a:rPr>
              <a:t>前端学位课程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8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的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zh-CN" altLang="en-US" dirty="0"/>
              <a:t>在打包中同样支持</a:t>
            </a:r>
            <a:r>
              <a:rPr lang="en-US" altLang="zh-CN" dirty="0" err="1"/>
              <a:t>Sourcemap</a:t>
            </a:r>
            <a:r>
              <a:rPr lang="zh-CN" altLang="en-US" dirty="0"/>
              <a:t>，并且提供了十几种的组合。我们以官网给出的为例：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zh-CN" altLang="en-US" dirty="0"/>
              <a:t>）</a:t>
            </a:r>
            <a:r>
              <a:rPr lang="en-US" altLang="zh-CN" dirty="0" err="1"/>
              <a:t>eval</a:t>
            </a:r>
            <a:r>
              <a:rPr lang="en-US" altLang="zh-CN" dirty="0"/>
              <a:t> </a:t>
            </a:r>
            <a:r>
              <a:rPr lang="zh-CN" altLang="en-US" dirty="0"/>
              <a:t>： 每一个模块都执行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过程，并且会追加</a:t>
            </a:r>
            <a:r>
              <a:rPr lang="en-US" altLang="zh-CN" dirty="0"/>
              <a:t>//@ </a:t>
            </a:r>
            <a:r>
              <a:rPr lang="en-US" altLang="zh-CN" dirty="0" err="1"/>
              <a:t>sourceURL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</a:t>
            </a:r>
            <a:r>
              <a:rPr lang="zh-CN" altLang="en-US" dirty="0"/>
              <a:t>）</a:t>
            </a:r>
            <a:r>
              <a:rPr lang="en-US" altLang="zh-CN" dirty="0" err="1"/>
              <a:t>eval</a:t>
            </a:r>
            <a:r>
              <a:rPr lang="en-US" altLang="zh-CN" dirty="0"/>
              <a:t>-source-map</a:t>
            </a:r>
            <a:r>
              <a:rPr lang="zh-CN" altLang="en-US" dirty="0"/>
              <a:t>：每一个模块在执行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过程之后，并且会为每一个模块生成</a:t>
            </a:r>
            <a:r>
              <a:rPr lang="en-US" altLang="zh-CN" dirty="0" err="1"/>
              <a:t>sourcemap</a:t>
            </a:r>
            <a:r>
              <a:rPr lang="zh-CN" altLang="en-US" dirty="0"/>
              <a:t>文件，生成的</a:t>
            </a:r>
            <a:r>
              <a:rPr lang="en-US" altLang="zh-CN" dirty="0" err="1"/>
              <a:t>sourcemap</a:t>
            </a:r>
            <a:r>
              <a:rPr lang="zh-CN" altLang="en-US" dirty="0"/>
              <a:t>文件通过</a:t>
            </a:r>
            <a:r>
              <a:rPr lang="en-US" altLang="zh-CN" dirty="0" err="1"/>
              <a:t>DataURL</a:t>
            </a:r>
            <a:r>
              <a:rPr lang="zh-CN" altLang="en-US" dirty="0"/>
              <a:t>的方式添加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84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的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III</a:t>
            </a:r>
            <a:r>
              <a:rPr lang="zh-CN" altLang="en-US" dirty="0"/>
              <a:t>）</a:t>
            </a:r>
            <a:r>
              <a:rPr lang="en-US" altLang="zh-CN" dirty="0"/>
              <a:t>cheap-</a:t>
            </a:r>
            <a:r>
              <a:rPr lang="en-US" altLang="zh-CN" dirty="0" err="1"/>
              <a:t>eval</a:t>
            </a:r>
            <a:r>
              <a:rPr lang="en-US" altLang="zh-CN" dirty="0"/>
              <a:t>-source-map</a:t>
            </a:r>
            <a:r>
              <a:rPr lang="zh-CN" altLang="en-US" dirty="0"/>
              <a:t>：跟</a:t>
            </a:r>
            <a:r>
              <a:rPr lang="en-US" altLang="zh-CN" dirty="0" err="1"/>
              <a:t>eval</a:t>
            </a:r>
            <a:r>
              <a:rPr lang="en-US" altLang="zh-CN" dirty="0"/>
              <a:t>-source-map</a:t>
            </a:r>
            <a:r>
              <a:rPr lang="zh-CN" altLang="en-US" dirty="0"/>
              <a:t>相同，唯一不同的就是增加了”</a:t>
            </a:r>
            <a:r>
              <a:rPr lang="en-US" altLang="zh-CN" dirty="0"/>
              <a:t>cheap”</a:t>
            </a:r>
            <a:r>
              <a:rPr lang="zh-CN" altLang="en-US" dirty="0"/>
              <a:t>，”</a:t>
            </a:r>
            <a:r>
              <a:rPr lang="en-US" altLang="zh-CN" dirty="0"/>
              <a:t>cheap”</a:t>
            </a:r>
            <a:r>
              <a:rPr lang="zh-CN" altLang="en-US" dirty="0"/>
              <a:t>是指忽略了行信息。这个属性同时也不会生成不同</a:t>
            </a:r>
            <a:r>
              <a:rPr lang="en-US" altLang="zh-CN" dirty="0"/>
              <a:t>loader</a:t>
            </a:r>
            <a:r>
              <a:rPr lang="zh-CN" altLang="en-US" dirty="0"/>
              <a:t>模块之间的</a:t>
            </a:r>
            <a:r>
              <a:rPr lang="en-US" altLang="zh-CN" dirty="0" err="1"/>
              <a:t>sourcemap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</a:t>
            </a:r>
            <a:r>
              <a:rPr lang="zh-CN" altLang="en-US" dirty="0"/>
              <a:t>）</a:t>
            </a:r>
            <a:r>
              <a:rPr lang="en-US" altLang="zh-CN" dirty="0"/>
              <a:t>cheap-module-</a:t>
            </a:r>
            <a:r>
              <a:rPr lang="en-US" altLang="zh-CN" dirty="0" err="1"/>
              <a:t>eval</a:t>
            </a:r>
            <a:r>
              <a:rPr lang="en-US" altLang="zh-CN" dirty="0"/>
              <a:t>-source-map</a:t>
            </a:r>
            <a:r>
              <a:rPr lang="zh-CN" altLang="en-US" dirty="0"/>
              <a:t>：与</a:t>
            </a:r>
            <a:r>
              <a:rPr lang="en-US" altLang="zh-CN" dirty="0"/>
              <a:t>cheap-</a:t>
            </a:r>
            <a:r>
              <a:rPr lang="en-US" altLang="zh-CN" dirty="0" err="1"/>
              <a:t>eval</a:t>
            </a:r>
            <a:r>
              <a:rPr lang="en-US" altLang="zh-CN" dirty="0"/>
              <a:t>-source-map</a:t>
            </a:r>
            <a:r>
              <a:rPr lang="zh-CN" altLang="en-US" dirty="0"/>
              <a:t>相同，但是包含了不同</a:t>
            </a:r>
            <a:r>
              <a:rPr lang="en-US" altLang="zh-CN" dirty="0"/>
              <a:t>loader</a:t>
            </a:r>
            <a:r>
              <a:rPr lang="zh-CN" altLang="en-US" dirty="0"/>
              <a:t>模块之间的</a:t>
            </a:r>
            <a:r>
              <a:rPr lang="en-US" altLang="zh-CN" dirty="0" err="1"/>
              <a:t>sourcemap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</a:t>
            </a:r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 err="1"/>
              <a:t>sourcemap</a:t>
            </a:r>
            <a:r>
              <a:rPr lang="zh-CN" altLang="en-US" dirty="0"/>
              <a:t>的基本类型包括：</a:t>
            </a:r>
            <a:r>
              <a:rPr lang="en-US" altLang="zh-CN" dirty="0" err="1"/>
              <a:t>eval</a:t>
            </a:r>
            <a:r>
              <a:rPr lang="zh-CN" altLang="en-US" dirty="0"/>
              <a:t>，</a:t>
            </a:r>
            <a:r>
              <a:rPr lang="en-US" altLang="zh-CN" dirty="0" err="1"/>
              <a:t>cheap,moudule</a:t>
            </a:r>
            <a:r>
              <a:rPr lang="zh-CN" altLang="en-US" dirty="0"/>
              <a:t>，</a:t>
            </a:r>
            <a:r>
              <a:rPr lang="en-US" altLang="zh-CN" dirty="0" err="1"/>
              <a:t>inline,source</a:t>
            </a:r>
            <a:r>
              <a:rPr lang="en-US" altLang="zh-CN" dirty="0"/>
              <a:t>-map</a:t>
            </a:r>
            <a:r>
              <a:rPr lang="zh-CN" altLang="en-US" dirty="0"/>
              <a:t>。其他的类型都是根据这</a:t>
            </a:r>
            <a:r>
              <a:rPr lang="en-US" altLang="zh-CN" dirty="0"/>
              <a:t>5</a:t>
            </a:r>
            <a:r>
              <a:rPr lang="zh-CN" altLang="en-US" dirty="0"/>
              <a:t>个基本类型组合而来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92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kumimoji="1" lang="en-US" altLang="zh-Hans" dirty="0" err="1"/>
              <a:t>eval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 err="1"/>
              <a:t>eval</a:t>
            </a:r>
            <a:r>
              <a:rPr lang="zh-CN" altLang="en-US" dirty="0"/>
              <a:t>会将每一个</a:t>
            </a:r>
            <a:r>
              <a:rPr lang="en-US" altLang="zh-CN" dirty="0"/>
              <a:t>module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，执行</a:t>
            </a:r>
            <a:r>
              <a:rPr lang="en-US" altLang="zh-CN" dirty="0" err="1"/>
              <a:t>eval</a:t>
            </a:r>
            <a:r>
              <a:rPr lang="zh-CN" altLang="en-US" dirty="0"/>
              <a:t>，执行后不会生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成</a:t>
            </a:r>
            <a:r>
              <a:rPr lang="en-US" altLang="zh-CN" dirty="0" err="1"/>
              <a:t>sourcemap</a:t>
            </a:r>
            <a:r>
              <a:rPr lang="zh-CN" altLang="en-US" dirty="0"/>
              <a:t>文件，仅是在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每一个模块后，增加</a:t>
            </a:r>
            <a:r>
              <a:rPr lang="en-US" altLang="zh-CN" dirty="0" err="1"/>
              <a:t>sourceURL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来关联模块处理前后的对应关系。</a:t>
            </a:r>
            <a:endParaRPr lang="en-US" altLang="zh-CN" dirty="0"/>
          </a:p>
          <a:p>
            <a:pPr marL="0" indent="0" latinLnBrk="1">
              <a:buNone/>
            </a:pPr>
            <a:r>
              <a:rPr lang="zh-Hans" altLang="en-US" dirty="0"/>
              <a:t>如图</a:t>
            </a: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C4236-1047-1E46-BBFB-448924A4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2568"/>
            <a:ext cx="5416446" cy="48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lang="en-US" altLang="zh-CN" dirty="0" err="1"/>
              <a:t>soure</a:t>
            </a:r>
            <a:r>
              <a:rPr lang="en-US" altLang="zh-CN" dirty="0"/>
              <a:t>-map 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source-map</a:t>
            </a:r>
            <a:r>
              <a:rPr lang="zh-CN" altLang="en-US" dirty="0"/>
              <a:t>会为每一个打包后的模块生成独立的</a:t>
            </a:r>
            <a:r>
              <a:rPr lang="en-US" altLang="zh-CN" dirty="0" err="1"/>
              <a:t>soucemap</a:t>
            </a:r>
            <a:r>
              <a:rPr lang="zh-CN" altLang="en-US" dirty="0"/>
              <a:t>文件，</a:t>
            </a:r>
            <a:r>
              <a:rPr lang="zh-Hans" altLang="en-US" dirty="0"/>
              <a:t>如图：</a:t>
            </a:r>
            <a:endParaRPr lang="en-US" altLang="zh-Hans" dirty="0"/>
          </a:p>
          <a:p>
            <a:pPr marL="0" indent="0" latinLnBrk="1">
              <a:buNone/>
            </a:pPr>
            <a:r>
              <a:rPr lang="en-US" altLang="zh-CN" dirty="0"/>
              <a:t>						  </a:t>
            </a:r>
            <a:r>
              <a:rPr lang="zh-Hans" altLang="en-US" dirty="0"/>
              <a:t>        </a:t>
            </a:r>
            <a:r>
              <a:rPr lang="en-US" altLang="zh-CN" dirty="0" err="1"/>
              <a:t>main.js.map</a:t>
            </a:r>
            <a:r>
              <a:rPr lang="zh-Hans" altLang="en-US" dirty="0"/>
              <a:t> 部分截图</a:t>
            </a:r>
            <a:endParaRPr lang="en-US" altLang="zh-Hans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9FE67-0274-C343-A96A-F992D2EA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592"/>
            <a:ext cx="5545008" cy="138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B745D-76FB-5A4F-B108-256407450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2309"/>
            <a:ext cx="15494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E9CF82-0ACC-E54B-8F14-50B95FBAF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12" y="3598069"/>
            <a:ext cx="299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1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lang="en-US" altLang="zh-CN" dirty="0" err="1"/>
              <a:t>soure</a:t>
            </a:r>
            <a:r>
              <a:rPr lang="en-US" altLang="zh-CN" dirty="0"/>
              <a:t>-map 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source-map</a:t>
            </a:r>
            <a:r>
              <a:rPr lang="zh-CN" altLang="en-US" dirty="0"/>
              <a:t>会为每一个打包后的模块生成独立的</a:t>
            </a:r>
            <a:r>
              <a:rPr lang="en-US" altLang="zh-CN" dirty="0" err="1"/>
              <a:t>soucemap</a:t>
            </a:r>
            <a:r>
              <a:rPr lang="zh-CN" altLang="en-US" dirty="0"/>
              <a:t>文件，</a:t>
            </a:r>
            <a:r>
              <a:rPr lang="zh-Hans" altLang="en-US" dirty="0"/>
              <a:t>如图：</a:t>
            </a:r>
            <a:endParaRPr lang="en-US" altLang="zh-Hans" dirty="0"/>
          </a:p>
          <a:p>
            <a:pPr marL="0" indent="0" latinLnBrk="1">
              <a:buNone/>
            </a:pPr>
            <a:r>
              <a:rPr lang="en-US" altLang="zh-CN" dirty="0"/>
              <a:t>						  </a:t>
            </a:r>
            <a:r>
              <a:rPr lang="zh-Hans" altLang="en-US" dirty="0"/>
              <a:t>        </a:t>
            </a:r>
            <a:r>
              <a:rPr lang="en-US" altLang="zh-CN" dirty="0" err="1"/>
              <a:t>main.js.map</a:t>
            </a:r>
            <a:r>
              <a:rPr lang="zh-Hans" altLang="en-US" dirty="0"/>
              <a:t> 部分截图</a:t>
            </a:r>
            <a:endParaRPr lang="en-US" altLang="zh-Hans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9FE67-0274-C343-A96A-F992D2EA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592"/>
            <a:ext cx="5545008" cy="138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B745D-76FB-5A4F-B108-256407450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2309"/>
            <a:ext cx="15494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E9CF82-0ACC-E54B-8F14-50B95FBAF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12" y="3598069"/>
            <a:ext cx="299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lang="en-US" altLang="zh-CN" dirty="0" err="1"/>
              <a:t>soure</a:t>
            </a:r>
            <a:r>
              <a:rPr lang="en-US" altLang="zh-CN" dirty="0"/>
              <a:t>-map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source-map</a:t>
            </a:r>
            <a:r>
              <a:rPr lang="zh-CN" altLang="en-US" dirty="0"/>
              <a:t>会为每一个打包后的模块生成独立的</a:t>
            </a:r>
            <a:r>
              <a:rPr lang="en-US" altLang="zh-CN" dirty="0" err="1"/>
              <a:t>soucemap</a:t>
            </a:r>
            <a:r>
              <a:rPr lang="zh-CN" altLang="en-US" dirty="0"/>
              <a:t>文件，</a:t>
            </a:r>
            <a:r>
              <a:rPr lang="zh-Hans" altLang="en-US" dirty="0"/>
              <a:t>如图：</a:t>
            </a:r>
            <a:endParaRPr lang="en-US" altLang="zh-Hans" dirty="0"/>
          </a:p>
          <a:p>
            <a:pPr marL="0" indent="0" latinLnBrk="1">
              <a:buNone/>
            </a:pPr>
            <a:r>
              <a:rPr lang="en-US" altLang="zh-CN" dirty="0"/>
              <a:t>						  </a:t>
            </a:r>
            <a:r>
              <a:rPr lang="zh-Hans" altLang="en-US" dirty="0"/>
              <a:t>        </a:t>
            </a:r>
            <a:r>
              <a:rPr lang="en-US" altLang="zh-CN" dirty="0" err="1"/>
              <a:t>main.js.map</a:t>
            </a:r>
            <a:r>
              <a:rPr lang="zh-Hans" altLang="en-US" dirty="0"/>
              <a:t> 部分截图</a:t>
            </a:r>
            <a:endParaRPr lang="en-US" altLang="zh-Hans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9FE67-0274-C343-A96A-F992D2EA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592"/>
            <a:ext cx="5545008" cy="138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B745D-76FB-5A4F-B108-256407450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2309"/>
            <a:ext cx="15494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E9CF82-0ACC-E54B-8F14-50B95FBAF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12" y="3598069"/>
            <a:ext cx="299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1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inline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CN" altLang="en-US" dirty="0"/>
              <a:t>与</a:t>
            </a:r>
            <a:r>
              <a:rPr lang="en-US" altLang="zh-CN" dirty="0"/>
              <a:t>source-map</a:t>
            </a:r>
            <a:r>
              <a:rPr lang="zh-CN" altLang="en-US" dirty="0"/>
              <a:t>不同，增加</a:t>
            </a:r>
            <a:r>
              <a:rPr lang="en-US" altLang="zh-CN" dirty="0"/>
              <a:t>inline</a:t>
            </a:r>
            <a:r>
              <a:rPr lang="zh-CN" altLang="en-US" dirty="0"/>
              <a:t>属性后，不会生成独立的</a:t>
            </a:r>
            <a:r>
              <a:rPr lang="en-US" altLang="zh-CN" dirty="0"/>
              <a:t>.map</a:t>
            </a:r>
            <a:r>
              <a:rPr lang="zh-CN" altLang="en-US" dirty="0"/>
              <a:t>文件，而是将</a:t>
            </a:r>
            <a:r>
              <a:rPr lang="en-US" altLang="zh-CN" dirty="0"/>
              <a:t>.map</a:t>
            </a:r>
            <a:r>
              <a:rPr lang="zh-CN" altLang="en-US" dirty="0"/>
              <a:t>文件以</a:t>
            </a:r>
            <a:r>
              <a:rPr lang="en-US" altLang="zh-CN" dirty="0" err="1"/>
              <a:t>dataURL</a:t>
            </a:r>
            <a:r>
              <a:rPr lang="zh-CN" altLang="en-US" dirty="0"/>
              <a:t>的形式插入。</a:t>
            </a:r>
            <a:r>
              <a:rPr lang="zh-Hans" altLang="en-US" dirty="0"/>
              <a:t>如图</a:t>
            </a:r>
            <a:r>
              <a:rPr lang="en-US" altLang="zh-Hans" dirty="0"/>
              <a:t>:</a:t>
            </a:r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DD3F71-5DCA-2D47-97B0-04B48B4DF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4" y="3429000"/>
            <a:ext cx="7353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4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cheap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CN" dirty="0"/>
              <a:t>cheap</a:t>
            </a:r>
            <a:r>
              <a:rPr lang="zh-CN" altLang="en-US" dirty="0"/>
              <a:t>属性在打包后同样会为每一个模块生成</a:t>
            </a:r>
            <a:r>
              <a:rPr lang="en-US" altLang="zh-CN" dirty="0"/>
              <a:t>.map</a:t>
            </a:r>
            <a:r>
              <a:rPr lang="zh-CN" altLang="en-US" dirty="0"/>
              <a:t>文件，但是与</a:t>
            </a:r>
            <a:r>
              <a:rPr lang="en-US" altLang="zh-CN" dirty="0"/>
              <a:t>source-map</a:t>
            </a:r>
            <a:r>
              <a:rPr lang="zh-CN" altLang="en-US" dirty="0"/>
              <a:t>的区别在于</a:t>
            </a:r>
            <a:r>
              <a:rPr lang="en-US" altLang="zh-CN" dirty="0"/>
              <a:t>cheap</a:t>
            </a:r>
            <a:r>
              <a:rPr lang="zh-CN" altLang="en-US" dirty="0"/>
              <a:t>生成的</a:t>
            </a:r>
            <a:r>
              <a:rPr lang="en-US" altLang="zh-CN" dirty="0"/>
              <a:t>.map</a:t>
            </a:r>
            <a:r>
              <a:rPr lang="zh-CN" altLang="en-US" dirty="0"/>
              <a:t>文件会忽略原始代码中的列信息。</a:t>
            </a:r>
            <a:endParaRPr lang="en-US" altLang="zh-CN" dirty="0"/>
          </a:p>
          <a:p>
            <a:pPr marL="0" indent="0" latinLnBrk="1">
              <a:buNone/>
            </a:pPr>
            <a:r>
              <a:rPr lang="zh-Hans" altLang="en-US" dirty="0"/>
              <a:t>仅对比</a:t>
            </a:r>
            <a:r>
              <a:rPr lang="en-US" altLang="zh-CN" dirty="0" err="1"/>
              <a:t>main.js.map</a:t>
            </a:r>
            <a:r>
              <a:rPr lang="zh-Hans" altLang="en-US" dirty="0"/>
              <a:t> 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A4B81-1343-8C4A-BDB4-6F8E1E59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5069"/>
            <a:ext cx="9055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module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CN" dirty="0"/>
              <a:t>cheap</a:t>
            </a:r>
            <a:r>
              <a:rPr lang="zh-CN" altLang="en-US" dirty="0"/>
              <a:t>属性在打包后同样会为每一个模块生成</a:t>
            </a:r>
            <a:r>
              <a:rPr lang="en-US" altLang="zh-CN" dirty="0"/>
              <a:t>.map</a:t>
            </a:r>
            <a:r>
              <a:rPr lang="zh-CN" altLang="en-US" dirty="0"/>
              <a:t>文件，但是与</a:t>
            </a:r>
            <a:r>
              <a:rPr lang="en-US" altLang="zh-CN" dirty="0"/>
              <a:t>source-map</a:t>
            </a:r>
            <a:r>
              <a:rPr lang="zh-CN" altLang="en-US" dirty="0"/>
              <a:t>的区别在于</a:t>
            </a:r>
            <a:r>
              <a:rPr lang="en-US" altLang="zh-CN" dirty="0"/>
              <a:t>cheap</a:t>
            </a:r>
            <a:r>
              <a:rPr lang="zh-CN" altLang="en-US" dirty="0"/>
              <a:t>生成的</a:t>
            </a:r>
            <a:r>
              <a:rPr lang="en-US" altLang="zh-CN" dirty="0"/>
              <a:t>.map</a:t>
            </a:r>
            <a:r>
              <a:rPr lang="zh-CN" altLang="en-US" dirty="0"/>
              <a:t>文件会忽略原始代码中的列信息。</a:t>
            </a:r>
            <a:endParaRPr lang="en-US" altLang="zh-CN" dirty="0"/>
          </a:p>
          <a:p>
            <a:pPr marL="0" indent="0" latinLnBrk="1">
              <a:buNone/>
            </a:pPr>
            <a:r>
              <a:rPr lang="zh-Hans" altLang="en-US" dirty="0"/>
              <a:t>仅对比</a:t>
            </a:r>
            <a:r>
              <a:rPr lang="en-US" altLang="zh-CN" dirty="0" err="1"/>
              <a:t>main.js.map</a:t>
            </a:r>
            <a:r>
              <a:rPr lang="zh-Hans" altLang="en-US" dirty="0"/>
              <a:t> 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A4B81-1343-8C4A-BDB4-6F8E1E59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5069"/>
            <a:ext cx="9055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1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 err="1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module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Hans" dirty="0"/>
              <a:t>module</a:t>
            </a:r>
            <a:r>
              <a:rPr lang="zh-Hans" altLang="en-US" dirty="0"/>
              <a:t>属性则</a:t>
            </a:r>
            <a:r>
              <a:rPr lang="zh-CN" altLang="en-US" dirty="0"/>
              <a:t>包含了</a:t>
            </a:r>
            <a:r>
              <a:rPr lang="en-US" altLang="zh-CN" dirty="0"/>
              <a:t>loader</a:t>
            </a:r>
            <a:r>
              <a:rPr lang="zh-CN" altLang="en-US" dirty="0"/>
              <a:t>模块之间的</a:t>
            </a:r>
            <a:r>
              <a:rPr lang="en-US" altLang="zh-CN" dirty="0" err="1"/>
              <a:t>sourcemap</a:t>
            </a: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这样差不多就理清了</a:t>
            </a:r>
            <a:r>
              <a:rPr lang="en-US" altLang="zh-CN" dirty="0" err="1"/>
              <a:t>webpack</a:t>
            </a:r>
            <a:r>
              <a:rPr lang="zh-CN" altLang="en-US" dirty="0"/>
              <a:t>中所有的</a:t>
            </a:r>
            <a:r>
              <a:rPr lang="en-US" altLang="zh-CN" dirty="0" err="1"/>
              <a:t>sourcemap</a:t>
            </a:r>
            <a:r>
              <a:rPr lang="zh-CN" altLang="en-US" dirty="0"/>
              <a:t>类型。 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908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zh-Hans" altLang="en-US" dirty="0">
                <a:latin typeface="+mj-ea"/>
              </a:rPr>
              <a:t>十</a:t>
            </a:r>
            <a:r>
              <a:rPr lang="zh-CN" altLang="en-US" dirty="0">
                <a:latin typeface="+mj-ea"/>
              </a:rPr>
              <a:t>章</a:t>
            </a:r>
            <a:r>
              <a:rPr lang="zh-Hans" altLang="en-US" dirty="0">
                <a:latin typeface="+mj-ea"/>
              </a:rPr>
              <a:t> </a:t>
            </a:r>
            <a:r>
              <a:rPr lang="en-US" altLang="zh-Hans" dirty="0" err="1">
                <a:latin typeface="+mj-ea"/>
              </a:rPr>
              <a:t>webapck</a:t>
            </a:r>
            <a:r>
              <a:rPr lang="zh-Hans" altLang="en-US" dirty="0">
                <a:latin typeface="+mj-ea"/>
              </a:rPr>
              <a:t>高级用法及其核心模块</a:t>
            </a:r>
            <a:endParaRPr lang="zh-CN" altLang="en-US" sz="4800" dirty="0">
              <a:latin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 err="1"/>
              <a:t>Webpack</a:t>
            </a:r>
            <a:r>
              <a:rPr kumimoji="1" lang="zh-Hans" altLang="en-US" dirty="0"/>
              <a:t>高级用法及其核心拓展延伸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Hans" altLang="en-US" dirty="0"/>
              <a:t>核心模块</a:t>
            </a:r>
            <a:r>
              <a:rPr lang="en-US" altLang="zh-CN" dirty="0"/>
              <a:t>enhanced-resolve</a:t>
            </a:r>
          </a:p>
        </p:txBody>
      </p:sp>
    </p:spTree>
    <p:extLst>
      <p:ext uri="{BB962C8B-B14F-4D97-AF65-F5344CB8AC3E}">
        <p14:creationId xmlns:p14="http://schemas.microsoft.com/office/powerpoint/2010/main" val="343545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中的文件解析规则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Hans" altLang="en-US" dirty="0"/>
              <a:t>绝对路径</a:t>
            </a:r>
            <a:endParaRPr kumimoji="1" lang="en-US" altLang="zh-Han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相对路径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	</a:t>
            </a:r>
          </a:p>
          <a:p>
            <a:pPr marL="0" indent="0">
              <a:buNone/>
            </a:pPr>
            <a:r>
              <a:rPr kumimoji="1" lang="en-US" altLang="zh-Hans" dirty="0"/>
              <a:t>3.</a:t>
            </a:r>
            <a:r>
              <a:rPr kumimoji="1" lang="zh-Hans" altLang="en-US" dirty="0"/>
              <a:t> 模块路径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9F79A-3AAF-384C-A8B6-1B69F298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2371393"/>
            <a:ext cx="3403600" cy="368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CF08FC-30F5-0A40-A46F-C6B19F21A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3336987"/>
            <a:ext cx="3403600" cy="431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F8D80A-2230-D548-AAF8-5AB1D11BA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4366081"/>
            <a:ext cx="3457869" cy="3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绝对路径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由于我们已经取得文件的绝对路径，因此不需要进一步再做解析。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3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相对路径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在这种情况下，使用 </a:t>
            </a:r>
            <a:r>
              <a:rPr lang="en-US" altLang="zh-CN" dirty="0"/>
              <a:t>import </a:t>
            </a:r>
            <a:r>
              <a:rPr lang="zh-CN" altLang="en-US" dirty="0"/>
              <a:t>或 </a:t>
            </a:r>
            <a:r>
              <a:rPr lang="en-US" altLang="zh-CN" dirty="0"/>
              <a:t>require </a:t>
            </a:r>
            <a:r>
              <a:rPr lang="zh-CN" altLang="en-US" dirty="0"/>
              <a:t>的资源文件</a:t>
            </a:r>
            <a:r>
              <a:rPr lang="en-US" altLang="zh-CN" dirty="0"/>
              <a:t>(resource file)</a:t>
            </a:r>
            <a:r>
              <a:rPr lang="zh-CN" altLang="en-US" dirty="0"/>
              <a:t>所在的目录被认为是上下文目录</a:t>
            </a:r>
            <a:r>
              <a:rPr lang="en-US" altLang="zh-CN" dirty="0"/>
              <a:t>(context directory)</a:t>
            </a:r>
            <a:r>
              <a:rPr lang="zh-CN" altLang="en-US" dirty="0"/>
              <a:t>。在 </a:t>
            </a:r>
            <a:r>
              <a:rPr lang="en-US" altLang="zh-CN" dirty="0"/>
              <a:t>import/require </a:t>
            </a:r>
            <a:r>
              <a:rPr lang="zh-CN" altLang="en-US" dirty="0"/>
              <a:t>中给定的相对路径，会添加此上下文路径</a:t>
            </a:r>
            <a:r>
              <a:rPr lang="en-US" altLang="zh-CN" dirty="0"/>
              <a:t>(context path)</a:t>
            </a:r>
            <a:r>
              <a:rPr lang="zh-CN" altLang="en-US" dirty="0"/>
              <a:t>，以产生模块的绝对路径</a:t>
            </a:r>
            <a:r>
              <a:rPr lang="en-US" altLang="zh-CN" dirty="0"/>
              <a:t>(absolute path)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1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模块路径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模块将在</a:t>
            </a:r>
            <a:r>
              <a:rPr lang="en-US" altLang="zh-Hans" dirty="0" err="1"/>
              <a:t>resolve.modules</a:t>
            </a:r>
            <a:r>
              <a:rPr lang="zh-CN" altLang="en-US" dirty="0"/>
              <a:t>中指定的所有目录内搜索。 你可以替换初始模块路径，此替换路径通过使用</a:t>
            </a:r>
            <a:r>
              <a:rPr lang="en-US" altLang="zh-CN" dirty="0" err="1"/>
              <a:t>resolve.alias</a:t>
            </a:r>
            <a:r>
              <a:rPr lang="zh-CN" altLang="en-US" dirty="0"/>
              <a:t>配置选项来创建一个别名。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81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模块路径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CN" dirty="0" err="1"/>
              <a:t>webpack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config</a:t>
            </a:r>
            <a:r>
              <a:rPr kumimoji="1" lang="zh-Hans" altLang="en-US" dirty="0"/>
              <a:t>配置如图：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r>
              <a:rPr kumimoji="1" lang="zh-Hans" altLang="en-US" dirty="0"/>
              <a:t>这样我们就可以如下引用：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15D17A-3350-1B4F-A45D-C2DF28A4A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27" y="1825625"/>
            <a:ext cx="4178300" cy="229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A27E05-FD02-6541-A9BD-18EE3E398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0" y="4830738"/>
            <a:ext cx="3429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enhanced-resolved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当打包模块时，</a:t>
            </a:r>
            <a:r>
              <a:rPr lang="en-US" altLang="zh-CN" dirty="0" err="1"/>
              <a:t>webpack</a:t>
            </a:r>
            <a:r>
              <a:rPr lang="en-US" altLang="zh-CN" dirty="0"/>
              <a:t> </a:t>
            </a:r>
            <a:r>
              <a:rPr lang="zh-CN" altLang="en-US" dirty="0"/>
              <a:t>使用 </a:t>
            </a:r>
            <a:r>
              <a:rPr lang="en-US" altLang="zh-CN" dirty="0"/>
              <a:t>enhanced-</a:t>
            </a:r>
            <a:r>
              <a:rPr lang="en-US" altLang="zh-CN" dirty="0" err="1"/>
              <a:t>reslove</a:t>
            </a:r>
            <a:r>
              <a:rPr lang="en-US" altLang="zh-CN" dirty="0"/>
              <a:t> </a:t>
            </a:r>
            <a:r>
              <a:rPr lang="zh-CN" altLang="en-US" dirty="0"/>
              <a:t>来解析文件路径</a:t>
            </a:r>
          </a:p>
          <a:p>
            <a:pPr marL="0" indent="0">
              <a:buNone/>
            </a:pPr>
            <a:br>
              <a:rPr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868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enhanced-resolved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CN" dirty="0" err="1"/>
              <a:t>Test.js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C0FA2B-6CBA-4241-8629-E763D567B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34" y="1825625"/>
            <a:ext cx="6698251" cy="42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enhanced-resolved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输出结果：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zh-Hans" altLang="en-US" dirty="0"/>
              <a:t>我们发现，相对路径的</a:t>
            </a:r>
            <a:r>
              <a:rPr kumimoji="1" lang="en-US" altLang="zh-Hans" dirty="0" err="1"/>
              <a:t>test.js</a:t>
            </a:r>
            <a:r>
              <a:rPr kumimoji="1" lang="zh-Hans" altLang="en-US" dirty="0"/>
              <a:t>和模块路径的</a:t>
            </a:r>
            <a:r>
              <a:rPr kumimoji="1" lang="en-US" altLang="zh-Hans" dirty="0" err="1"/>
              <a:t>common.js</a:t>
            </a:r>
            <a:r>
              <a:rPr kumimoji="1" lang="zh-Hans" altLang="en-US" dirty="0"/>
              <a:t>都成功输出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628A1-0BFD-C042-A825-82783922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900"/>
            <a:ext cx="7429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3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Hans" altLang="en-US" dirty="0"/>
              <a:t>核心模块 </a:t>
            </a:r>
            <a:r>
              <a:rPr lang="en-US" altLang="zh-Hans" dirty="0"/>
              <a:t>watch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4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Hans" altLang="en-US" dirty="0"/>
              <a:t>高级用法之</a:t>
            </a:r>
            <a:r>
              <a:rPr lang="en-US" altLang="zh-Hans" dirty="0"/>
              <a:t>source-map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271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我们使用打包工具时，肯定不希望每次代码更改都需要手动再次编译，此时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的核心模块</a:t>
            </a:r>
            <a:r>
              <a:rPr kumimoji="1" lang="en-US" altLang="zh-Hans" dirty="0"/>
              <a:t>watch</a:t>
            </a:r>
            <a:r>
              <a:rPr kumimoji="1" lang="zh-Hans" altLang="en-US" dirty="0"/>
              <a:t>则是解决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更新编译问题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85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Hans" dirty="0" err="1"/>
              <a:t>Webpack</a:t>
            </a:r>
            <a:r>
              <a:rPr kumimoji="1" lang="zh-Hans" altLang="en-US" dirty="0"/>
              <a:t>提供三种解决方案：</a:t>
            </a:r>
            <a:endParaRPr kumimoji="1" lang="en-US" altLang="zh-Hans" dirty="0"/>
          </a:p>
          <a:p>
            <a:pPr marL="0" indent="0" fontAlgn="base">
              <a:buNone/>
            </a:pPr>
            <a:r>
              <a:rPr kumimoji="1" lang="en-US" altLang="zh-Hans" dirty="0"/>
              <a:t>1.</a:t>
            </a:r>
            <a:r>
              <a:rPr kumimoji="1" lang="zh-Hans" altLang="en-US" dirty="0"/>
              <a:t>观察者模式 </a:t>
            </a:r>
            <a:r>
              <a:rPr kumimoji="1" lang="en-US" altLang="zh-Hans" dirty="0"/>
              <a:t>//</a:t>
            </a:r>
            <a:r>
              <a:rPr kumimoji="1" lang="zh-Hans" altLang="en-US" dirty="0"/>
              <a:t> 即使用</a:t>
            </a:r>
            <a:r>
              <a:rPr kumimoji="1" lang="en-US" altLang="zh-Hans" dirty="0"/>
              <a:t>—watch</a:t>
            </a:r>
            <a:r>
              <a:rPr kumimoji="1" lang="zh-Hans" altLang="en-US" dirty="0"/>
              <a:t>参数</a:t>
            </a:r>
            <a:endParaRPr kumimoji="1" lang="en-US" altLang="zh-Hans" dirty="0"/>
          </a:p>
          <a:p>
            <a:pPr marL="0" indent="0" fontAlgn="base">
              <a:buNone/>
            </a:pPr>
            <a:r>
              <a:rPr kumimoji="1" lang="en-US" altLang="zh-Hans" dirty="0"/>
              <a:t>2.</a:t>
            </a:r>
            <a:r>
              <a:rPr lang="en-US" altLang="zh-CN" b="1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-dev-server(</a:t>
            </a:r>
            <a:r>
              <a:rPr lang="zh-CN" altLang="en-US" dirty="0"/>
              <a:t>常用</a:t>
            </a:r>
            <a:r>
              <a:rPr lang="en-US" altLang="zh-CN" dirty="0"/>
              <a:t>)</a:t>
            </a:r>
            <a:r>
              <a:rPr lang="zh-Hans" altLang="en-US" dirty="0"/>
              <a:t> </a:t>
            </a:r>
            <a:r>
              <a:rPr lang="en-US" altLang="zh-Hans" dirty="0"/>
              <a:t>//</a:t>
            </a:r>
            <a:r>
              <a:rPr lang="zh-Hans" altLang="en-US" dirty="0"/>
              <a:t>提供</a:t>
            </a:r>
            <a:r>
              <a:rPr lang="en-US" altLang="zh-Hans" dirty="0"/>
              <a:t>watch</a:t>
            </a:r>
            <a:r>
              <a:rPr lang="zh-Hans" altLang="en-US" dirty="0"/>
              <a:t>，通过</a:t>
            </a:r>
            <a:r>
              <a:rPr lang="en-US" altLang="zh-Hans" dirty="0"/>
              <a:t>socket</a:t>
            </a:r>
            <a:r>
              <a:rPr lang="zh-Hans" altLang="en-US" dirty="0"/>
              <a:t>建立热更新</a:t>
            </a:r>
            <a:endParaRPr lang="en-US" altLang="zh-Hans" dirty="0"/>
          </a:p>
          <a:p>
            <a:pPr marL="0" indent="0" fontAlgn="base">
              <a:buNone/>
            </a:pPr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-dev-middleware</a:t>
            </a:r>
            <a:r>
              <a:rPr lang="zh-Hans" altLang="en-US" dirty="0"/>
              <a:t> </a:t>
            </a:r>
            <a:r>
              <a:rPr lang="en-US" altLang="zh-Hans" dirty="0"/>
              <a:t>//</a:t>
            </a:r>
            <a:r>
              <a:rPr lang="zh-Hans" altLang="en-US" dirty="0"/>
              <a:t>自定义</a:t>
            </a:r>
            <a:r>
              <a:rPr lang="en-US" altLang="zh-Hans" dirty="0"/>
              <a:t>express,</a:t>
            </a:r>
            <a:r>
              <a:rPr lang="zh-Hans" altLang="en-US" dirty="0"/>
              <a:t> 提供</a:t>
            </a:r>
            <a:r>
              <a:rPr lang="en-US" altLang="zh-Hans" dirty="0"/>
              <a:t>watch</a:t>
            </a:r>
            <a:endParaRPr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12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 </a:t>
            </a:r>
            <a:r>
              <a:rPr lang="zh-Hans" altLang="en-US" dirty="0"/>
              <a:t>之</a:t>
            </a:r>
            <a:r>
              <a:rPr lang="en-US" altLang="zh-Hans" dirty="0" err="1"/>
              <a:t>chokidar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CN" dirty="0" err="1"/>
              <a:t>chokidar</a:t>
            </a:r>
            <a:r>
              <a:rPr kumimoji="1" lang="zh-Hans" altLang="en-US" dirty="0"/>
              <a:t>则是作为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实现</a:t>
            </a:r>
            <a:r>
              <a:rPr kumimoji="1" lang="en-US" altLang="zh-Hans" dirty="0"/>
              <a:t>watch</a:t>
            </a:r>
            <a:r>
              <a:rPr kumimoji="1" lang="zh-Hans" altLang="en-US" dirty="0"/>
              <a:t>的核心</a:t>
            </a:r>
            <a:r>
              <a:rPr kumimoji="1" lang="en-US" altLang="zh-Hans" dirty="0" err="1"/>
              <a:t>npm</a:t>
            </a:r>
            <a:r>
              <a:rPr kumimoji="1" lang="zh-Hans" altLang="en-US" dirty="0"/>
              <a:t>包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0747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 </a:t>
            </a:r>
            <a:r>
              <a:rPr lang="zh-Hans" altLang="en-US" dirty="0"/>
              <a:t>之</a:t>
            </a:r>
            <a:r>
              <a:rPr lang="en-US" altLang="zh-Hans" dirty="0" err="1"/>
              <a:t>chokidar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示例：我们运行监听文件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zh-Hans" altLang="en-US" dirty="0"/>
              <a:t>结果：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4B434D-6AA4-0449-99BC-6C596304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528"/>
            <a:ext cx="8229600" cy="176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28BA85-4564-AA45-832B-310DA1DE0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4164042"/>
            <a:ext cx="3759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 </a:t>
            </a:r>
            <a:r>
              <a:rPr lang="zh-Hans" altLang="en-US" dirty="0"/>
              <a:t>之</a:t>
            </a:r>
            <a:r>
              <a:rPr lang="en-US" altLang="zh-Hans" dirty="0" err="1"/>
              <a:t>chokidar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假设我们改变一下</a:t>
            </a:r>
            <a:r>
              <a:rPr kumimoji="1" lang="en-US" altLang="zh-Hans" dirty="0" err="1"/>
              <a:t>test.js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r>
              <a:rPr kumimoji="1" lang="zh-Hans" altLang="en-US" dirty="0"/>
              <a:t>我们发现</a:t>
            </a:r>
            <a:r>
              <a:rPr kumimoji="1" lang="en-US" altLang="zh-Hans" dirty="0" err="1"/>
              <a:t>test.js</a:t>
            </a:r>
            <a:r>
              <a:rPr kumimoji="1" lang="zh-Hans" altLang="en-US" dirty="0"/>
              <a:t>的变更出现在控制台上了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90879-C285-F94D-A2FF-C23B36C7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6" y="2579617"/>
            <a:ext cx="3810000" cy="27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3D35B9-E581-8943-8B97-C080EC752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6" y="3953669"/>
            <a:ext cx="4051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7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Hans" altLang="en-US" dirty="0"/>
              <a:t>核心模块之</a:t>
            </a:r>
            <a:r>
              <a:rPr lang="en-US" altLang="zh-CN" dirty="0"/>
              <a:t>acorn</a:t>
            </a:r>
            <a:r>
              <a:rPr lang="zh-Hans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51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Ast</a:t>
            </a:r>
            <a:r>
              <a:rPr lang="zh-Hans" altLang="en-US" dirty="0"/>
              <a:t>简介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AST,</a:t>
            </a:r>
            <a:r>
              <a:rPr lang="zh-CN" altLang="en-US" dirty="0"/>
              <a:t>抽象语法树</a:t>
            </a:r>
            <a:r>
              <a:rPr lang="en-US" altLang="zh-CN" dirty="0"/>
              <a:t>,</a:t>
            </a:r>
            <a:r>
              <a:rPr lang="zh-CN" altLang="en-US" dirty="0"/>
              <a:t>它以树状的形式表现编程语言的语法结构，树上的每个节点都表示源代码中的一种结构。</a:t>
            </a:r>
            <a:br>
              <a:rPr lang="zh-CN" altLang="en-US" dirty="0"/>
            </a:br>
            <a:r>
              <a:rPr lang="zh-CN" altLang="en-US" dirty="0"/>
              <a:t>通过操作这棵树</a:t>
            </a:r>
            <a:r>
              <a:rPr lang="en-US" altLang="zh-CN" dirty="0"/>
              <a:t>,</a:t>
            </a:r>
            <a:r>
              <a:rPr lang="zh-CN" altLang="en-US" dirty="0"/>
              <a:t>可以精准的定位到声明、赋值、运算语句</a:t>
            </a:r>
            <a:r>
              <a:rPr lang="en-US" altLang="zh-CN" dirty="0"/>
              <a:t>,</a:t>
            </a:r>
            <a:r>
              <a:rPr lang="zh-CN" altLang="en-US" dirty="0"/>
              <a:t>从而实现对代码的分析、优化、变更等操作。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978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Ast</a:t>
            </a:r>
            <a:r>
              <a:rPr lang="zh-Hans" altLang="en-US" dirty="0"/>
              <a:t>应用场景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FD96AE2-4817-6340-A655-CA217073C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362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784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Ast</a:t>
            </a:r>
            <a:r>
              <a:rPr lang="zh-Hans" altLang="en-US" dirty="0"/>
              <a:t>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e.g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a = 42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29CFFB-DCF3-4849-AABF-B3E2FAA6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4687"/>
            <a:ext cx="10365533" cy="11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14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webpack</a:t>
            </a:r>
            <a:r>
              <a:rPr lang="zh-Hans" altLang="en-US" dirty="0"/>
              <a:t> 和</a:t>
            </a:r>
            <a:r>
              <a:rPr lang="en-US" altLang="zh-Hans" dirty="0" err="1"/>
              <a:t>ast</a:t>
            </a:r>
            <a:r>
              <a:rPr lang="en-US" altLang="zh-Hans" dirty="0"/>
              <a:t>(acorn)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Acorn</a:t>
            </a:r>
            <a:r>
              <a:rPr kumimoji="1" lang="zh-Hans" altLang="en-US" dirty="0"/>
              <a:t> 是一个第三方</a:t>
            </a:r>
            <a:r>
              <a:rPr kumimoji="1" lang="en-US" altLang="zh-Hans" dirty="0" err="1"/>
              <a:t>npm</a:t>
            </a:r>
            <a:r>
              <a:rPr kumimoji="1" lang="zh-Hans" altLang="en-US" dirty="0"/>
              <a:t>包，实现对编码</a:t>
            </a:r>
            <a:r>
              <a:rPr kumimoji="1" lang="en-US" altLang="zh-Hans" dirty="0" err="1"/>
              <a:t>ast</a:t>
            </a:r>
            <a:r>
              <a:rPr kumimoji="1" lang="zh-Hans" altLang="en-US" dirty="0"/>
              <a:t>的转化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示例：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BB264-4274-5740-9437-F0C7F306D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5215"/>
            <a:ext cx="91821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6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Hans" altLang="en-US" dirty="0"/>
              <a:t>所谓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如何调试线上代码？</a:t>
            </a:r>
            <a:endParaRPr kumimoji="1" lang="en-US" altLang="zh-CN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DA6C4BD-D2BD-0844-8C10-EBC24972C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691156"/>
              </p:ext>
            </p:extLst>
          </p:nvPr>
        </p:nvGraphicFramePr>
        <p:xfrm>
          <a:off x="4107305" y="1825625"/>
          <a:ext cx="7246494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0518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webpack</a:t>
            </a:r>
            <a:r>
              <a:rPr lang="zh-Hans" altLang="en-US" dirty="0"/>
              <a:t> 和</a:t>
            </a:r>
            <a:r>
              <a:rPr lang="en-US" altLang="zh-Hans" dirty="0" err="1"/>
              <a:t>ast</a:t>
            </a:r>
            <a:r>
              <a:rPr lang="en-US" altLang="zh-Hans" dirty="0"/>
              <a:t>(acorn)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Res</a:t>
            </a:r>
            <a:r>
              <a:rPr kumimoji="1" lang="zh-Hans" altLang="en-US" dirty="0"/>
              <a:t>：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9855D-9443-3248-AFE4-7AF6B9F27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25" y="1825625"/>
            <a:ext cx="4317375" cy="40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4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webpack</a:t>
            </a:r>
            <a:r>
              <a:rPr lang="zh-Hans" altLang="en-US" dirty="0"/>
              <a:t> 和</a:t>
            </a:r>
            <a:r>
              <a:rPr lang="en-US" altLang="zh-Hans" dirty="0" err="1"/>
              <a:t>ast</a:t>
            </a:r>
            <a:r>
              <a:rPr lang="en-US" altLang="zh-Hans" dirty="0"/>
              <a:t>(acorn)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zh-CN" altLang="en-US" dirty="0"/>
              <a:t>在打包流程中也需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</a:t>
            </a:r>
            <a:r>
              <a:rPr lang="en-US" altLang="zh-CN" dirty="0"/>
              <a:t>AST</a:t>
            </a:r>
            <a:r>
              <a:rPr lang="zh-CN" altLang="en-US" dirty="0"/>
              <a:t>的支持，它借助</a:t>
            </a:r>
            <a:r>
              <a:rPr lang="en-US" altLang="zh-CN" dirty="0"/>
              <a:t>acorn</a:t>
            </a:r>
          </a:p>
          <a:p>
            <a:pPr marL="0" indent="0">
              <a:buNone/>
            </a:pPr>
            <a:r>
              <a:rPr lang="zh-CN" altLang="en-US" dirty="0"/>
              <a:t>库解析源码，生成</a:t>
            </a:r>
            <a:r>
              <a:rPr lang="en-US" altLang="zh-CN" dirty="0"/>
              <a:t>AST</a:t>
            </a:r>
            <a:r>
              <a:rPr lang="zh-CN" altLang="en-US" dirty="0"/>
              <a:t>，提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取模块依赖关系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720DD-88D0-CA45-AC6E-EBCA04DDA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6" y="1825625"/>
            <a:ext cx="3718551" cy="38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浅谈打包工具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07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浅谈打包工具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3FA2AA8-B67B-8046-B655-E1DBC83F5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7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2651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浅谈打包工具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F2E9B-9407-CF49-A75A-124789E5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不论是</a:t>
            </a:r>
            <a:r>
              <a:rPr kumimoji="1" lang="en-US" altLang="zh-Hans" dirty="0"/>
              <a:t>Rollup:</a:t>
            </a:r>
            <a:r>
              <a:rPr lang="en-US" altLang="zh-CN" dirty="0"/>
              <a:t> </a:t>
            </a:r>
            <a:r>
              <a:rPr lang="zh-CN" altLang="en-US" dirty="0"/>
              <a:t>所有资源放在同一个地方</a:t>
            </a:r>
            <a:r>
              <a:rPr lang="en-US" altLang="zh-CN" dirty="0"/>
              <a:t>,</a:t>
            </a:r>
            <a:r>
              <a:rPr lang="zh-CN" altLang="en-US" dirty="0"/>
              <a:t>一次性加载</a:t>
            </a:r>
            <a:r>
              <a:rPr lang="en-US" altLang="zh-CN" dirty="0"/>
              <a:t>,</a:t>
            </a:r>
            <a:r>
              <a:rPr lang="zh-CN" altLang="en-US" dirty="0"/>
              <a:t>利用 </a:t>
            </a:r>
            <a:r>
              <a:rPr lang="en-US" altLang="zh-CN" dirty="0"/>
              <a:t>tree-shake </a:t>
            </a:r>
            <a:r>
              <a:rPr lang="zh-CN" altLang="en-US" dirty="0"/>
              <a:t>特性来剔除项目中未使用的代码</a:t>
            </a:r>
            <a:r>
              <a:rPr lang="en-US" altLang="zh-CN" dirty="0"/>
              <a:t>,</a:t>
            </a:r>
            <a:r>
              <a:rPr lang="zh-CN" altLang="en-US" dirty="0"/>
              <a:t>减少冗余</a:t>
            </a:r>
            <a:r>
              <a:rPr kumimoji="1" lang="zh-Hans" altLang="en-US" dirty="0"/>
              <a:t>还是</a:t>
            </a:r>
            <a:r>
              <a:rPr kumimoji="1" lang="en-US" altLang="zh-Hans" dirty="0"/>
              <a:t>Parcel: </a:t>
            </a:r>
            <a:r>
              <a:rPr kumimoji="1" lang="zh-Hans" altLang="en-US" dirty="0"/>
              <a:t>极速打包，零配置代码分拆，个人认为所有的打包工具是不断的求同存异相互借鉴的过程，不论是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在</a:t>
            </a:r>
            <a:r>
              <a:rPr kumimoji="1" lang="en-US" altLang="zh-Hans" dirty="0"/>
              <a:t>rollup</a:t>
            </a:r>
            <a:r>
              <a:rPr kumimoji="1" lang="zh-Hans" altLang="en-US" dirty="0"/>
              <a:t>后更新</a:t>
            </a:r>
            <a:r>
              <a:rPr kumimoji="1" lang="en-US" altLang="zh-Hans" dirty="0" err="1"/>
              <a:t>treeshaking</a:t>
            </a:r>
            <a:r>
              <a:rPr kumimoji="1" lang="zh-Hans" altLang="en-US" dirty="0"/>
              <a:t>的功能还是</a:t>
            </a:r>
            <a:r>
              <a:rPr kumimoji="1" lang="en-US" altLang="zh-Hans" dirty="0"/>
              <a:t>rollup</a:t>
            </a:r>
            <a:r>
              <a:rPr kumimoji="1" lang="zh-Hans" altLang="en-US" dirty="0"/>
              <a:t>后追加</a:t>
            </a:r>
            <a:r>
              <a:rPr kumimoji="1" lang="en-US" altLang="zh-Hans" dirty="0" err="1"/>
              <a:t>codesplitting</a:t>
            </a:r>
            <a:r>
              <a:rPr kumimoji="1" lang="zh-Hans" altLang="en-US" dirty="0"/>
              <a:t>的功能，打包工具的思路方式</a:t>
            </a:r>
            <a:r>
              <a:rPr kumimoji="1" lang="zh-Hans" altLang="en-US"/>
              <a:t>还是大致一样的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0342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Hans" altLang="en-US" dirty="0"/>
              <a:t>所谓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Soucemap</a:t>
            </a:r>
            <a:r>
              <a:rPr kumimoji="1" lang="en-US" altLang="zh-CN" dirty="0"/>
              <a:t> </a:t>
            </a:r>
            <a:r>
              <a:rPr kumimoji="1" lang="zh-Hans" altLang="en-US" dirty="0"/>
              <a:t>是为了解决线上代码定位问题，即构建处理前的代码和处理后的代码的桥梁。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FFD0FBB-899F-6C4C-94DD-8419DD760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238661"/>
              </p:ext>
            </p:extLst>
          </p:nvPr>
        </p:nvGraphicFramePr>
        <p:xfrm>
          <a:off x="5921116" y="2653260"/>
          <a:ext cx="3372786" cy="297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38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使用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 err="1"/>
              <a:t>Sourcemap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开启只需要在我们生成代码的文件后面加入我们的</a:t>
            </a:r>
            <a:r>
              <a:rPr kumimoji="1" lang="en-US" altLang="zh-Hans" dirty="0"/>
              <a:t>map</a:t>
            </a:r>
            <a:r>
              <a:rPr kumimoji="1" lang="zh-Hans" altLang="en-US" dirty="0"/>
              <a:t>文件的位置即可：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E3742-C18C-7944-AE85-9B81F837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1" y="3001615"/>
            <a:ext cx="9598702" cy="25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0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使用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Soucemap</a:t>
            </a:r>
            <a:r>
              <a:rPr kumimoji="1" lang="en-US" altLang="zh-CN" dirty="0"/>
              <a:t> </a:t>
            </a:r>
            <a:r>
              <a:rPr kumimoji="1" lang="zh-Hans" altLang="en-US" dirty="0"/>
              <a:t>作为</a:t>
            </a:r>
            <a:r>
              <a:rPr kumimoji="1" lang="en-US" altLang="zh-Hans" dirty="0"/>
              <a:t>chrome</a:t>
            </a:r>
            <a:r>
              <a:rPr kumimoji="1" lang="zh-Hans" altLang="en-US" dirty="0"/>
              <a:t>专有支持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的方法，开启如下：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F1D229-B3DE-9745-B0CC-C23D8F88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8" y="1690688"/>
            <a:ext cx="3715583" cy="42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使用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检测到</a:t>
            </a:r>
            <a:r>
              <a:rPr kumimoji="1" lang="en-US" altLang="zh-Hans" dirty="0" err="1"/>
              <a:t>soucemap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FDF56-D59E-BD43-BEEB-441F41680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31235"/>
            <a:ext cx="10363200" cy="27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原理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简单说，</a:t>
            </a:r>
            <a:r>
              <a:rPr lang="en-US" altLang="zh-CN" dirty="0"/>
              <a:t>Source map</a:t>
            </a:r>
            <a:r>
              <a:rPr lang="zh-CN" altLang="en-US" dirty="0"/>
              <a:t>就是一个信息文件，里面储存着位置信息。也就是说，转换后的代码的每一个位置，所对应的转换前的位置。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实际上就是一个 </a:t>
            </a:r>
            <a:r>
              <a:rPr lang="en-US" altLang="zh-CN" dirty="0"/>
              <a:t>JSON </a:t>
            </a:r>
            <a:r>
              <a:rPr lang="zh-CN" altLang="en-US" dirty="0"/>
              <a:t>键值对，利用 </a:t>
            </a:r>
            <a:r>
              <a:rPr lang="en-US" altLang="zh-CN" dirty="0"/>
              <a:t>VLQ</a:t>
            </a:r>
            <a:r>
              <a:rPr lang="zh-CN" altLang="en-US" dirty="0"/>
              <a:t>编码与特定的规则存储位置信息。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1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pack课程PPT模版 (1).pptx" id="{181029F3-11CE-4405-9C55-3D32EDC7ADE0}" vid="{0ADE97DC-0394-4007-B658-4737B21FBD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20157</TotalTime>
  <Words>1195</Words>
  <Application>Microsoft Macintosh PowerPoint</Application>
  <PresentationFormat>宽屏</PresentationFormat>
  <Paragraphs>151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黑体</vt:lpstr>
      <vt:lpstr>宋体</vt:lpstr>
      <vt:lpstr>Arial</vt:lpstr>
      <vt:lpstr>Calibri</vt:lpstr>
      <vt:lpstr>Wingdings</vt:lpstr>
      <vt:lpstr>Office 主题</vt:lpstr>
      <vt:lpstr>webpack 从入门到精通</vt:lpstr>
      <vt:lpstr>第十章 webapck高级用法及其核心模块</vt:lpstr>
      <vt:lpstr>Webpack 高级用法之source-map</vt:lpstr>
      <vt:lpstr>所谓 source map</vt:lpstr>
      <vt:lpstr>所谓 source map</vt:lpstr>
      <vt:lpstr>source map 使用</vt:lpstr>
      <vt:lpstr>source map 使用</vt:lpstr>
      <vt:lpstr>source map 使用</vt:lpstr>
      <vt:lpstr>source map 原理</vt:lpstr>
      <vt:lpstr>Webpack 的 source map</vt:lpstr>
      <vt:lpstr>Webpack 的 source map</vt:lpstr>
      <vt:lpstr>Webpack 的 devtool 之 eval</vt:lpstr>
      <vt:lpstr>Webpack 的 devtool 之 soure-map </vt:lpstr>
      <vt:lpstr>Webpack 的 devtool 之 soure-map </vt:lpstr>
      <vt:lpstr>Webpack 的 devtool 之 soure-map</vt:lpstr>
      <vt:lpstr>Webpack的devtool之inline</vt:lpstr>
      <vt:lpstr>Webpack的devtool之cheap</vt:lpstr>
      <vt:lpstr>Webpack的devtool之module</vt:lpstr>
      <vt:lpstr>Webpack的devtool之module</vt:lpstr>
      <vt:lpstr>Webpack 核心模块enhanced-resolve</vt:lpstr>
      <vt:lpstr>Webpack中的文件解析规则</vt:lpstr>
      <vt:lpstr>Webpack解析规则-绝对路径</vt:lpstr>
      <vt:lpstr>Webpack解析规则-相对路径</vt:lpstr>
      <vt:lpstr>Webpack解析规则-模块路径</vt:lpstr>
      <vt:lpstr>Webpack解析规则-模块路径</vt:lpstr>
      <vt:lpstr>Webpack解析规则enhanced-resolved</vt:lpstr>
      <vt:lpstr>Webpack解析规则enhanced-resolved</vt:lpstr>
      <vt:lpstr>Webpack解析规则enhanced-resolved</vt:lpstr>
      <vt:lpstr>Webpack 核心模块 watch</vt:lpstr>
      <vt:lpstr>Webpack核心模块watch</vt:lpstr>
      <vt:lpstr>Webpack核心模块watch</vt:lpstr>
      <vt:lpstr>Webpack核心模块watch 之chokidar</vt:lpstr>
      <vt:lpstr>Webpack核心模块watch 之chokidar</vt:lpstr>
      <vt:lpstr>Webpack核心模块watch 之chokidar</vt:lpstr>
      <vt:lpstr>Webpack 核心模块之acorn </vt:lpstr>
      <vt:lpstr>Ast简介</vt:lpstr>
      <vt:lpstr>Ast应用场景</vt:lpstr>
      <vt:lpstr>Ast解析</vt:lpstr>
      <vt:lpstr>webpack 和ast(acorn)</vt:lpstr>
      <vt:lpstr>webpack 和ast(acorn)</vt:lpstr>
      <vt:lpstr>webpack 和ast(acorn)</vt:lpstr>
      <vt:lpstr>浅谈打包工具</vt:lpstr>
      <vt:lpstr>浅谈打包工具</vt:lpstr>
      <vt:lpstr>浅谈打包工具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calvinma(马铖)</dc:creator>
  <cp:lastModifiedBy>T136556</cp:lastModifiedBy>
  <cp:revision>576</cp:revision>
  <dcterms:created xsi:type="dcterms:W3CDTF">2018-06-23T07:26:49Z</dcterms:created>
  <dcterms:modified xsi:type="dcterms:W3CDTF">2018-10-07T16:03:51Z</dcterms:modified>
</cp:coreProperties>
</file>