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8" r:id="rId4"/>
    <p:sldId id="278" r:id="rId5"/>
    <p:sldId id="263" r:id="rId6"/>
    <p:sldId id="322" r:id="rId7"/>
    <p:sldId id="298" r:id="rId8"/>
    <p:sldId id="308" r:id="rId9"/>
    <p:sldId id="336" r:id="rId10"/>
    <p:sldId id="264" r:id="rId11"/>
    <p:sldId id="325" r:id="rId12"/>
    <p:sldId id="266" r:id="rId13"/>
    <p:sldId id="303" r:id="rId14"/>
    <p:sldId id="317" r:id="rId15"/>
    <p:sldId id="327" r:id="rId16"/>
    <p:sldId id="335" r:id="rId17"/>
    <p:sldId id="347" r:id="rId18"/>
    <p:sldId id="306" r:id="rId19"/>
    <p:sldId id="259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66"/>
    <a:srgbClr val="F80911"/>
    <a:srgbClr val="6A2EF0"/>
    <a:srgbClr val="2B50F4"/>
    <a:srgbClr val="27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74" y="96"/>
      </p:cViewPr>
      <p:guideLst>
        <p:guide orient="horz" pos="2284"/>
        <p:guide pos="3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3264F4-9117-4C1B-B7E1-062C4C06EA0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8F9E2-A1EF-43EC-901D-5438224E521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7D73C6-6C2F-48CB-8888-B8D11C5DB61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B4671-2E4E-42FE-A4AD-8889A96EDA97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3885E5-6758-495B-AA0F-922C356DB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GIF"/><Relationship Id="rId2" Type="http://schemas.openxmlformats.org/officeDocument/2006/relationships/image" Target="../media/image32.GIF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GIF"/><Relationship Id="rId2" Type="http://schemas.openxmlformats.org/officeDocument/2006/relationships/image" Target="../media/image33.GIF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GIF"/><Relationship Id="rId8" Type="http://schemas.openxmlformats.org/officeDocument/2006/relationships/image" Target="../media/image10.GIF"/><Relationship Id="rId7" Type="http://schemas.openxmlformats.org/officeDocument/2006/relationships/image" Target="../media/image9.GIF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3" Type="http://schemas.openxmlformats.org/officeDocument/2006/relationships/image" Target="../media/image5.GIF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0.GIF"/><Relationship Id="rId27" Type="http://schemas.openxmlformats.org/officeDocument/2006/relationships/image" Target="../media/image29.GIF"/><Relationship Id="rId26" Type="http://schemas.openxmlformats.org/officeDocument/2006/relationships/image" Target="../media/image28.GIF"/><Relationship Id="rId25" Type="http://schemas.openxmlformats.org/officeDocument/2006/relationships/image" Target="../media/image27.GIF"/><Relationship Id="rId24" Type="http://schemas.openxmlformats.org/officeDocument/2006/relationships/image" Target="../media/image26.GIF"/><Relationship Id="rId23" Type="http://schemas.openxmlformats.org/officeDocument/2006/relationships/image" Target="../media/image25.GIF"/><Relationship Id="rId22" Type="http://schemas.openxmlformats.org/officeDocument/2006/relationships/image" Target="../media/image24.GIF"/><Relationship Id="rId21" Type="http://schemas.openxmlformats.org/officeDocument/2006/relationships/image" Target="../media/image23.GIF"/><Relationship Id="rId20" Type="http://schemas.openxmlformats.org/officeDocument/2006/relationships/image" Target="../media/image22.GIF"/><Relationship Id="rId2" Type="http://schemas.openxmlformats.org/officeDocument/2006/relationships/image" Target="../media/image3.GIF"/><Relationship Id="rId19" Type="http://schemas.openxmlformats.org/officeDocument/2006/relationships/image" Target="../media/image21.GIF"/><Relationship Id="rId18" Type="http://schemas.openxmlformats.org/officeDocument/2006/relationships/image" Target="../media/image20.GIF"/><Relationship Id="rId17" Type="http://schemas.openxmlformats.org/officeDocument/2006/relationships/image" Target="../media/image19.GIF"/><Relationship Id="rId16" Type="http://schemas.openxmlformats.org/officeDocument/2006/relationships/image" Target="../media/image18.GIF"/><Relationship Id="rId15" Type="http://schemas.openxmlformats.org/officeDocument/2006/relationships/image" Target="../media/image17.GIF"/><Relationship Id="rId14" Type="http://schemas.openxmlformats.org/officeDocument/2006/relationships/image" Target="../media/image16.GIF"/><Relationship Id="rId13" Type="http://schemas.openxmlformats.org/officeDocument/2006/relationships/image" Target="../media/image15.GIF"/><Relationship Id="rId12" Type="http://schemas.openxmlformats.org/officeDocument/2006/relationships/image" Target="../media/image14.GIF"/><Relationship Id="rId11" Type="http://schemas.openxmlformats.org/officeDocument/2006/relationships/image" Target="../media/image13.GIF"/><Relationship Id="rId10" Type="http://schemas.openxmlformats.org/officeDocument/2006/relationships/image" Target="../media/image12.GIF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1.GIF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4"/>
          <p:cNvGrpSpPr/>
          <p:nvPr/>
        </p:nvGrpSpPr>
        <p:grpSpPr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6154" name="组合 3"/>
            <p:cNvGrpSpPr/>
            <p:nvPr/>
          </p:nvGrpSpPr>
          <p:grpSpPr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6156" name="椭圆 25"/>
              <p:cNvSpPr/>
              <p:nvPr/>
            </p:nvSpPr>
            <p:spPr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57" name="空心弧 2"/>
              <p:cNvSpPr/>
              <p:nvPr/>
            </p:nvSpPr>
            <p:spPr>
              <a:xfrm>
                <a:off x="87914" y="135496"/>
                <a:ext cx="4823993" cy="4823994"/>
              </a:xfrm>
              <a:custGeom>
                <a:avLst/>
                <a:gdLst/>
                <a:ahLst/>
                <a:cxnLst>
                  <a:cxn ang="0">
                    <a:pos x="324266" y="1204060"/>
                  </a:cxn>
                  <a:cxn ang="0">
                    <a:pos x="2077499" y="23307"/>
                  </a:cxn>
                  <a:cxn ang="0">
                    <a:pos x="2094010" y="141212"/>
                  </a:cxn>
                  <a:cxn ang="0">
                    <a:pos x="427317" y="1263684"/>
                  </a:cxn>
                  <a:cxn ang="0">
                    <a:pos x="324266" y="1204060"/>
                  </a:cxn>
                </a:cxnLst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155" name="空心弧 10"/>
            <p:cNvSpPr/>
            <p:nvPr/>
          </p:nvSpPr>
          <p:spPr>
            <a:xfrm rot="-6506396">
              <a:off x="0" y="46498"/>
              <a:ext cx="4823993" cy="4823994"/>
            </a:xfrm>
            <a:custGeom>
              <a:avLst/>
              <a:gdLst/>
              <a:ahLst/>
              <a:cxnLst>
                <a:cxn ang="0">
                  <a:pos x="1024484" y="439046"/>
                </a:cxn>
                <a:cxn ang="0">
                  <a:pos x="2479666" y="950"/>
                </a:cxn>
                <a:cxn ang="0">
                  <a:pos x="2476232" y="123286"/>
                </a:cxn>
                <a:cxn ang="0">
                  <a:pos x="1094886" y="539153"/>
                </a:cxn>
                <a:cxn ang="0">
                  <a:pos x="1024484" y="439046"/>
                </a:cxn>
              </a:cxnLst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3" name="文本框 24"/>
          <p:cNvSpPr txBox="1"/>
          <p:nvPr/>
        </p:nvSpPr>
        <p:spPr>
          <a:xfrm>
            <a:off x="3904615" y="2745105"/>
            <a:ext cx="41668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sz="6600" dirty="0">
                <a:solidFill>
                  <a:srgbClr val="FFFFFF"/>
                </a:solidFill>
                <a:latin typeface="Calibri" panose="020F0502020204030204" pitchFamily="34" charset="0"/>
              </a:rPr>
              <a:t>懂你</a:t>
            </a:r>
            <a:endParaRPr lang="zh-CN" sz="66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5" name="椭圆 27"/>
          <p:cNvSpPr/>
          <p:nvPr/>
        </p:nvSpPr>
        <p:spPr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6" name="椭圆 28"/>
          <p:cNvSpPr/>
          <p:nvPr/>
        </p:nvSpPr>
        <p:spPr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7" name="椭圆 12"/>
          <p:cNvSpPr/>
          <p:nvPr/>
        </p:nvSpPr>
        <p:spPr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8" name="椭圆 13"/>
          <p:cNvSpPr/>
          <p:nvPr/>
        </p:nvSpPr>
        <p:spPr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9" name="椭圆 15"/>
          <p:cNvSpPr/>
          <p:nvPr/>
        </p:nvSpPr>
        <p:spPr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  <p:sp>
        <p:nvSpPr>
          <p:cNvPr id="3" name="椭圆 28"/>
          <p:cNvSpPr/>
          <p:nvPr/>
        </p:nvSpPr>
        <p:spPr>
          <a:xfrm>
            <a:off x="3634740" y="1376680"/>
            <a:ext cx="633095" cy="655320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zh-CN" sz="2800" b="1" dirty="0">
                <a:solidFill>
                  <a:srgbClr val="FFFFFF"/>
                </a:solidFill>
                <a:sym typeface="+mn-ea"/>
              </a:rPr>
              <a:t>推</a:t>
            </a:r>
            <a:endParaRPr lang="zh-CN" sz="28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椭圆 28"/>
          <p:cNvSpPr/>
          <p:nvPr/>
        </p:nvSpPr>
        <p:spPr>
          <a:xfrm>
            <a:off x="4340225" y="907415"/>
            <a:ext cx="633095" cy="655320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zh-CN" sz="2800" b="1" dirty="0">
                <a:solidFill>
                  <a:srgbClr val="FFFFFF"/>
                </a:solidFill>
                <a:sym typeface="+mn-ea"/>
              </a:rPr>
              <a:t>影</a:t>
            </a:r>
            <a:endParaRPr lang="zh-CN" sz="28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椭圆 28"/>
          <p:cNvSpPr/>
          <p:nvPr/>
        </p:nvSpPr>
        <p:spPr>
          <a:xfrm>
            <a:off x="5146040" y="617855"/>
            <a:ext cx="633095" cy="655320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zh-CN" sz="2800" b="1" dirty="0">
                <a:solidFill>
                  <a:srgbClr val="FFFFFF"/>
                </a:solidFill>
                <a:sym typeface="+mn-ea"/>
              </a:rPr>
              <a:t>电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 28"/>
          <p:cNvSpPr/>
          <p:nvPr/>
        </p:nvSpPr>
        <p:spPr>
          <a:xfrm>
            <a:off x="3180715" y="2098675"/>
            <a:ext cx="633095" cy="655320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zh-CN" sz="2800" b="1" dirty="0">
                <a:solidFill>
                  <a:srgbClr val="FFFFFF"/>
                </a:solidFill>
                <a:sym typeface="+mn-ea"/>
              </a:rPr>
              <a:t>荐</a:t>
            </a:r>
            <a:endParaRPr lang="zh-CN" sz="28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椭圆 28"/>
          <p:cNvSpPr/>
          <p:nvPr/>
        </p:nvSpPr>
        <p:spPr>
          <a:xfrm>
            <a:off x="3001645" y="2970530"/>
            <a:ext cx="633095" cy="655320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zh-CN" sz="2800" b="1" dirty="0">
                <a:solidFill>
                  <a:srgbClr val="FFFFFF"/>
                </a:solidFill>
                <a:sym typeface="+mn-ea"/>
              </a:rPr>
              <a:t>网</a:t>
            </a:r>
            <a:endParaRPr lang="zh-CN" sz="28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椭圆 28"/>
          <p:cNvSpPr/>
          <p:nvPr/>
        </p:nvSpPr>
        <p:spPr>
          <a:xfrm>
            <a:off x="2950845" y="3835400"/>
            <a:ext cx="633095" cy="655320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r>
              <a:rPr lang="zh-CN" sz="2800" b="1" dirty="0">
                <a:solidFill>
                  <a:srgbClr val="FFFFFF"/>
                </a:solidFill>
                <a:sym typeface="+mn-ea"/>
              </a:rPr>
              <a:t>站</a:t>
            </a:r>
            <a:endParaRPr lang="zh-CN" sz="28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6" grpId="0" animBg="1"/>
      <p:bldP spid="4107" grpId="0" animBg="1"/>
      <p:bldP spid="4108" grpId="0" animBg="1"/>
      <p:bldP spid="4109" grpId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4103" grpId="1"/>
      <p:bldP spid="410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3" name="圆角矩形 106"/>
          <p:cNvSpPr>
            <a:spLocks noChangeAspect="1"/>
          </p:cNvSpPr>
          <p:nvPr/>
        </p:nvSpPr>
        <p:spPr>
          <a:xfrm>
            <a:off x="1042670" y="1024255"/>
            <a:ext cx="10220325" cy="5407025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10242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文本框 18"/>
          <p:cNvSpPr txBox="1"/>
          <p:nvPr/>
        </p:nvSpPr>
        <p:spPr>
          <a:xfrm>
            <a:off x="984250" y="412750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懂你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电影推荐系统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4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1280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81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3" name="图片 2" descr="用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1092200"/>
            <a:ext cx="8637905" cy="5339080"/>
          </a:xfrm>
          <a:prstGeom prst="rect">
            <a:avLst/>
          </a:prstGeom>
        </p:spPr>
      </p:pic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/>
      <p:bldP spid="51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3" name="圆角矩形 106"/>
          <p:cNvSpPr>
            <a:spLocks noChangeAspect="1"/>
          </p:cNvSpPr>
          <p:nvPr/>
        </p:nvSpPr>
        <p:spPr>
          <a:xfrm>
            <a:off x="984250" y="1006475"/>
            <a:ext cx="10220325" cy="5407025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10242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文本框 18"/>
          <p:cNvSpPr txBox="1"/>
          <p:nvPr/>
        </p:nvSpPr>
        <p:spPr>
          <a:xfrm>
            <a:off x="984250" y="412750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懂你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电影管理系统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4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1280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81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2" name="图片 1" descr="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1092200"/>
            <a:ext cx="8058785" cy="5236210"/>
          </a:xfrm>
          <a:prstGeom prst="rect">
            <a:avLst/>
          </a:prstGeom>
        </p:spPr>
      </p:pic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3" grpId="0"/>
      <p:bldP spid="512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文本框 18"/>
          <p:cNvSpPr txBox="1"/>
          <p:nvPr/>
        </p:nvSpPr>
        <p:spPr>
          <a:xfrm>
            <a:off x="984250" y="412750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懂你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电影网站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4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1280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81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  <p:sp>
        <p:nvSpPr>
          <p:cNvPr id="7264" name="矩形 99"/>
          <p:cNvSpPr/>
          <p:nvPr/>
        </p:nvSpPr>
        <p:spPr>
          <a:xfrm>
            <a:off x="4594860" y="3075305"/>
            <a:ext cx="300228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sz="4000" dirty="0">
                <a:solidFill>
                  <a:schemeClr val="accent2"/>
                </a:solidFill>
                <a:latin typeface="宋体" panose="02010600030101010101" pitchFamily="2" charset="-122"/>
              </a:rPr>
              <a:t>网站演示</a:t>
            </a:r>
            <a:endParaRPr lang="zh-CN" sz="40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3" grpId="0"/>
      <p:bldP spid="72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5"/>
          <p:cNvSpPr/>
          <p:nvPr/>
        </p:nvSpPr>
        <p:spPr>
          <a:xfrm>
            <a:off x="6215380" y="4483735"/>
            <a:ext cx="2931795" cy="47180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15"/>
          <p:cNvSpPr/>
          <p:nvPr/>
        </p:nvSpPr>
        <p:spPr>
          <a:xfrm>
            <a:off x="6207760" y="3806190"/>
            <a:ext cx="2931795" cy="43497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6" name="椭圆 13"/>
          <p:cNvSpPr/>
          <p:nvPr/>
        </p:nvSpPr>
        <p:spPr>
          <a:xfrm>
            <a:off x="3182938" y="2420938"/>
            <a:ext cx="2663825" cy="2663825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矩形 15"/>
          <p:cNvSpPr/>
          <p:nvPr/>
        </p:nvSpPr>
        <p:spPr>
          <a:xfrm>
            <a:off x="6215063" y="3112770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文本框 17"/>
          <p:cNvSpPr txBox="1"/>
          <p:nvPr/>
        </p:nvSpPr>
        <p:spPr>
          <a:xfrm>
            <a:off x="5062220" y="2456498"/>
            <a:ext cx="6175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文本框 19"/>
          <p:cNvSpPr txBox="1"/>
          <p:nvPr/>
        </p:nvSpPr>
        <p:spPr>
          <a:xfrm>
            <a:off x="6199505" y="3112770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21"/>
          <p:cNvSpPr txBox="1"/>
          <p:nvPr/>
        </p:nvSpPr>
        <p:spPr>
          <a:xfrm>
            <a:off x="5445125" y="3061970"/>
            <a:ext cx="6175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文本框 22"/>
          <p:cNvSpPr txBox="1"/>
          <p:nvPr/>
        </p:nvSpPr>
        <p:spPr>
          <a:xfrm>
            <a:off x="5445125" y="3793173"/>
            <a:ext cx="6175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椭圆 29"/>
          <p:cNvSpPr/>
          <p:nvPr/>
        </p:nvSpPr>
        <p:spPr>
          <a:xfrm>
            <a:off x="2593975" y="2241550"/>
            <a:ext cx="1223963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7" name="文本框 23"/>
          <p:cNvSpPr txBox="1"/>
          <p:nvPr/>
        </p:nvSpPr>
        <p:spPr>
          <a:xfrm>
            <a:off x="2844800" y="2681288"/>
            <a:ext cx="1947863" cy="1138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2"/>
          <p:cNvSpPr txBox="1"/>
          <p:nvPr/>
        </p:nvSpPr>
        <p:spPr>
          <a:xfrm>
            <a:off x="5119370" y="4421823"/>
            <a:ext cx="6175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6215380" y="4483735"/>
            <a:ext cx="29317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6207125" y="3793490"/>
            <a:ext cx="29324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5"/>
          <p:cNvSpPr/>
          <p:nvPr/>
        </p:nvSpPr>
        <p:spPr>
          <a:xfrm>
            <a:off x="6207443" y="2421255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19"/>
          <p:cNvSpPr txBox="1"/>
          <p:nvPr/>
        </p:nvSpPr>
        <p:spPr>
          <a:xfrm>
            <a:off x="6207760" y="2456815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09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6148" grpId="0" bldLvl="0" animBg="1"/>
      <p:bldP spid="6150" grpId="0"/>
      <p:bldP spid="6152" grpId="0"/>
      <p:bldP spid="6154" grpId="0"/>
      <p:bldP spid="6155" grpId="0"/>
      <p:bldP spid="6156" grpId="0" bldLvl="0" animBg="1"/>
      <p:bldP spid="6157" grpId="0"/>
      <p:bldP spid="2" grpId="0"/>
      <p:bldP spid="3" grpId="0"/>
      <p:bldP spid="10" grpId="0"/>
      <p:bldP spid="12" grpId="0" bldLvl="0" animBg="1"/>
      <p:bldP spid="4" grpId="0" bldLvl="0" animBg="1"/>
      <p:bldP spid="6" grpId="0"/>
      <p:bldP spid="5" grpId="0" bldLvl="0" animBg="1"/>
      <p:bldP spid="3" grpId="1"/>
      <p:bldP spid="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3" name="圆角矩形 106"/>
          <p:cNvSpPr>
            <a:spLocks noChangeAspect="1"/>
          </p:cNvSpPr>
          <p:nvPr/>
        </p:nvSpPr>
        <p:spPr>
          <a:xfrm>
            <a:off x="876300" y="1291590"/>
            <a:ext cx="10164445" cy="5213350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11266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文本框 18"/>
          <p:cNvSpPr txBox="1"/>
          <p:nvPr/>
        </p:nvSpPr>
        <p:spPr>
          <a:xfrm>
            <a:off x="984250" y="412750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2305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06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271" name="泪滴形 6"/>
          <p:cNvSpPr/>
          <p:nvPr/>
        </p:nvSpPr>
        <p:spPr>
          <a:xfrm>
            <a:off x="6009005" y="2683510"/>
            <a:ext cx="1099820" cy="1129665"/>
          </a:xfrm>
          <a:custGeom>
            <a:avLst/>
            <a:gdLst/>
            <a:ahLst/>
            <a:cxnLst>
              <a:cxn ang="0">
                <a:pos x="0" y="965200"/>
              </a:cxn>
              <a:cxn ang="0">
                <a:pos x="965200" y="0"/>
              </a:cxn>
              <a:cxn ang="0">
                <a:pos x="1930400" y="0"/>
              </a:cxn>
              <a:cxn ang="0">
                <a:pos x="1930400" y="965200"/>
              </a:cxn>
              <a:cxn ang="0">
                <a:pos x="965200" y="1930400"/>
              </a:cxn>
              <a:cxn ang="0">
                <a:pos x="0" y="965200"/>
              </a:cxn>
            </a:cxnLst>
            <a:pathLst>
              <a:path w="1930400" h="1930400">
                <a:moveTo>
                  <a:pt x="0" y="965200"/>
                </a:moveTo>
                <a:cubicBezTo>
                  <a:pt x="0" y="432135"/>
                  <a:pt x="432135" y="0"/>
                  <a:pt x="965200" y="0"/>
                </a:cubicBezTo>
                <a:lnTo>
                  <a:pt x="1930400" y="0"/>
                </a:lnTo>
                <a:lnTo>
                  <a:pt x="1930400" y="965200"/>
                </a:lnTo>
                <a:cubicBezTo>
                  <a:pt x="1930400" y="1498265"/>
                  <a:pt x="1498265" y="1930400"/>
                  <a:pt x="965200" y="1930400"/>
                </a:cubicBezTo>
                <a:cubicBezTo>
                  <a:pt x="432135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2" name="泪滴形 7"/>
          <p:cNvSpPr/>
          <p:nvPr/>
        </p:nvSpPr>
        <p:spPr>
          <a:xfrm rot="10800000">
            <a:off x="4946650" y="3813175"/>
            <a:ext cx="1062355" cy="1053465"/>
          </a:xfrm>
          <a:custGeom>
            <a:avLst/>
            <a:gdLst/>
            <a:ahLst/>
            <a:cxnLst>
              <a:cxn ang="0">
                <a:pos x="0" y="965200"/>
              </a:cxn>
              <a:cxn ang="0">
                <a:pos x="965200" y="0"/>
              </a:cxn>
              <a:cxn ang="0">
                <a:pos x="1930400" y="0"/>
              </a:cxn>
              <a:cxn ang="0">
                <a:pos x="1930400" y="965200"/>
              </a:cxn>
              <a:cxn ang="0">
                <a:pos x="965200" y="1930400"/>
              </a:cxn>
              <a:cxn ang="0">
                <a:pos x="0" y="965200"/>
              </a:cxn>
            </a:cxnLst>
            <a:pathLst>
              <a:path w="1930400" h="1930400">
                <a:moveTo>
                  <a:pt x="0" y="965200"/>
                </a:moveTo>
                <a:cubicBezTo>
                  <a:pt x="0" y="432135"/>
                  <a:pt x="432135" y="0"/>
                  <a:pt x="965200" y="0"/>
                </a:cubicBezTo>
                <a:lnTo>
                  <a:pt x="1930400" y="0"/>
                </a:lnTo>
                <a:lnTo>
                  <a:pt x="1930400" y="965200"/>
                </a:lnTo>
                <a:cubicBezTo>
                  <a:pt x="1930400" y="1498265"/>
                  <a:pt x="1498265" y="1930400"/>
                  <a:pt x="965200" y="1930400"/>
                </a:cubicBezTo>
                <a:cubicBezTo>
                  <a:pt x="432135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3" name="泪滴形 8"/>
          <p:cNvSpPr/>
          <p:nvPr/>
        </p:nvSpPr>
        <p:spPr>
          <a:xfrm rot="-10800000" flipH="1">
            <a:off x="6052185" y="3813175"/>
            <a:ext cx="1056005" cy="1052195"/>
          </a:xfrm>
          <a:custGeom>
            <a:avLst/>
            <a:gdLst/>
            <a:ahLst/>
            <a:cxnLst>
              <a:cxn ang="0">
                <a:pos x="0" y="965200"/>
              </a:cxn>
              <a:cxn ang="0">
                <a:pos x="1000919" y="0"/>
              </a:cxn>
              <a:cxn ang="0">
                <a:pos x="2001838" y="0"/>
              </a:cxn>
              <a:cxn ang="0">
                <a:pos x="2001838" y="965200"/>
              </a:cxn>
              <a:cxn ang="0">
                <a:pos x="1000919" y="1930400"/>
              </a:cxn>
              <a:cxn ang="0">
                <a:pos x="0" y="965200"/>
              </a:cxn>
            </a:cxnLst>
            <a:pathLst>
              <a:path w="2001520" h="1930400">
                <a:moveTo>
                  <a:pt x="0" y="965200"/>
                </a:moveTo>
                <a:cubicBezTo>
                  <a:pt x="0" y="432135"/>
                  <a:pt x="448056" y="0"/>
                  <a:pt x="1000760" y="0"/>
                </a:cubicBezTo>
                <a:lnTo>
                  <a:pt x="2001520" y="0"/>
                </a:lnTo>
                <a:lnTo>
                  <a:pt x="2001520" y="965200"/>
                </a:lnTo>
                <a:cubicBezTo>
                  <a:pt x="2001520" y="1498265"/>
                  <a:pt x="1553464" y="1930400"/>
                  <a:pt x="1000760" y="1930400"/>
                </a:cubicBezTo>
                <a:cubicBezTo>
                  <a:pt x="448056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4" name="泪滴形 9"/>
          <p:cNvSpPr/>
          <p:nvPr/>
        </p:nvSpPr>
        <p:spPr>
          <a:xfrm rot="-10800000" flipV="1">
            <a:off x="4941570" y="2683510"/>
            <a:ext cx="1067435" cy="1129665"/>
          </a:xfrm>
          <a:custGeom>
            <a:avLst/>
            <a:gdLst/>
            <a:ahLst/>
            <a:cxnLst>
              <a:cxn ang="0">
                <a:pos x="0" y="965200"/>
              </a:cxn>
              <a:cxn ang="0">
                <a:pos x="969963" y="0"/>
              </a:cxn>
              <a:cxn ang="0">
                <a:pos x="1939925" y="0"/>
              </a:cxn>
              <a:cxn ang="0">
                <a:pos x="1939925" y="965200"/>
              </a:cxn>
              <a:cxn ang="0">
                <a:pos x="969962" y="1930400"/>
              </a:cxn>
              <a:cxn ang="0">
                <a:pos x="-1" y="965200"/>
              </a:cxn>
              <a:cxn ang="0">
                <a:pos x="0" y="965200"/>
              </a:cxn>
            </a:cxnLst>
            <a:pathLst>
              <a:path w="1940561" h="1930400">
                <a:moveTo>
                  <a:pt x="0" y="965200"/>
                </a:moveTo>
                <a:cubicBezTo>
                  <a:pt x="0" y="432135"/>
                  <a:pt x="434410" y="0"/>
                  <a:pt x="970281" y="0"/>
                </a:cubicBezTo>
                <a:lnTo>
                  <a:pt x="1940561" y="0"/>
                </a:lnTo>
                <a:lnTo>
                  <a:pt x="1940561" y="965200"/>
                </a:lnTo>
                <a:cubicBezTo>
                  <a:pt x="1940561" y="1498265"/>
                  <a:pt x="1506151" y="1930400"/>
                  <a:pt x="970280" y="1930400"/>
                </a:cubicBezTo>
                <a:cubicBezTo>
                  <a:pt x="434409" y="1930400"/>
                  <a:pt x="-1" y="1498265"/>
                  <a:pt x="-1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5" name="矩形 1"/>
          <p:cNvSpPr/>
          <p:nvPr/>
        </p:nvSpPr>
        <p:spPr>
          <a:xfrm>
            <a:off x="2423795" y="5071110"/>
            <a:ext cx="20307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第三方播放分享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TextBox 1016"/>
          <p:cNvSpPr txBox="1"/>
          <p:nvPr/>
        </p:nvSpPr>
        <p:spPr>
          <a:xfrm>
            <a:off x="2565401" y="4447223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播放分享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TextBox 1016"/>
          <p:cNvSpPr txBox="1"/>
          <p:nvPr/>
        </p:nvSpPr>
        <p:spPr>
          <a:xfrm>
            <a:off x="8377873" y="4447223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用户体验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78" name="矩形 1"/>
          <p:cNvSpPr/>
          <p:nvPr/>
        </p:nvSpPr>
        <p:spPr>
          <a:xfrm>
            <a:off x="2280285" y="2894965"/>
            <a:ext cx="19716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评分：实时推荐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收藏：离线计算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9" name="TextBox 1016"/>
          <p:cNvSpPr txBox="1"/>
          <p:nvPr/>
        </p:nvSpPr>
        <p:spPr>
          <a:xfrm>
            <a:off x="2564766" y="211201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双重推荐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0" name="TextBox 1016"/>
          <p:cNvSpPr txBox="1"/>
          <p:nvPr/>
        </p:nvSpPr>
        <p:spPr>
          <a:xfrm>
            <a:off x="8377873" y="222313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多处推荐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1" name="矩形 1"/>
          <p:cNvSpPr/>
          <p:nvPr/>
        </p:nvSpPr>
        <p:spPr>
          <a:xfrm>
            <a:off x="8028940" y="5071110"/>
            <a:ext cx="22720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简洁、美观、大气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矩形 1"/>
          <p:cNvSpPr/>
          <p:nvPr/>
        </p:nvSpPr>
        <p:spPr>
          <a:xfrm>
            <a:off x="8270875" y="3049270"/>
            <a:ext cx="23952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推荐无处不在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/>
      <p:bldP spid="11267" grpId="0"/>
      <p:bldP spid="11275" grpId="0"/>
      <p:bldP spid="11276" grpId="0"/>
      <p:bldP spid="11277" grpId="0"/>
      <p:bldP spid="11278" grpId="0"/>
      <p:bldP spid="11279" grpId="0"/>
      <p:bldP spid="11280" grpId="0"/>
      <p:bldP spid="11281" grpId="0"/>
      <p:bldP spid="11282" grpId="0"/>
      <p:bldP spid="5123" grpId="0" bldLvl="0" animBg="1"/>
      <p:bldP spid="11274" grpId="0" animBg="1"/>
      <p:bldP spid="11274" grpId="1" animBg="1"/>
      <p:bldP spid="11274" grpId="2" animBg="1"/>
      <p:bldP spid="11274" grpId="3" animBg="1"/>
      <p:bldP spid="11274" grpId="4" animBg="1"/>
      <p:bldP spid="11274" grpId="5" animBg="1"/>
      <p:bldP spid="11278" grpId="1"/>
      <p:bldP spid="11278" grpId="2"/>
      <p:bldP spid="11278" grpId="3"/>
      <p:bldP spid="11278" grpId="4"/>
      <p:bldP spid="11278" grpId="5"/>
      <p:bldP spid="11278" grpId="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106"/>
          <p:cNvSpPr>
            <a:spLocks noChangeAspect="1"/>
          </p:cNvSpPr>
          <p:nvPr/>
        </p:nvSpPr>
        <p:spPr>
          <a:xfrm>
            <a:off x="1071880" y="1331595"/>
            <a:ext cx="9798050" cy="4938395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74645" y="2663190"/>
            <a:ext cx="1728470" cy="23768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文本框 18"/>
          <p:cNvSpPr txBox="1"/>
          <p:nvPr/>
        </p:nvSpPr>
        <p:spPr>
          <a:xfrm>
            <a:off x="984250" y="412750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0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049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49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  <p:sp>
        <p:nvSpPr>
          <p:cNvPr id="7265" name="文本框 100"/>
          <p:cNvSpPr txBox="1"/>
          <p:nvPr/>
        </p:nvSpPr>
        <p:spPr>
          <a:xfrm>
            <a:off x="3101658" y="2860040"/>
            <a:ext cx="127317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00"/>
          <p:cNvSpPr txBox="1"/>
          <p:nvPr/>
        </p:nvSpPr>
        <p:spPr>
          <a:xfrm>
            <a:off x="2973071" y="3970020"/>
            <a:ext cx="15316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08775" y="3416935"/>
            <a:ext cx="1728470" cy="768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100"/>
          <p:cNvSpPr txBox="1"/>
          <p:nvPr/>
        </p:nvSpPr>
        <p:spPr>
          <a:xfrm>
            <a:off x="6708775" y="3416935"/>
            <a:ext cx="18821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98745" y="3585210"/>
            <a:ext cx="1152525" cy="431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459" grpId="0"/>
      <p:bldP spid="9" grpId="0" animBg="1"/>
      <p:bldP spid="7265" grpId="0"/>
      <p:bldP spid="2" grpId="0"/>
      <p:bldP spid="3" grpId="0"/>
      <p:bldP spid="9" grpId="2" animBg="1"/>
      <p:bldP spid="9" grpId="3" animBg="1"/>
      <p:bldP spid="5" grpId="0" animBg="1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3" name="圆角矩形 106"/>
          <p:cNvSpPr>
            <a:spLocks noChangeAspect="1"/>
          </p:cNvSpPr>
          <p:nvPr/>
        </p:nvSpPr>
        <p:spPr>
          <a:xfrm>
            <a:off x="1013460" y="1352550"/>
            <a:ext cx="10164445" cy="5213350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19458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文本框 18"/>
          <p:cNvSpPr txBox="1"/>
          <p:nvPr/>
        </p:nvSpPr>
        <p:spPr>
          <a:xfrm>
            <a:off x="984250" y="412750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0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049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49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5" y="2407920"/>
            <a:ext cx="2384425" cy="2042795"/>
          </a:xfrm>
          <a:prstGeom prst="rect">
            <a:avLst/>
          </a:prstGeom>
        </p:spPr>
      </p:pic>
      <p:sp>
        <p:nvSpPr>
          <p:cNvPr id="11278" name="矩形 1"/>
          <p:cNvSpPr/>
          <p:nvPr/>
        </p:nvSpPr>
        <p:spPr>
          <a:xfrm>
            <a:off x="6264910" y="2407920"/>
            <a:ext cx="47453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技术主管：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459" grpId="0"/>
      <p:bldP spid="11278" grpId="0"/>
      <p:bldP spid="11278" grpId="1"/>
      <p:bldP spid="11278" grpId="2"/>
      <p:bldP spid="11278" grpId="3"/>
      <p:bldP spid="11278" grpId="4"/>
      <p:bldP spid="11278" grpId="5"/>
      <p:bldP spid="11278" grpId="6"/>
      <p:bldP spid="512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4578" name="组合 4"/>
          <p:cNvGrpSpPr/>
          <p:nvPr/>
        </p:nvGrpSpPr>
        <p:grpSpPr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24586" name="组合 3"/>
            <p:cNvGrpSpPr/>
            <p:nvPr/>
          </p:nvGrpSpPr>
          <p:grpSpPr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24588" name="椭圆 25"/>
              <p:cNvSpPr/>
              <p:nvPr/>
            </p:nvSpPr>
            <p:spPr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589" name="空心弧 2"/>
              <p:cNvSpPr/>
              <p:nvPr/>
            </p:nvSpPr>
            <p:spPr>
              <a:xfrm>
                <a:off x="87914" y="135496"/>
                <a:ext cx="4823993" cy="4823994"/>
              </a:xfrm>
              <a:custGeom>
                <a:avLst/>
                <a:gdLst/>
                <a:ahLst/>
                <a:cxnLst>
                  <a:cxn ang="0">
                    <a:pos x="324266" y="1204060"/>
                  </a:cxn>
                  <a:cxn ang="0">
                    <a:pos x="2077499" y="23307"/>
                  </a:cxn>
                  <a:cxn ang="0">
                    <a:pos x="2094010" y="141212"/>
                  </a:cxn>
                  <a:cxn ang="0">
                    <a:pos x="427317" y="1263684"/>
                  </a:cxn>
                  <a:cxn ang="0">
                    <a:pos x="324266" y="1204060"/>
                  </a:cxn>
                </a:cxnLst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4587" name="空心弧 10"/>
            <p:cNvSpPr/>
            <p:nvPr/>
          </p:nvSpPr>
          <p:spPr>
            <a:xfrm rot="-6506396">
              <a:off x="0" y="46498"/>
              <a:ext cx="4823993" cy="4823994"/>
            </a:xfrm>
            <a:custGeom>
              <a:avLst/>
              <a:gdLst/>
              <a:ahLst/>
              <a:cxnLst>
                <a:cxn ang="0">
                  <a:pos x="1024484" y="439046"/>
                </a:cxn>
                <a:cxn ang="0">
                  <a:pos x="2479666" y="950"/>
                </a:cxn>
                <a:cxn ang="0">
                  <a:pos x="2476232" y="123286"/>
                </a:cxn>
                <a:cxn ang="0">
                  <a:pos x="1094886" y="539153"/>
                </a:cxn>
                <a:cxn ang="0">
                  <a:pos x="1024484" y="439046"/>
                </a:cxn>
              </a:cxnLst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583" name="文本框 24"/>
          <p:cNvSpPr txBox="1"/>
          <p:nvPr/>
        </p:nvSpPr>
        <p:spPr>
          <a:xfrm>
            <a:off x="4124325" y="2895600"/>
            <a:ext cx="4319588" cy="1106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6600" dirty="0">
                <a:solidFill>
                  <a:srgbClr val="FFFFFF"/>
                </a:solidFill>
                <a:latin typeface="Calibri" panose="020F0502020204030204" pitchFamily="34" charset="0"/>
              </a:rPr>
              <a:t>Thank you</a:t>
            </a:r>
            <a:endParaRPr lang="zh-CN" altLang="en-US" sz="66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4585" name="椭圆 27"/>
          <p:cNvSpPr/>
          <p:nvPr/>
        </p:nvSpPr>
        <p:spPr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椭圆 28"/>
          <p:cNvSpPr/>
          <p:nvPr/>
        </p:nvSpPr>
        <p:spPr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椭圆 11"/>
          <p:cNvSpPr/>
          <p:nvPr/>
        </p:nvSpPr>
        <p:spPr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椭圆 12"/>
          <p:cNvSpPr/>
          <p:nvPr/>
        </p:nvSpPr>
        <p:spPr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椭圆 13"/>
          <p:cNvSpPr/>
          <p:nvPr/>
        </p:nvSpPr>
        <p:spPr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5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5"/>
          <p:cNvSpPr/>
          <p:nvPr/>
        </p:nvSpPr>
        <p:spPr>
          <a:xfrm>
            <a:off x="6200140" y="3793490"/>
            <a:ext cx="2931795" cy="47180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矩形 15"/>
          <p:cNvSpPr/>
          <p:nvPr/>
        </p:nvSpPr>
        <p:spPr>
          <a:xfrm>
            <a:off x="6207760" y="4471670"/>
            <a:ext cx="2931795" cy="47180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6" name="椭圆 13"/>
          <p:cNvSpPr/>
          <p:nvPr/>
        </p:nvSpPr>
        <p:spPr>
          <a:xfrm>
            <a:off x="3182938" y="2420938"/>
            <a:ext cx="2663825" cy="2663825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矩形 15"/>
          <p:cNvSpPr/>
          <p:nvPr/>
        </p:nvSpPr>
        <p:spPr>
          <a:xfrm>
            <a:off x="6215063" y="3112770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文本框 17"/>
          <p:cNvSpPr txBox="1"/>
          <p:nvPr/>
        </p:nvSpPr>
        <p:spPr>
          <a:xfrm>
            <a:off x="5062220" y="2456498"/>
            <a:ext cx="6175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文本框 19"/>
          <p:cNvSpPr txBox="1"/>
          <p:nvPr/>
        </p:nvSpPr>
        <p:spPr>
          <a:xfrm>
            <a:off x="6215380" y="3112770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21"/>
          <p:cNvSpPr txBox="1"/>
          <p:nvPr/>
        </p:nvSpPr>
        <p:spPr>
          <a:xfrm>
            <a:off x="5445125" y="3061970"/>
            <a:ext cx="6175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文本框 22"/>
          <p:cNvSpPr txBox="1"/>
          <p:nvPr/>
        </p:nvSpPr>
        <p:spPr>
          <a:xfrm>
            <a:off x="5445125" y="3793173"/>
            <a:ext cx="6175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椭圆 29"/>
          <p:cNvSpPr/>
          <p:nvPr/>
        </p:nvSpPr>
        <p:spPr>
          <a:xfrm>
            <a:off x="2593975" y="2241550"/>
            <a:ext cx="1223963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7" name="文本框 23"/>
          <p:cNvSpPr txBox="1"/>
          <p:nvPr/>
        </p:nvSpPr>
        <p:spPr>
          <a:xfrm>
            <a:off x="2844800" y="2681288"/>
            <a:ext cx="1947863" cy="1138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2"/>
          <p:cNvSpPr txBox="1"/>
          <p:nvPr/>
        </p:nvSpPr>
        <p:spPr>
          <a:xfrm>
            <a:off x="5119370" y="4421823"/>
            <a:ext cx="6175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6234430" y="4483100"/>
            <a:ext cx="29317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6223000" y="3819525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5"/>
          <p:cNvSpPr/>
          <p:nvPr/>
        </p:nvSpPr>
        <p:spPr>
          <a:xfrm>
            <a:off x="6207443" y="2421255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19"/>
          <p:cNvSpPr txBox="1"/>
          <p:nvPr/>
        </p:nvSpPr>
        <p:spPr>
          <a:xfrm>
            <a:off x="6207760" y="2421255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09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8" grpId="0" bldLvl="0" animBg="1"/>
      <p:bldP spid="6150" grpId="0"/>
      <p:bldP spid="6152" grpId="0"/>
      <p:bldP spid="6154" grpId="0"/>
      <p:bldP spid="6155" grpId="0"/>
      <p:bldP spid="6156" grpId="0" animBg="1"/>
      <p:bldP spid="6157" grpId="0"/>
      <p:bldP spid="2" grpId="0"/>
      <p:bldP spid="3" grpId="0"/>
      <p:bldP spid="10" grpId="0"/>
      <p:bldP spid="11" grpId="0" bldLvl="0" animBg="1"/>
      <p:bldP spid="12" grpId="0" bldLvl="0" animBg="1"/>
      <p:bldP spid="4" grpId="0" bldLvl="0" animBg="1"/>
      <p:bldP spid="6" grpId="0"/>
      <p:bldP spid="6" grpId="1"/>
      <p:bldP spid="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矩形 16"/>
          <p:cNvSpPr/>
          <p:nvPr/>
        </p:nvSpPr>
        <p:spPr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文本框 18"/>
          <p:cNvSpPr txBox="1"/>
          <p:nvPr/>
        </p:nvSpPr>
        <p:spPr>
          <a:xfrm>
            <a:off x="1071245" y="412750"/>
            <a:ext cx="2947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网站简介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2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8290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1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175" name="组合 6"/>
          <p:cNvGrpSpPr/>
          <p:nvPr/>
        </p:nvGrpSpPr>
        <p:grpSpPr>
          <a:xfrm>
            <a:off x="4584065" y="2328545"/>
            <a:ext cx="2926715" cy="3165475"/>
            <a:chOff x="1149350" y="0"/>
            <a:chExt cx="2728913" cy="3165475"/>
          </a:xfrm>
        </p:grpSpPr>
        <p:sp>
          <p:nvSpPr>
            <p:cNvPr id="8202" name="Freeform 5"/>
            <p:cNvSpPr/>
            <p:nvPr/>
          </p:nvSpPr>
          <p:spPr>
            <a:xfrm>
              <a:off x="1462088" y="0"/>
              <a:ext cx="1943100" cy="3165475"/>
            </a:xfrm>
            <a:custGeom>
              <a:avLst/>
              <a:gdLst/>
              <a:ahLst/>
              <a:cxnLst>
                <a:cxn ang="0">
                  <a:pos x="969671" y="0"/>
                </a:cxn>
                <a:cxn ang="0">
                  <a:pos x="0" y="2028765"/>
                </a:cxn>
                <a:cxn ang="0">
                  <a:pos x="969671" y="3165475"/>
                </a:cxn>
                <a:cxn ang="0">
                  <a:pos x="1943100" y="2028765"/>
                </a:cxn>
                <a:cxn ang="0">
                  <a:pos x="969671" y="0"/>
                </a:cxn>
              </a:cxnLst>
              <a:pathLst>
                <a:path w="517" h="841">
                  <a:moveTo>
                    <a:pt x="258" y="0"/>
                  </a:moveTo>
                  <a:cubicBezTo>
                    <a:pt x="258" y="0"/>
                    <a:pt x="0" y="265"/>
                    <a:pt x="0" y="539"/>
                  </a:cubicBezTo>
                  <a:cubicBezTo>
                    <a:pt x="0" y="706"/>
                    <a:pt x="116" y="841"/>
                    <a:pt x="258" y="841"/>
                  </a:cubicBezTo>
                  <a:cubicBezTo>
                    <a:pt x="401" y="841"/>
                    <a:pt x="517" y="706"/>
                    <a:pt x="517" y="539"/>
                  </a:cubicBezTo>
                  <a:cubicBezTo>
                    <a:pt x="517" y="274"/>
                    <a:pt x="258" y="0"/>
                    <a:pt x="258" y="0"/>
                  </a:cubicBezTo>
                  <a:close/>
                </a:path>
              </a:pathLst>
            </a:custGeom>
            <a:solidFill>
              <a:srgbClr val="E2E2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3" name="Freeform 6"/>
            <p:cNvSpPr/>
            <p:nvPr/>
          </p:nvSpPr>
          <p:spPr>
            <a:xfrm>
              <a:off x="1462088" y="0"/>
              <a:ext cx="1943100" cy="3165475"/>
            </a:xfrm>
            <a:custGeom>
              <a:avLst/>
              <a:gdLst/>
              <a:ahLst/>
              <a:cxnLst>
                <a:cxn ang="0">
                  <a:pos x="969671" y="0"/>
                </a:cxn>
                <a:cxn ang="0">
                  <a:pos x="0" y="2028765"/>
                </a:cxn>
                <a:cxn ang="0">
                  <a:pos x="969671" y="3165475"/>
                </a:cxn>
                <a:cxn ang="0">
                  <a:pos x="1943100" y="2028765"/>
                </a:cxn>
                <a:cxn ang="0">
                  <a:pos x="969671" y="0"/>
                </a:cxn>
              </a:cxnLst>
              <a:pathLst>
                <a:path w="517" h="841">
                  <a:moveTo>
                    <a:pt x="258" y="0"/>
                  </a:moveTo>
                  <a:cubicBezTo>
                    <a:pt x="258" y="0"/>
                    <a:pt x="0" y="265"/>
                    <a:pt x="0" y="539"/>
                  </a:cubicBezTo>
                  <a:cubicBezTo>
                    <a:pt x="0" y="706"/>
                    <a:pt x="116" y="841"/>
                    <a:pt x="258" y="841"/>
                  </a:cubicBezTo>
                  <a:cubicBezTo>
                    <a:pt x="401" y="841"/>
                    <a:pt x="517" y="706"/>
                    <a:pt x="517" y="539"/>
                  </a:cubicBezTo>
                  <a:cubicBezTo>
                    <a:pt x="517" y="274"/>
                    <a:pt x="258" y="0"/>
                    <a:pt x="258" y="0"/>
                  </a:cubicBezTo>
                  <a:close/>
                </a:path>
              </a:pathLst>
            </a:custGeom>
            <a:solidFill>
              <a:srgbClr val="E2E2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4" name="Freeform 7"/>
            <p:cNvSpPr/>
            <p:nvPr/>
          </p:nvSpPr>
          <p:spPr>
            <a:xfrm>
              <a:off x="1514475" y="1720850"/>
              <a:ext cx="1890713" cy="1285875"/>
            </a:xfrm>
            <a:custGeom>
              <a:avLst/>
              <a:gdLst/>
              <a:ahLst/>
              <a:cxnLst>
                <a:cxn ang="0">
                  <a:pos x="424753" y="1285875"/>
                </a:cxn>
                <a:cxn ang="0">
                  <a:pos x="1804259" y="774533"/>
                </a:cxn>
                <a:cxn ang="0">
                  <a:pos x="1890713" y="308309"/>
                </a:cxn>
                <a:cxn ang="0">
                  <a:pos x="1860642" y="0"/>
                </a:cxn>
                <a:cxn ang="0">
                  <a:pos x="0" y="688056"/>
                </a:cxn>
                <a:cxn ang="0">
                  <a:pos x="424753" y="1285875"/>
                </a:cxn>
              </a:cxnLst>
              <a:pathLst>
                <a:path w="503" h="342">
                  <a:moveTo>
                    <a:pt x="113" y="342"/>
                  </a:moveTo>
                  <a:cubicBezTo>
                    <a:pt x="480" y="206"/>
                    <a:pt x="480" y="206"/>
                    <a:pt x="480" y="206"/>
                  </a:cubicBezTo>
                  <a:cubicBezTo>
                    <a:pt x="495" y="168"/>
                    <a:pt x="503" y="126"/>
                    <a:pt x="503" y="82"/>
                  </a:cubicBezTo>
                  <a:cubicBezTo>
                    <a:pt x="503" y="55"/>
                    <a:pt x="500" y="27"/>
                    <a:pt x="495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1" y="250"/>
                    <a:pt x="61" y="306"/>
                    <a:pt x="113" y="342"/>
                  </a:cubicBezTo>
                  <a:close/>
                </a:path>
              </a:pathLst>
            </a:custGeom>
            <a:solidFill>
              <a:srgbClr val="1F6485">
                <a:alpha val="50195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5" name="Freeform 8"/>
            <p:cNvSpPr/>
            <p:nvPr/>
          </p:nvSpPr>
          <p:spPr>
            <a:xfrm>
              <a:off x="1860550" y="0"/>
              <a:ext cx="917575" cy="768350"/>
            </a:xfrm>
            <a:custGeom>
              <a:avLst/>
              <a:gdLst/>
              <a:ahLst/>
              <a:cxnLst>
                <a:cxn ang="0">
                  <a:pos x="571604" y="0"/>
                </a:cxn>
                <a:cxn ang="0">
                  <a:pos x="0" y="768350"/>
                </a:cxn>
                <a:cxn ang="0">
                  <a:pos x="917575" y="429372"/>
                </a:cxn>
                <a:cxn ang="0">
                  <a:pos x="571604" y="0"/>
                </a:cxn>
              </a:cxnLst>
              <a:pathLst>
                <a:path w="244" h="204">
                  <a:moveTo>
                    <a:pt x="152" y="0"/>
                  </a:moveTo>
                  <a:cubicBezTo>
                    <a:pt x="152" y="0"/>
                    <a:pt x="72" y="83"/>
                    <a:pt x="0" y="204"/>
                  </a:cubicBezTo>
                  <a:cubicBezTo>
                    <a:pt x="244" y="114"/>
                    <a:pt x="244" y="114"/>
                    <a:pt x="244" y="114"/>
                  </a:cubicBezTo>
                  <a:cubicBezTo>
                    <a:pt x="194" y="44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C2E5E1">
                <a:alpha val="50195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6" name="Freeform 9"/>
            <p:cNvSpPr/>
            <p:nvPr/>
          </p:nvSpPr>
          <p:spPr>
            <a:xfrm>
              <a:off x="1939925" y="2495550"/>
              <a:ext cx="1377950" cy="669925"/>
            </a:xfrm>
            <a:custGeom>
              <a:avLst/>
              <a:gdLst/>
              <a:ahLst/>
              <a:cxnLst>
                <a:cxn ang="0">
                  <a:pos x="491857" y="669925"/>
                </a:cxn>
                <a:cxn ang="0">
                  <a:pos x="1377950" y="0"/>
                </a:cxn>
                <a:cxn ang="0">
                  <a:pos x="0" y="511853"/>
                </a:cxn>
                <a:cxn ang="0">
                  <a:pos x="491857" y="669925"/>
                </a:cxn>
              </a:cxnLst>
              <a:pathLst>
                <a:path w="367" h="178">
                  <a:moveTo>
                    <a:pt x="131" y="178"/>
                  </a:moveTo>
                  <a:cubicBezTo>
                    <a:pt x="236" y="178"/>
                    <a:pt x="326" y="105"/>
                    <a:pt x="36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8" y="163"/>
                    <a:pt x="83" y="178"/>
                    <a:pt x="131" y="178"/>
                  </a:cubicBezTo>
                  <a:close/>
                </a:path>
              </a:pathLst>
            </a:custGeom>
            <a:solidFill>
              <a:srgbClr val="194868">
                <a:alpha val="50195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7" name="Freeform 10"/>
            <p:cNvSpPr/>
            <p:nvPr/>
          </p:nvSpPr>
          <p:spPr>
            <a:xfrm>
              <a:off x="1500188" y="430213"/>
              <a:ext cx="1646238" cy="1225550"/>
            </a:xfrm>
            <a:custGeom>
              <a:avLst/>
              <a:gdLst/>
              <a:ahLst/>
              <a:cxnLst>
                <a:cxn ang="0">
                  <a:pos x="1277902" y="0"/>
                </a:cxn>
                <a:cxn ang="0">
                  <a:pos x="360819" y="338342"/>
                </a:cxn>
                <a:cxn ang="0">
                  <a:pos x="0" y="1225550"/>
                </a:cxn>
                <a:cxn ang="0">
                  <a:pos x="1646238" y="620294"/>
                </a:cxn>
                <a:cxn ang="0">
                  <a:pos x="1277902" y="0"/>
                </a:cxn>
              </a:cxnLst>
              <a:pathLst>
                <a:path w="438" h="326">
                  <a:moveTo>
                    <a:pt x="340" y="0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55" y="159"/>
                    <a:pt x="18" y="241"/>
                    <a:pt x="0" y="326"/>
                  </a:cubicBezTo>
                  <a:cubicBezTo>
                    <a:pt x="438" y="165"/>
                    <a:pt x="438" y="165"/>
                    <a:pt x="438" y="165"/>
                  </a:cubicBezTo>
                  <a:cubicBezTo>
                    <a:pt x="408" y="102"/>
                    <a:pt x="372" y="46"/>
                    <a:pt x="340" y="0"/>
                  </a:cubicBezTo>
                  <a:close/>
                </a:path>
              </a:pathLst>
            </a:custGeom>
            <a:solidFill>
              <a:srgbClr val="86CCCC">
                <a:alpha val="50195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8" name="Freeform 11"/>
            <p:cNvSpPr/>
            <p:nvPr/>
          </p:nvSpPr>
          <p:spPr>
            <a:xfrm>
              <a:off x="1462088" y="1050925"/>
              <a:ext cx="1912938" cy="1357313"/>
            </a:xfrm>
            <a:custGeom>
              <a:avLst/>
              <a:gdLst/>
              <a:ahLst/>
              <a:cxnLst>
                <a:cxn ang="0">
                  <a:pos x="37582" y="605339"/>
                </a:cxn>
                <a:cxn ang="0">
                  <a:pos x="0" y="977566"/>
                </a:cxn>
                <a:cxn ang="0">
                  <a:pos x="52615" y="1357313"/>
                </a:cxn>
                <a:cxn ang="0">
                  <a:pos x="1912938" y="669257"/>
                </a:cxn>
                <a:cxn ang="0">
                  <a:pos x="1683686" y="0"/>
                </a:cxn>
                <a:cxn ang="0">
                  <a:pos x="37582" y="605339"/>
                </a:cxn>
              </a:cxnLst>
              <a:pathLst>
                <a:path w="509" h="361">
                  <a:moveTo>
                    <a:pt x="10" y="161"/>
                  </a:moveTo>
                  <a:cubicBezTo>
                    <a:pt x="4" y="194"/>
                    <a:pt x="0" y="227"/>
                    <a:pt x="0" y="260"/>
                  </a:cubicBezTo>
                  <a:cubicBezTo>
                    <a:pt x="0" y="295"/>
                    <a:pt x="5" y="329"/>
                    <a:pt x="14" y="361"/>
                  </a:cubicBezTo>
                  <a:cubicBezTo>
                    <a:pt x="509" y="178"/>
                    <a:pt x="509" y="178"/>
                    <a:pt x="509" y="178"/>
                  </a:cubicBezTo>
                  <a:cubicBezTo>
                    <a:pt x="498" y="116"/>
                    <a:pt x="476" y="56"/>
                    <a:pt x="448" y="0"/>
                  </a:cubicBezTo>
                  <a:lnTo>
                    <a:pt x="10" y="161"/>
                  </a:lnTo>
                  <a:close/>
                </a:path>
              </a:pathLst>
            </a:custGeom>
            <a:solidFill>
              <a:srgbClr val="5DB2B0">
                <a:alpha val="50195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9" name="Oval 12"/>
            <p:cNvSpPr/>
            <p:nvPr/>
          </p:nvSpPr>
          <p:spPr>
            <a:xfrm>
              <a:off x="2022475" y="952500"/>
              <a:ext cx="146050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10" name="Oval 13"/>
            <p:cNvSpPr/>
            <p:nvPr/>
          </p:nvSpPr>
          <p:spPr>
            <a:xfrm>
              <a:off x="1731963" y="952500"/>
              <a:ext cx="147638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11" name="Oval 14"/>
            <p:cNvSpPr/>
            <p:nvPr/>
          </p:nvSpPr>
          <p:spPr>
            <a:xfrm>
              <a:off x="1439863" y="952500"/>
              <a:ext cx="146050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12" name="Oval 15"/>
            <p:cNvSpPr/>
            <p:nvPr/>
          </p:nvSpPr>
          <p:spPr>
            <a:xfrm>
              <a:off x="1149350" y="952500"/>
              <a:ext cx="147638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14" name="Oval 17"/>
            <p:cNvSpPr/>
            <p:nvPr/>
          </p:nvSpPr>
          <p:spPr>
            <a:xfrm>
              <a:off x="2863850" y="2036763"/>
              <a:ext cx="142875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15" name="Oval 18"/>
            <p:cNvSpPr/>
            <p:nvPr/>
          </p:nvSpPr>
          <p:spPr>
            <a:xfrm>
              <a:off x="3152775" y="2036763"/>
              <a:ext cx="147638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16" name="Oval 19"/>
            <p:cNvSpPr/>
            <p:nvPr/>
          </p:nvSpPr>
          <p:spPr>
            <a:xfrm>
              <a:off x="3443288" y="2036763"/>
              <a:ext cx="146050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17" name="Oval 20"/>
            <p:cNvSpPr/>
            <p:nvPr/>
          </p:nvSpPr>
          <p:spPr>
            <a:xfrm>
              <a:off x="3735388" y="2036763"/>
              <a:ext cx="142875" cy="146050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7264" name="矩形 99"/>
          <p:cNvSpPr/>
          <p:nvPr/>
        </p:nvSpPr>
        <p:spPr>
          <a:xfrm>
            <a:off x="2319655" y="4049395"/>
            <a:ext cx="23552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喜欢看电影的人群</a:t>
            </a:r>
            <a:endParaRPr 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265" name="文本框 100"/>
          <p:cNvSpPr txBox="1"/>
          <p:nvPr/>
        </p:nvSpPr>
        <p:spPr>
          <a:xfrm>
            <a:off x="3135313" y="3093085"/>
            <a:ext cx="1273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66" name="矩形 101"/>
          <p:cNvSpPr/>
          <p:nvPr/>
        </p:nvSpPr>
        <p:spPr>
          <a:xfrm>
            <a:off x="7357745" y="2908300"/>
            <a:ext cx="27520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供受众浏览</a:t>
            </a:r>
            <a:endParaRPr lang="zh-CN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推荐喜欢的电影</a:t>
            </a:r>
            <a:endParaRPr lang="zh-CN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267" name="文本框 102"/>
          <p:cNvSpPr txBox="1"/>
          <p:nvPr/>
        </p:nvSpPr>
        <p:spPr>
          <a:xfrm>
            <a:off x="7998143" y="4177665"/>
            <a:ext cx="1273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/>
      <p:bldP spid="7264" grpId="0"/>
      <p:bldP spid="7265" grpId="0"/>
      <p:bldP spid="7266" grpId="0"/>
      <p:bldP spid="72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5"/>
          <p:cNvSpPr/>
          <p:nvPr/>
        </p:nvSpPr>
        <p:spPr>
          <a:xfrm>
            <a:off x="6207760" y="4472305"/>
            <a:ext cx="2931795" cy="47180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矩形 15"/>
          <p:cNvSpPr/>
          <p:nvPr/>
        </p:nvSpPr>
        <p:spPr>
          <a:xfrm>
            <a:off x="6200140" y="3813810"/>
            <a:ext cx="2931795" cy="47180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6" name="椭圆 13"/>
          <p:cNvSpPr/>
          <p:nvPr/>
        </p:nvSpPr>
        <p:spPr>
          <a:xfrm>
            <a:off x="3182938" y="2420938"/>
            <a:ext cx="2663825" cy="2663825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矩形 15"/>
          <p:cNvSpPr/>
          <p:nvPr/>
        </p:nvSpPr>
        <p:spPr>
          <a:xfrm>
            <a:off x="6215063" y="3112770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文本框 17"/>
          <p:cNvSpPr txBox="1"/>
          <p:nvPr/>
        </p:nvSpPr>
        <p:spPr>
          <a:xfrm>
            <a:off x="5062220" y="2456498"/>
            <a:ext cx="6175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文本框 19"/>
          <p:cNvSpPr txBox="1"/>
          <p:nvPr/>
        </p:nvSpPr>
        <p:spPr>
          <a:xfrm>
            <a:off x="6215380" y="3124200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21"/>
          <p:cNvSpPr txBox="1"/>
          <p:nvPr/>
        </p:nvSpPr>
        <p:spPr>
          <a:xfrm>
            <a:off x="5445125" y="3061970"/>
            <a:ext cx="6175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文本框 22"/>
          <p:cNvSpPr txBox="1"/>
          <p:nvPr/>
        </p:nvSpPr>
        <p:spPr>
          <a:xfrm>
            <a:off x="5445125" y="3793173"/>
            <a:ext cx="6175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椭圆 29"/>
          <p:cNvSpPr/>
          <p:nvPr/>
        </p:nvSpPr>
        <p:spPr>
          <a:xfrm>
            <a:off x="2593975" y="2241550"/>
            <a:ext cx="1223963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7" name="文本框 23"/>
          <p:cNvSpPr txBox="1"/>
          <p:nvPr/>
        </p:nvSpPr>
        <p:spPr>
          <a:xfrm>
            <a:off x="2844800" y="2681288"/>
            <a:ext cx="1947863" cy="1138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2"/>
          <p:cNvSpPr txBox="1"/>
          <p:nvPr/>
        </p:nvSpPr>
        <p:spPr>
          <a:xfrm>
            <a:off x="5119370" y="4421823"/>
            <a:ext cx="6175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6215380" y="4483100"/>
            <a:ext cx="29317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6207760" y="3819525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5"/>
          <p:cNvSpPr/>
          <p:nvPr/>
        </p:nvSpPr>
        <p:spPr>
          <a:xfrm>
            <a:off x="6207443" y="2421255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19"/>
          <p:cNvSpPr txBox="1"/>
          <p:nvPr/>
        </p:nvSpPr>
        <p:spPr>
          <a:xfrm>
            <a:off x="6200140" y="2421255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09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6148" grpId="0" bldLvl="0" animBg="1"/>
      <p:bldP spid="6150" grpId="0"/>
      <p:bldP spid="6152" grpId="0"/>
      <p:bldP spid="6154" grpId="0"/>
      <p:bldP spid="6155" grpId="0"/>
      <p:bldP spid="6156" grpId="0" bldLvl="0" animBg="1"/>
      <p:bldP spid="6157" grpId="0"/>
      <p:bldP spid="2" grpId="0"/>
      <p:bldP spid="3" grpId="0"/>
      <p:bldP spid="10" grpId="0"/>
      <p:bldP spid="11" grpId="0" bldLvl="0" animBg="1"/>
      <p:bldP spid="12" grpId="0" bldLvl="0" animBg="1"/>
      <p:bldP spid="4" grpId="0" bldLvl="0" animBg="1"/>
      <p:bldP spid="6" grpId="0"/>
      <p:bldP spid="6152" grpId="1"/>
      <p:bldP spid="615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16"/>
          <p:cNvSpPr/>
          <p:nvPr/>
        </p:nvSpPr>
        <p:spPr>
          <a:xfrm>
            <a:off x="1071880" y="363855"/>
            <a:ext cx="3041015" cy="496570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文本框 18"/>
          <p:cNvSpPr txBox="1"/>
          <p:nvPr/>
        </p:nvSpPr>
        <p:spPr>
          <a:xfrm>
            <a:off x="984250" y="412750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SSM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8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741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  <p:sp>
        <p:nvSpPr>
          <p:cNvPr id="6" name="圆柱形 5"/>
          <p:cNvSpPr/>
          <p:nvPr/>
        </p:nvSpPr>
        <p:spPr bwMode="auto">
          <a:xfrm>
            <a:off x="2306031" y="1029749"/>
            <a:ext cx="1511350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DB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991684" y="2051770"/>
            <a:ext cx="2140047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</a:rPr>
              <a:t>Mapper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</a:rPr>
              <a:t>映射文件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952430" y="1980813"/>
            <a:ext cx="2286593" cy="67369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编写</a:t>
            </a:r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sql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实体类和</a:t>
            </a:r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sql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的映射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991682" y="2909089"/>
            <a:ext cx="2140049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Dao (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接口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955601" y="2909089"/>
            <a:ext cx="228342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编写持久层的接口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991684" y="3766408"/>
            <a:ext cx="214004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Service (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业务逻辑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952431" y="3766408"/>
            <a:ext cx="228659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业务的逻辑处理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7702123" y="2538873"/>
            <a:ext cx="2107357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Mybatis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持久层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702124" y="3766408"/>
            <a:ext cx="210735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Service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1991682" y="4550494"/>
            <a:ext cx="2140049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Controller (action)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952430" y="4525043"/>
            <a:ext cx="2286593" cy="6739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控制器 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分发请求，以及返回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model)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7649845" y="4915233"/>
            <a:ext cx="2154686" cy="7961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Spring </a:t>
            </a:r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mvc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 (web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层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991682" y="5387663"/>
            <a:ext cx="2140049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页面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952430" y="5382362"/>
            <a:ext cx="2286593" cy="5093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</a:rPr>
              <a:t>对数据进行呈现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426794" y="6224832"/>
            <a:ext cx="5317773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服务器启动</a:t>
            </a:r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mybatis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、</a:t>
            </a:r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springmvc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交由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spring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</a:rPr>
              <a:t>托管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60434" y="1838206"/>
            <a:ext cx="9001000" cy="17873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568054" y="3716306"/>
            <a:ext cx="9001000" cy="6253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560456" y="4474940"/>
            <a:ext cx="9008598" cy="1611025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7" idx="0"/>
            <a:endCxn id="6" idx="3"/>
          </p:cNvCxnSpPr>
          <p:nvPr/>
        </p:nvCxnSpPr>
        <p:spPr bwMode="auto">
          <a:xfrm flipV="1">
            <a:off x="3061708" y="1606000"/>
            <a:ext cx="0" cy="445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接箭头连接符 31"/>
          <p:cNvCxnSpPr>
            <a:stCxn id="14" idx="1"/>
            <a:endCxn id="7" idx="3"/>
          </p:cNvCxnSpPr>
          <p:nvPr/>
        </p:nvCxnSpPr>
        <p:spPr bwMode="auto">
          <a:xfrm flipH="1" flipV="1">
            <a:off x="4132010" y="2303692"/>
            <a:ext cx="820420" cy="139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直接箭头连接符 34"/>
          <p:cNvCxnSpPr>
            <a:stCxn id="15" idx="0"/>
            <a:endCxn id="7" idx="2"/>
          </p:cNvCxnSpPr>
          <p:nvPr/>
        </p:nvCxnSpPr>
        <p:spPr bwMode="auto">
          <a:xfrm flipV="1">
            <a:off x="3061707" y="2556029"/>
            <a:ext cx="0" cy="3530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9" name="直接箭头连接符 38"/>
          <p:cNvCxnSpPr>
            <a:stCxn id="16" idx="1"/>
            <a:endCxn id="15" idx="3"/>
          </p:cNvCxnSpPr>
          <p:nvPr/>
        </p:nvCxnSpPr>
        <p:spPr bwMode="auto">
          <a:xfrm flipH="1">
            <a:off x="4132006" y="3161117"/>
            <a:ext cx="82359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3061705" y="3429111"/>
            <a:ext cx="1" cy="353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5" name="直接箭头连接符 44"/>
          <p:cNvCxnSpPr>
            <a:stCxn id="22" idx="0"/>
            <a:endCxn id="17" idx="2"/>
          </p:cNvCxnSpPr>
          <p:nvPr/>
        </p:nvCxnSpPr>
        <p:spPr bwMode="auto">
          <a:xfrm flipV="1">
            <a:off x="3061707" y="4270459"/>
            <a:ext cx="0" cy="2800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直接箭头连接符 47"/>
          <p:cNvCxnSpPr>
            <a:stCxn id="25" idx="0"/>
            <a:endCxn id="22" idx="2"/>
          </p:cNvCxnSpPr>
          <p:nvPr/>
        </p:nvCxnSpPr>
        <p:spPr bwMode="auto">
          <a:xfrm flipV="1">
            <a:off x="3061707" y="5054288"/>
            <a:ext cx="0" cy="333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4109265" y="4017888"/>
            <a:ext cx="8238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4109265" y="4862011"/>
            <a:ext cx="8238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直接箭头连接符 52"/>
          <p:cNvCxnSpPr/>
          <p:nvPr/>
        </p:nvCxnSpPr>
        <p:spPr bwMode="auto">
          <a:xfrm flipH="1">
            <a:off x="4131731" y="5623792"/>
            <a:ext cx="8238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6387" grpId="0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16"/>
          <p:cNvSpPr/>
          <p:nvPr/>
        </p:nvSpPr>
        <p:spPr>
          <a:xfrm>
            <a:off x="1071880" y="363855"/>
            <a:ext cx="3231515" cy="496570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文本框 18"/>
          <p:cNvSpPr txBox="1"/>
          <p:nvPr/>
        </p:nvSpPr>
        <p:spPr>
          <a:xfrm>
            <a:off x="984250" y="412750"/>
            <a:ext cx="3319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推荐系统架构图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8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741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3" name="图片 2" descr="框架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245870"/>
            <a:ext cx="9618980" cy="5308600"/>
          </a:xfrm>
          <a:prstGeom prst="rect">
            <a:avLst/>
          </a:prstGeom>
        </p:spPr>
      </p:pic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63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3" name="圆角矩形 106"/>
          <p:cNvSpPr>
            <a:spLocks noChangeAspect="1"/>
          </p:cNvSpPr>
          <p:nvPr/>
        </p:nvSpPr>
        <p:spPr>
          <a:xfrm>
            <a:off x="876300" y="1056005"/>
            <a:ext cx="10252075" cy="5224145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16386" name="矩形 16"/>
          <p:cNvSpPr/>
          <p:nvPr/>
        </p:nvSpPr>
        <p:spPr>
          <a:xfrm>
            <a:off x="1071880" y="363855"/>
            <a:ext cx="3231515" cy="496570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文本框 18"/>
          <p:cNvSpPr txBox="1"/>
          <p:nvPr/>
        </p:nvSpPr>
        <p:spPr>
          <a:xfrm>
            <a:off x="984250" y="412750"/>
            <a:ext cx="3319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推荐流程图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8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7417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8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  <p:pic>
        <p:nvPicPr>
          <p:cNvPr id="2" name="图片 1" descr="web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15" y="2467610"/>
            <a:ext cx="543560" cy="2900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2255" y="116776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电影信息采集、处理流程图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 descr="示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10" y="1308735"/>
            <a:ext cx="1646555" cy="7175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552575" y="2692400"/>
            <a:ext cx="561340" cy="2540635"/>
            <a:chOff x="2406" y="4885"/>
            <a:chExt cx="884" cy="4001"/>
          </a:xfrm>
        </p:grpSpPr>
        <p:pic>
          <p:nvPicPr>
            <p:cNvPr id="6" name="图片 5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6" y="4885"/>
              <a:ext cx="885" cy="1870"/>
            </a:xfrm>
            <a:prstGeom prst="rect">
              <a:avLst/>
            </a:prstGeom>
          </p:spPr>
        </p:pic>
        <p:pic>
          <p:nvPicPr>
            <p:cNvPr id="7" name="图片 6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6" y="7016"/>
              <a:ext cx="885" cy="187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2114550" y="2761615"/>
            <a:ext cx="691515" cy="2045970"/>
            <a:chOff x="3330" y="4971"/>
            <a:chExt cx="1089" cy="3222"/>
          </a:xfrm>
        </p:grpSpPr>
        <p:pic>
          <p:nvPicPr>
            <p:cNvPr id="10" name="图片 9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0" y="4971"/>
              <a:ext cx="1089" cy="887"/>
            </a:xfrm>
            <a:prstGeom prst="rect">
              <a:avLst/>
            </a:prstGeom>
          </p:spPr>
        </p:pic>
        <p:pic>
          <p:nvPicPr>
            <p:cNvPr id="12" name="图片 11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0" y="7306"/>
              <a:ext cx="1089" cy="887"/>
            </a:xfrm>
            <a:prstGeom prst="rect">
              <a:avLst/>
            </a:prstGeom>
          </p:spPr>
        </p:pic>
      </p:grpSp>
      <p:pic>
        <p:nvPicPr>
          <p:cNvPr id="13" name="图片 12" descr="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065" y="3021965"/>
            <a:ext cx="692785" cy="1664335"/>
          </a:xfrm>
          <a:prstGeom prst="rect">
            <a:avLst/>
          </a:prstGeom>
        </p:spPr>
      </p:pic>
      <p:pic>
        <p:nvPicPr>
          <p:cNvPr id="15" name="图片 14" descr="flum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8520" y="2975610"/>
            <a:ext cx="1164590" cy="850265"/>
          </a:xfrm>
          <a:prstGeom prst="rect">
            <a:avLst/>
          </a:prstGeom>
        </p:spPr>
      </p:pic>
      <p:pic>
        <p:nvPicPr>
          <p:cNvPr id="16" name="图片 15" descr="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6380" y="2363470"/>
            <a:ext cx="572135" cy="543560"/>
          </a:xfrm>
          <a:prstGeom prst="rect">
            <a:avLst/>
          </a:prstGeom>
        </p:spPr>
      </p:pic>
      <p:pic>
        <p:nvPicPr>
          <p:cNvPr id="17" name="图片 16" descr="kafka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555" y="1782445"/>
            <a:ext cx="1770380" cy="581025"/>
          </a:xfrm>
          <a:prstGeom prst="rect">
            <a:avLst/>
          </a:prstGeom>
        </p:spPr>
      </p:pic>
      <p:pic>
        <p:nvPicPr>
          <p:cNvPr id="18" name="图片 17" descr="6"/>
          <p:cNvPicPr>
            <a:picLocks noChangeAspect="1"/>
          </p:cNvPicPr>
          <p:nvPr/>
        </p:nvPicPr>
        <p:blipFill>
          <a:blip r:embed="rId11"/>
          <a:srcRect r="2459"/>
          <a:stretch>
            <a:fillRect/>
          </a:stretch>
        </p:blipFill>
        <p:spPr>
          <a:xfrm>
            <a:off x="5674360" y="2277745"/>
            <a:ext cx="604520" cy="398145"/>
          </a:xfrm>
          <a:prstGeom prst="rect">
            <a:avLst/>
          </a:prstGeom>
        </p:spPr>
      </p:pic>
      <p:pic>
        <p:nvPicPr>
          <p:cNvPr id="20" name="图片 19" descr="spark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8880" y="2026285"/>
            <a:ext cx="1633855" cy="986155"/>
          </a:xfrm>
          <a:prstGeom prst="rect">
            <a:avLst/>
          </a:prstGeom>
        </p:spPr>
      </p:pic>
      <p:pic>
        <p:nvPicPr>
          <p:cNvPr id="21" name="图片 20" descr="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1085" y="3021965"/>
            <a:ext cx="774065" cy="488950"/>
          </a:xfrm>
          <a:prstGeom prst="rect">
            <a:avLst/>
          </a:prstGeom>
        </p:spPr>
      </p:pic>
      <p:pic>
        <p:nvPicPr>
          <p:cNvPr id="22" name="图片 21" descr="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8310" y="2938780"/>
            <a:ext cx="1412875" cy="694055"/>
          </a:xfrm>
          <a:prstGeom prst="rect">
            <a:avLst/>
          </a:prstGeom>
        </p:spPr>
      </p:pic>
      <p:pic>
        <p:nvPicPr>
          <p:cNvPr id="23" name="图片 22" descr="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2735" y="4485640"/>
            <a:ext cx="1412875" cy="694055"/>
          </a:xfrm>
          <a:prstGeom prst="rect">
            <a:avLst/>
          </a:prstGeom>
        </p:spPr>
      </p:pic>
      <p:pic>
        <p:nvPicPr>
          <p:cNvPr id="24" name="图片 23" descr="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2105" y="1883410"/>
            <a:ext cx="477520" cy="1440815"/>
          </a:xfrm>
          <a:prstGeom prst="rect">
            <a:avLst/>
          </a:prstGeom>
        </p:spPr>
      </p:pic>
      <p:pic>
        <p:nvPicPr>
          <p:cNvPr id="25" name="图片 24" descr="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98355" y="1628140"/>
            <a:ext cx="1304290" cy="533400"/>
          </a:xfrm>
          <a:prstGeom prst="rect">
            <a:avLst/>
          </a:prstGeom>
        </p:spPr>
      </p:pic>
      <p:pic>
        <p:nvPicPr>
          <p:cNvPr id="26" name="图片 25" descr="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99625" y="2675890"/>
            <a:ext cx="1394460" cy="799465"/>
          </a:xfrm>
          <a:prstGeom prst="rect">
            <a:avLst/>
          </a:prstGeom>
        </p:spPr>
      </p:pic>
      <p:pic>
        <p:nvPicPr>
          <p:cNvPr id="27" name="图片 26" descr="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07320" y="2161540"/>
            <a:ext cx="86360" cy="483870"/>
          </a:xfrm>
          <a:prstGeom prst="rect">
            <a:avLst/>
          </a:prstGeom>
        </p:spPr>
      </p:pic>
      <p:pic>
        <p:nvPicPr>
          <p:cNvPr id="28" name="图片 27" descr="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55720" y="3763010"/>
            <a:ext cx="630555" cy="1405255"/>
          </a:xfrm>
          <a:prstGeom prst="rect">
            <a:avLst/>
          </a:prstGeom>
        </p:spPr>
      </p:pic>
      <p:pic>
        <p:nvPicPr>
          <p:cNvPr id="29" name="图片 28" descr="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96105" y="4686300"/>
            <a:ext cx="946150" cy="753745"/>
          </a:xfrm>
          <a:prstGeom prst="rect">
            <a:avLst/>
          </a:prstGeom>
        </p:spPr>
      </p:pic>
      <p:pic>
        <p:nvPicPr>
          <p:cNvPr id="30" name="图片 29" descr="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73320" y="3763010"/>
            <a:ext cx="908050" cy="1057910"/>
          </a:xfrm>
          <a:prstGeom prst="rect">
            <a:avLst/>
          </a:prstGeom>
        </p:spPr>
      </p:pic>
      <p:pic>
        <p:nvPicPr>
          <p:cNvPr id="31" name="图片 30" descr="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49545" y="5367655"/>
            <a:ext cx="961390" cy="637540"/>
          </a:xfrm>
          <a:prstGeom prst="rect">
            <a:avLst/>
          </a:prstGeom>
        </p:spPr>
      </p:pic>
      <p:pic>
        <p:nvPicPr>
          <p:cNvPr id="33" name="图片 32" descr="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81370" y="3536950"/>
            <a:ext cx="1646555" cy="852805"/>
          </a:xfrm>
          <a:prstGeom prst="rect">
            <a:avLst/>
          </a:prstGeom>
        </p:spPr>
      </p:pic>
      <p:pic>
        <p:nvPicPr>
          <p:cNvPr id="34" name="图片 33" descr="1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78600" y="4426585"/>
            <a:ext cx="252095" cy="812165"/>
          </a:xfrm>
          <a:prstGeom prst="rect">
            <a:avLst/>
          </a:prstGeom>
        </p:spPr>
      </p:pic>
      <p:pic>
        <p:nvPicPr>
          <p:cNvPr id="35" name="图片 34" descr="2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64555" y="5238750"/>
            <a:ext cx="1295400" cy="1047115"/>
          </a:xfrm>
          <a:prstGeom prst="rect">
            <a:avLst/>
          </a:prstGeom>
        </p:spPr>
      </p:pic>
      <p:pic>
        <p:nvPicPr>
          <p:cNvPr id="36" name="图片 35" descr="2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527925" y="4152265"/>
            <a:ext cx="540385" cy="748030"/>
          </a:xfrm>
          <a:prstGeom prst="rect">
            <a:avLst/>
          </a:prstGeom>
        </p:spPr>
      </p:pic>
      <p:pic>
        <p:nvPicPr>
          <p:cNvPr id="37" name="图片 36" descr="2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98915" y="4389755"/>
            <a:ext cx="1402080" cy="594360"/>
          </a:xfrm>
          <a:prstGeom prst="rect">
            <a:avLst/>
          </a:prstGeom>
        </p:spPr>
      </p:pic>
      <p:pic>
        <p:nvPicPr>
          <p:cNvPr id="38" name="图片 37" descr="2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99625" y="3825875"/>
            <a:ext cx="139319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6387" grpId="0"/>
      <p:bldP spid="3" grpId="0"/>
      <p:bldP spid="5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06"/>
          <p:cNvSpPr>
            <a:spLocks noChangeAspect="1"/>
          </p:cNvSpPr>
          <p:nvPr/>
        </p:nvSpPr>
        <p:spPr>
          <a:xfrm>
            <a:off x="5272405" y="1393190"/>
            <a:ext cx="5986780" cy="4938395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5123" name="圆角矩形 106"/>
          <p:cNvSpPr>
            <a:spLocks noChangeAspect="1"/>
          </p:cNvSpPr>
          <p:nvPr/>
        </p:nvSpPr>
        <p:spPr>
          <a:xfrm>
            <a:off x="1069975" y="1341755"/>
            <a:ext cx="3945890" cy="4938395"/>
          </a:xfrm>
          <a:prstGeom prst="roundRect">
            <a:avLst>
              <a:gd name="adj" fmla="val 16667"/>
            </a:avLst>
          </a:prstGeom>
          <a:solidFill>
            <a:srgbClr val="F2F2F2">
              <a:alpha val="36078"/>
            </a:srgbClr>
          </a:solidFill>
          <a:ln w="25400">
            <a:noFill/>
          </a:ln>
        </p:spPr>
        <p:txBody>
          <a:bodyPr anchor="ctr"/>
          <a:p>
            <a:pPr eaLnBrk="1" hangingPunct="1"/>
            <a:endParaRPr lang="zh-CN" altLang="zh-CN" sz="2800" dirty="0">
              <a:solidFill>
                <a:schemeClr val="bg1"/>
              </a:solidFill>
              <a:latin typeface="方正细等线简体" pitchFamily="1" charset="-122"/>
              <a:ea typeface="方正细等线简体" pitchFamily="1" charset="-122"/>
              <a:sym typeface="方正细等线简体" pitchFamily="1" charset="-122"/>
            </a:endParaRPr>
          </a:p>
        </p:txBody>
      </p:sp>
      <p:sp>
        <p:nvSpPr>
          <p:cNvPr id="8194" name="矩形 16"/>
          <p:cNvSpPr/>
          <p:nvPr/>
        </p:nvSpPr>
        <p:spPr>
          <a:xfrm>
            <a:off x="1071880" y="363855"/>
            <a:ext cx="3129280" cy="496570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文本框 18"/>
          <p:cNvSpPr txBox="1"/>
          <p:nvPr/>
        </p:nvSpPr>
        <p:spPr>
          <a:xfrm>
            <a:off x="1071880" y="433705"/>
            <a:ext cx="3128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离线计算与实时推荐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9238" name="椭圆 13"/>
            <p:cNvSpPr/>
            <p:nvPr/>
          </p:nvSpPr>
          <p:spPr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9" name="椭圆 29"/>
            <p:cNvSpPr/>
            <p:nvPr/>
          </p:nvSpPr>
          <p:spPr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199" name="文本框 6"/>
          <p:cNvSpPr txBox="1"/>
          <p:nvPr/>
        </p:nvSpPr>
        <p:spPr>
          <a:xfrm>
            <a:off x="1595120" y="2739390"/>
            <a:ext cx="3420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会员注册时选择喜欢的电影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电影详情页收藏喜欢的电影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8200" name="组合 7"/>
          <p:cNvGrpSpPr/>
          <p:nvPr/>
        </p:nvGrpSpPr>
        <p:grpSpPr>
          <a:xfrm>
            <a:off x="1142048" y="1823720"/>
            <a:ext cx="473075" cy="583565"/>
            <a:chOff x="0" y="7607"/>
            <a:chExt cx="472698" cy="582556"/>
          </a:xfrm>
        </p:grpSpPr>
        <p:sp>
          <p:nvSpPr>
            <p:cNvPr id="9236" name="椭圆 8"/>
            <p:cNvSpPr/>
            <p:nvPr/>
          </p:nvSpPr>
          <p:spPr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7" name="文本框 9"/>
            <p:cNvSpPr txBox="1"/>
            <p:nvPr/>
          </p:nvSpPr>
          <p:spPr>
            <a:xfrm flipH="1">
              <a:off x="63449" y="7607"/>
              <a:ext cx="133878" cy="5825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206" name="组合 14"/>
          <p:cNvGrpSpPr/>
          <p:nvPr/>
        </p:nvGrpSpPr>
        <p:grpSpPr>
          <a:xfrm>
            <a:off x="1121728" y="3819525"/>
            <a:ext cx="473075" cy="583565"/>
            <a:chOff x="0" y="634"/>
            <a:chExt cx="472698" cy="582556"/>
          </a:xfrm>
        </p:grpSpPr>
        <p:sp>
          <p:nvSpPr>
            <p:cNvPr id="9232" name="椭圆 15"/>
            <p:cNvSpPr/>
            <p:nvPr/>
          </p:nvSpPr>
          <p:spPr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3" name="文本框 17"/>
            <p:cNvSpPr txBox="1"/>
            <p:nvPr/>
          </p:nvSpPr>
          <p:spPr>
            <a:xfrm flipH="1">
              <a:off x="64084" y="634"/>
              <a:ext cx="133878" cy="5825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2</a:t>
              </a:r>
              <a:endParaRPr lang="en-US" altLang="zh-CN" sz="3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212" name="文本框 22"/>
          <p:cNvSpPr txBox="1"/>
          <p:nvPr/>
        </p:nvSpPr>
        <p:spPr>
          <a:xfrm>
            <a:off x="1615440" y="1762125"/>
            <a:ext cx="3380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离线计算：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l" eaLnBrk="1" hangingPunct="1"/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基于物品的ALS算法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文本框 23"/>
          <p:cNvSpPr txBox="1"/>
          <p:nvPr/>
        </p:nvSpPr>
        <p:spPr>
          <a:xfrm>
            <a:off x="1595120" y="3758248"/>
            <a:ext cx="227488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None/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实时推荐：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l" eaLnBrk="1" hangingPunct="1">
              <a:buNone/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(流程如右图所示)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214" name="文本框 24"/>
          <p:cNvSpPr txBox="1"/>
          <p:nvPr/>
        </p:nvSpPr>
        <p:spPr>
          <a:xfrm>
            <a:off x="1661160" y="4759960"/>
            <a:ext cx="22085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 eaLnBrk="1" hangingPunct="1">
              <a:buNone/>
            </a:pP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用户对电影的评分</a:t>
            </a:r>
            <a:endParaRPr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" name="文本框 22"/>
          <p:cNvSpPr txBox="1"/>
          <p:nvPr/>
        </p:nvSpPr>
        <p:spPr>
          <a:xfrm>
            <a:off x="5908675" y="3291205"/>
            <a:ext cx="9080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2"/>
          <p:cNvSpPr txBox="1"/>
          <p:nvPr/>
        </p:nvSpPr>
        <p:spPr>
          <a:xfrm>
            <a:off x="9932670" y="3672840"/>
            <a:ext cx="5467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>
            <a:off x="7925435" y="5253990"/>
            <a:ext cx="6800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折旧后并入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6172835" y="5928995"/>
            <a:ext cx="8610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旧推荐表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>
            <a:off x="9370695" y="5928995"/>
            <a:ext cx="8610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新推荐表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25" y="1617980"/>
            <a:ext cx="5313680" cy="424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8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 tmFilter="0, 0; .2, .5; .8, .5; 1, 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25" autoRev="1" fill="hold"/>
                                        <p:tgtEl>
                                          <p:spTgt spid="8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  <p:bldP spid="8195" grpId="0"/>
      <p:bldP spid="8199" grpId="0"/>
      <p:bldP spid="8212" grpId="0"/>
      <p:bldP spid="8213" grpId="0"/>
      <p:bldP spid="3" grpId="0"/>
      <p:bldP spid="6" grpId="0"/>
      <p:bldP spid="7" grpId="0"/>
      <p:bldP spid="8" grpId="0"/>
      <p:bldP spid="9" grpId="0"/>
      <p:bldP spid="5123" grpId="0" animBg="1"/>
      <p:bldP spid="5123" grpId="1" animBg="1"/>
      <p:bldP spid="2" grpId="0" bldLvl="0" animBg="1"/>
      <p:bldP spid="82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5"/>
          <p:cNvSpPr/>
          <p:nvPr/>
        </p:nvSpPr>
        <p:spPr>
          <a:xfrm>
            <a:off x="6215380" y="4483735"/>
            <a:ext cx="2931795" cy="47180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15"/>
          <p:cNvSpPr/>
          <p:nvPr/>
        </p:nvSpPr>
        <p:spPr>
          <a:xfrm>
            <a:off x="6223000" y="3825240"/>
            <a:ext cx="2931795" cy="460375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6" name="椭圆 13"/>
          <p:cNvSpPr/>
          <p:nvPr/>
        </p:nvSpPr>
        <p:spPr>
          <a:xfrm>
            <a:off x="3182938" y="2420938"/>
            <a:ext cx="2663825" cy="2663825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矩形 15"/>
          <p:cNvSpPr/>
          <p:nvPr/>
        </p:nvSpPr>
        <p:spPr>
          <a:xfrm>
            <a:off x="6215063" y="3112770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文本框 17"/>
          <p:cNvSpPr txBox="1"/>
          <p:nvPr/>
        </p:nvSpPr>
        <p:spPr>
          <a:xfrm>
            <a:off x="5062220" y="2456498"/>
            <a:ext cx="6175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文本框 19"/>
          <p:cNvSpPr txBox="1"/>
          <p:nvPr/>
        </p:nvSpPr>
        <p:spPr>
          <a:xfrm>
            <a:off x="6195695" y="3124200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21"/>
          <p:cNvSpPr txBox="1"/>
          <p:nvPr/>
        </p:nvSpPr>
        <p:spPr>
          <a:xfrm>
            <a:off x="5445125" y="3061970"/>
            <a:ext cx="6175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文本框 22"/>
          <p:cNvSpPr txBox="1"/>
          <p:nvPr/>
        </p:nvSpPr>
        <p:spPr>
          <a:xfrm>
            <a:off x="5445125" y="3793173"/>
            <a:ext cx="6175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椭圆 29"/>
          <p:cNvSpPr/>
          <p:nvPr/>
        </p:nvSpPr>
        <p:spPr>
          <a:xfrm>
            <a:off x="2593975" y="2241550"/>
            <a:ext cx="1223963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7" name="文本框 23"/>
          <p:cNvSpPr txBox="1"/>
          <p:nvPr/>
        </p:nvSpPr>
        <p:spPr>
          <a:xfrm>
            <a:off x="2844800" y="2681288"/>
            <a:ext cx="1947863" cy="1138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2"/>
          <p:cNvSpPr txBox="1"/>
          <p:nvPr/>
        </p:nvSpPr>
        <p:spPr>
          <a:xfrm>
            <a:off x="5119370" y="4421823"/>
            <a:ext cx="6175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6203950" y="4483735"/>
            <a:ext cx="29317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6207125" y="3793490"/>
            <a:ext cx="29324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5"/>
          <p:cNvSpPr/>
          <p:nvPr/>
        </p:nvSpPr>
        <p:spPr>
          <a:xfrm>
            <a:off x="6207443" y="2421255"/>
            <a:ext cx="2932112" cy="471488"/>
          </a:xfrm>
          <a:prstGeom prst="rect">
            <a:avLst/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19"/>
          <p:cNvSpPr txBox="1"/>
          <p:nvPr/>
        </p:nvSpPr>
        <p:spPr>
          <a:xfrm>
            <a:off x="6223000" y="2421255"/>
            <a:ext cx="292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梦的6次方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5" y="-162560"/>
            <a:ext cx="1567180" cy="134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09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6148" grpId="0" bldLvl="0" animBg="1"/>
      <p:bldP spid="6150" grpId="0"/>
      <p:bldP spid="6152" grpId="0"/>
      <p:bldP spid="6154" grpId="0"/>
      <p:bldP spid="6155" grpId="0"/>
      <p:bldP spid="6156" grpId="0" bldLvl="0" animBg="1"/>
      <p:bldP spid="6157" grpId="0"/>
      <p:bldP spid="2" grpId="0"/>
      <p:bldP spid="3" grpId="0"/>
      <p:bldP spid="10" grpId="0"/>
      <p:bldP spid="12" grpId="0" bldLvl="0" animBg="1"/>
      <p:bldP spid="4" grpId="0" bldLvl="0" animBg="1"/>
      <p:bldP spid="6" grpId="0"/>
      <p:bldP spid="5" grpId="0" bldLvl="0" animBg="1"/>
      <p:bldP spid="10" grpId="1"/>
      <p:bldP spid="10" grpId="2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宽屏</PresentationFormat>
  <Paragraphs>212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 Light</vt:lpstr>
      <vt:lpstr>微软雅黑</vt:lpstr>
      <vt:lpstr>方正细等线简体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root</cp:lastModifiedBy>
  <cp:revision>77</cp:revision>
  <dcterms:created xsi:type="dcterms:W3CDTF">2015-06-08T08:52:00Z</dcterms:created>
  <dcterms:modified xsi:type="dcterms:W3CDTF">2018-04-18T16:27:51Z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