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5DB0B-A6BA-4D72-9A58-27C08CA122F2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84699-22BA-4656-8514-A5A763825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3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并且该结构不止能够提升残差网络，对其他不可微的结构也有作用。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84699-22BA-4656-8514-A5A763825D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3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84699-22BA-4656-8514-A5A763825D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5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84699-22BA-4656-8514-A5A763825D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算法的工作机制是首先从训练集用初始权重训练出一个弱学习器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，根据弱学习的学习误差率表现来更新训练样本的权重，使得之前弱学习器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学习误差率高的训练样本点的权重变高，使得这些误差率高的点在后面的弱学习器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中得到更多的重视。然后基本调整权重后的训练集来训练弱学习器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，如此重复进行，直到弱学习器数达到事先指定的数目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，最终将这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个弱学习器通过集合策略进行整合，得到最终的强学习器。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84699-22BA-4656-8514-A5A763825D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9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84699-22BA-4656-8514-A5A763825D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6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5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0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112D-E5A8-4300-BF56-6946FD96600B}" type="datetimeFigureOut">
              <a:rPr lang="zh-CN" altLang="en-US" smtClean="0"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19A3-8222-4680-9B92-5B89B5CB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Learning Deep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Blocks Sequentially using Boosting Theory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0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弱学习条件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131" y="2159039"/>
            <a:ext cx="10939021" cy="29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BoostResNet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4077"/>
            <a:ext cx="8323809" cy="35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47" y="4846458"/>
            <a:ext cx="8104762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950" y="1875278"/>
            <a:ext cx="8123809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9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386" y="2222702"/>
            <a:ext cx="8085714" cy="27142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5302" y="5004262"/>
            <a:ext cx="900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在普通神经网络上，端到端的训练随着网络加深难以训练，而</a:t>
            </a:r>
            <a:r>
              <a:rPr lang="en-US" altLang="zh-CN" dirty="0" err="1" smtClean="0"/>
              <a:t>BoostResNet</a:t>
            </a:r>
            <a:r>
              <a:rPr lang="zh-CN" altLang="en-US" dirty="0" smtClean="0"/>
              <a:t>很快就收敛了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06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161" y="1829174"/>
            <a:ext cx="8209524" cy="29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5222" y="507076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在卷积网络上，我们提出的算法收敛速度也很快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8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err="1" smtClean="0"/>
              <a:t>finetune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收敛更快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对比的是对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层残差</a:t>
            </a:r>
            <a:r>
              <a:rPr lang="en-US" altLang="zh-CN" dirty="0" err="1" smtClean="0"/>
              <a:t>finetune</a:t>
            </a:r>
            <a:r>
              <a:rPr lang="zh-CN" altLang="en-US" dirty="0" smtClean="0"/>
              <a:t>的浅层网络，和直接训练的</a:t>
            </a:r>
            <a:r>
              <a:rPr lang="en-US" altLang="zh-CN" dirty="0" err="1" smtClean="0"/>
              <a:t>boostresnet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6" y="3237344"/>
            <a:ext cx="8057143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弱学习条件检验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选取好的参数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74" y="3202562"/>
            <a:ext cx="801904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0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计算与容量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BoostResNet</a:t>
            </a:r>
            <a:r>
              <a:rPr lang="zh-CN" altLang="zh-CN" dirty="0"/>
              <a:t>训练占用容量是高效的，因为训练过程只需要存储两个连续的残差块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r>
              <a:rPr lang="en-US" altLang="zh-CN" dirty="0" smtClean="0"/>
              <a:t>M1</a:t>
            </a:r>
            <a:r>
              <a:rPr lang="zh-CN" altLang="en-US" dirty="0" smtClean="0"/>
              <a:t>为一个残差块占用的容量，</a:t>
            </a:r>
            <a:r>
              <a:rPr lang="en-US" altLang="zh-CN" dirty="0" smtClean="0"/>
              <a:t>M2</a:t>
            </a:r>
            <a:r>
              <a:rPr lang="zh-CN" altLang="en-US" dirty="0" smtClean="0"/>
              <a:t>为一个线性分类器的容量，则</a:t>
            </a:r>
            <a:r>
              <a:rPr lang="en-US" altLang="zh-CN" dirty="0" err="1"/>
              <a:t>BoostResNet</a:t>
            </a:r>
            <a:r>
              <a:rPr lang="zh-CN" altLang="en-US" dirty="0" smtClean="0"/>
              <a:t>所需容量为</a:t>
            </a:r>
            <a:r>
              <a:rPr lang="en-US" altLang="zh-CN" dirty="0" smtClean="0"/>
              <a:t>M1+M2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所需容量为</a:t>
            </a:r>
            <a:r>
              <a:rPr lang="en-US" altLang="zh-CN" dirty="0" smtClean="0"/>
              <a:t>M1T+M2</a:t>
            </a:r>
          </a:p>
          <a:p>
            <a:r>
              <a:rPr lang="zh-CN" altLang="en-US" dirty="0" smtClean="0"/>
              <a:t>一次回传计算代价也为</a:t>
            </a:r>
            <a:r>
              <a:rPr lang="en-US" altLang="zh-CN" smtClean="0"/>
              <a:t>C1+C2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9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之前的网络结构改进方向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055" y="2137050"/>
            <a:ext cx="1780952" cy="3695238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746568" y="36250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396" y="-74978"/>
            <a:ext cx="3482528" cy="70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0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、提出一个新的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训练方法，取代之前的残差网络，并且从理论上分析了训练误差和边界泛化误差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BoostResNet</a:t>
            </a:r>
            <a:r>
              <a:rPr lang="zh-CN" altLang="en-US" dirty="0" smtClean="0"/>
              <a:t>网络能够保证随着网络结构的加深训练误差成指数型下降。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、有了理论保证，让我们不必将整个网络放入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能够高效的训练。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、实验证明</a:t>
            </a:r>
            <a:r>
              <a:rPr lang="en-US" altLang="zh-CN" dirty="0" err="1" smtClean="0"/>
              <a:t>BoostResNet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在多层感知机架构下优化性能大大提升，在卷积神经网络结构下也能收敛较快，并且资源占用上优势明显。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14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解决这个优化问题有两个主要的方法，一个是选择具有更好几何属性的损失函数和网络架构，另一个是改善网络的学习过程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、损失函数和网络优化的改进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均方误差，负对数似然，边际</a:t>
            </a:r>
            <a:r>
              <a:rPr lang="zh-CN" altLang="en-US" dirty="0" smtClean="0"/>
              <a:t>准则等，网络结构也有加入</a:t>
            </a:r>
            <a:r>
              <a:rPr lang="en-US" altLang="zh-CN" dirty="0" smtClean="0"/>
              <a:t>skip connection</a:t>
            </a:r>
            <a:r>
              <a:rPr lang="zh-CN" altLang="en-US" dirty="0" smtClean="0"/>
              <a:t>等改进方法。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、优化方法改进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加入动量的梯度，</a:t>
            </a:r>
            <a:r>
              <a:rPr lang="en-US" altLang="zh-CN" dirty="0" smtClean="0"/>
              <a:t>Adam</a:t>
            </a:r>
            <a:r>
              <a:rPr lang="zh-CN" altLang="en-US" dirty="0" smtClean="0"/>
              <a:t>等方法。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4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残差网络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862" y="2078473"/>
            <a:ext cx="2276190" cy="30476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46022" y="18755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(x, y) </a:t>
            </a:r>
            <a:r>
              <a:rPr lang="zh-CN" altLang="en-US" dirty="0" smtClean="0"/>
              <a:t>={(</a:t>
            </a:r>
            <a:r>
              <a:rPr lang="zh-CN" altLang="en-US" dirty="0"/>
              <a:t>x1, y1), (x2, y2), . . . , (xm, ym)} ∈ </a:t>
            </a:r>
            <a:r>
              <a:rPr lang="zh-CN" altLang="en-US" dirty="0" smtClean="0"/>
              <a:t>D代表训练集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022" y="2736126"/>
            <a:ext cx="2438095" cy="4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355" y="4344629"/>
            <a:ext cx="5009524" cy="9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880" y="3665464"/>
            <a:ext cx="1819048" cy="31428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58742" y="3606944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代表对输入做非线性变换，</a:t>
            </a:r>
            <a:r>
              <a:rPr lang="el-GR" altLang="zh-CN" dirty="0" smtClean="0"/>
              <a:t>σ</a:t>
            </a:r>
            <a:r>
              <a:rPr lang="zh-CN" altLang="en-US" dirty="0" smtClean="0"/>
              <a:t>是激活函数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788879" y="46409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13554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7470" y="1690688"/>
            <a:ext cx="7309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Boosting</a:t>
            </a:r>
            <a:r>
              <a:rPr lang="zh-CN" altLang="en-US" dirty="0" smtClean="0"/>
              <a:t>：集成一堆弱分类器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ResNet</a:t>
            </a:r>
            <a:r>
              <a:rPr lang="zh-CN" altLang="en-US" dirty="0" smtClean="0"/>
              <a:t>：集成未来的表达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解决方案：为每个残差模块构造线性组合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定义一个假设空间为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弱分类器定义为：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54" y="1825625"/>
            <a:ext cx="1009524" cy="3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33" y="2375294"/>
            <a:ext cx="2000000" cy="2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49" y="3398888"/>
            <a:ext cx="2000000" cy="3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529" y="3403649"/>
            <a:ext cx="2952381" cy="3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041" y="688718"/>
            <a:ext cx="2280102" cy="3048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949" y="4516497"/>
            <a:ext cx="2209524" cy="2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0471" y="4811735"/>
            <a:ext cx="2952381" cy="5047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814" y="4416497"/>
            <a:ext cx="3047619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2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7" y="-142000"/>
            <a:ext cx="6380952" cy="7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集成强分类器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</a:t>
            </a:r>
            <a:r>
              <a:rPr lang="zh-CN" altLang="en-US" dirty="0" smtClean="0"/>
              <a:t>分类器</a:t>
            </a:r>
            <a:endParaRPr lang="en-US" altLang="zh-CN" dirty="0" smtClean="0"/>
          </a:p>
          <a:p>
            <a:r>
              <a:rPr lang="zh-CN" altLang="en-US" dirty="0" smtClean="0"/>
              <a:t>集成</a:t>
            </a:r>
            <a:endParaRPr lang="en-US" altLang="zh-CN" dirty="0" smtClean="0"/>
          </a:p>
          <a:p>
            <a:r>
              <a:rPr lang="zh-CN" altLang="en-US" dirty="0" smtClean="0"/>
              <a:t>证明：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733" y="1758157"/>
            <a:ext cx="3133333" cy="4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61" y="2311339"/>
            <a:ext cx="2114286" cy="6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24" y="3710710"/>
            <a:ext cx="6362700" cy="857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63098" y="4567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假设所有分类器权重一样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8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569</Words>
  <Application>Microsoft Office PowerPoint</Application>
  <PresentationFormat>宽屏</PresentationFormat>
  <Paragraphs>54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Learning Deep ResNet Blocks Sequentially using Boosting Theory</vt:lpstr>
      <vt:lpstr>之前的网络结构改进方向</vt:lpstr>
      <vt:lpstr>工作内容</vt:lpstr>
      <vt:lpstr>相关工作</vt:lpstr>
      <vt:lpstr>残差网络</vt:lpstr>
      <vt:lpstr>boosting</vt:lpstr>
      <vt:lpstr>ResNet结合boosting</vt:lpstr>
      <vt:lpstr>PowerPoint 演示文稿</vt:lpstr>
      <vt:lpstr>集成强分类器</vt:lpstr>
      <vt:lpstr>弱学习条件</vt:lpstr>
      <vt:lpstr>BoostResNet</vt:lpstr>
      <vt:lpstr>误差分析</vt:lpstr>
      <vt:lpstr>实验</vt:lpstr>
      <vt:lpstr>CNN上</vt:lpstr>
      <vt:lpstr>和finetune对比</vt:lpstr>
      <vt:lpstr>弱学习条件检验</vt:lpstr>
      <vt:lpstr>计算与容量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Deep ResNet Blocks Sequentially using Boosting Theory</dc:title>
  <dc:creator>ZK</dc:creator>
  <cp:lastModifiedBy>ZK</cp:lastModifiedBy>
  <cp:revision>75</cp:revision>
  <dcterms:created xsi:type="dcterms:W3CDTF">2017-06-19T14:01:18Z</dcterms:created>
  <dcterms:modified xsi:type="dcterms:W3CDTF">2017-06-22T03:12:18Z</dcterms:modified>
</cp:coreProperties>
</file>