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3B7AF-423B-25BB-4AD9-D364F11D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84C5A-9795-8631-2BD6-F432691AE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A9788-5292-4414-0625-1FF5CAB9D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620A-D759-4AB9-85A7-544649EF98A4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67B81-4FEB-18CF-937D-FC4A5DFF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FA711-DC18-0339-10E6-361D3EE4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BD6-7F97-4436-B7E4-0DCBEFB0F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2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BF6A0-3AA4-7936-8B57-16F1E144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430E3C-B635-85D2-BC3D-8FEE0C43B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2E6BF-B6A9-3AAB-04AF-49D3A5BC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620A-D759-4AB9-85A7-544649EF98A4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8D913-A160-4BD4-420B-2896B41A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C932A-E342-FC80-AFD6-41698576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BD6-7F97-4436-B7E4-0DCBEFB0F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3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EF46CE-F257-4843-2580-B6EB7151A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7C2183-D064-2636-A5F5-7A1EBA671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D9215-2F68-96EF-4B3C-5A4E0291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620A-D759-4AB9-85A7-544649EF98A4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8BC3D-C213-359C-680A-66D84D1B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8960A-E6B9-706A-FCBF-4252063E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BD6-7F97-4436-B7E4-0DCBEFB0F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9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01EC9-3EC3-4C69-A3B7-0915E7E9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0CD4A-C927-8839-12BD-1DB739C93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17C84-2739-E8F9-1E5F-6F65DD52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620A-D759-4AB9-85A7-544649EF98A4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A5AB3-4A34-2A17-7041-84D2D973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DCBFC-CAFF-22A5-A881-9955F660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BD6-7F97-4436-B7E4-0DCBEFB0F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34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42C03-4A7D-7BA3-E430-19871EAD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31E464-2C1A-662B-1781-1E484519B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F8EBF-F4F4-85EF-7365-F7852592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620A-D759-4AB9-85A7-544649EF98A4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154D0-509D-9D8E-32FB-7636EE5D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FD708B-7B91-7549-1C49-F546D4A9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BD6-7F97-4436-B7E4-0DCBEFB0F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8CE1F-149A-E673-8A51-5D06EA89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BAF10-1C48-16EF-EACB-876AEE757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8AA0F5-C863-E360-AA37-CF46AE81F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8CF87E-F7A8-DFE5-371F-DBC22A0F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620A-D759-4AB9-85A7-544649EF98A4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FD97A0-C359-2C03-7D5D-0B3FCCD5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60DA10-1E8B-A73A-22E8-8F78A4C4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BD6-7F97-4436-B7E4-0DCBEFB0F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7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5A41C-CD09-4D05-38C5-6B430D0C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AF3106-3A21-3A7B-128F-D295D2CE7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06FE11-ED00-9B81-46C8-B0C535AF0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A1153A-878A-82AE-4BF0-AF2E82275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5196F4-1F31-1FC3-95B4-BE18042B1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BF3BFC-D21A-266B-5D56-F31FD618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620A-D759-4AB9-85A7-544649EF98A4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2C959F-E914-A090-DB2B-D874258B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C6D333-1C2F-8B02-17AB-5EF0FF43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BD6-7F97-4436-B7E4-0DCBEFB0F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83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FB20E-77D4-9E27-3C4C-D50F34CF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B5BB63-6BE8-0507-26BF-34A8A5B4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620A-D759-4AB9-85A7-544649EF98A4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321DDB-4974-3EB1-50A2-651027E8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38559A-7EEB-AE50-A72D-7A1DE813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BD6-7F97-4436-B7E4-0DCBEFB0F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7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838FF4-4673-32D4-F3B6-CC13E4CF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620A-D759-4AB9-85A7-544649EF98A4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CDCC5E-1788-514C-9516-572C6573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BDDD46-A658-1AF1-BE11-127F51B0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BD6-7F97-4436-B7E4-0DCBEFB0F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50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D7AC-4FF1-F59B-E00F-7B146BDA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D5DF7-614E-5783-FDB3-C8368D33E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AF15A2-F98B-9CEB-EA93-3F1236708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7A3EC6-0BBC-72E3-587F-9D2182E75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620A-D759-4AB9-85A7-544649EF98A4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3175D7-7216-2426-0DB1-53E91306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82D91B-23F1-A262-3532-240CD045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BD6-7F97-4436-B7E4-0DCBEFB0F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23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09D34-5897-6D38-DFE9-D478D36D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F75C0B-FCAA-6A6C-F091-211CF9EFE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014CE3-F4DC-FE8D-850F-884F8A6F8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724623-7FDB-F778-0349-68C46F32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620A-D759-4AB9-85A7-544649EF98A4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FDF39-EBE3-61B9-BE21-271E3C05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7A470-C7A7-7A1B-834C-62AC5943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E4BD6-7F97-4436-B7E4-0DCBEFB0F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93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5B79FA-D69C-9DEA-DA02-2AF7726E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C39DC-469A-9749-35D7-82AADA1E2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32644-0DD1-3FCB-1E70-AB5C5C81B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21620A-D759-4AB9-85A7-544649EF98A4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42B5E5-103D-6D75-D394-4A35044EE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5CC01-CFAB-38BB-C12A-8340B4B72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E4BD6-7F97-4436-B7E4-0DCBEFB0F6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70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B6583F2-E00B-D81A-CB8E-85A59B122C3B}"/>
              </a:ext>
            </a:extLst>
          </p:cNvPr>
          <p:cNvSpPr txBox="1"/>
          <p:nvPr/>
        </p:nvSpPr>
        <p:spPr>
          <a:xfrm>
            <a:off x="92362" y="138546"/>
            <a:ext cx="7754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fact()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阶乘函数可视化：压栈，出栈的过程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A5BC902-3F2F-BEA0-9FFE-7C9BFF1169E8}"/>
              </a:ext>
            </a:extLst>
          </p:cNvPr>
          <p:cNvGrpSpPr/>
          <p:nvPr/>
        </p:nvGrpSpPr>
        <p:grpSpPr>
          <a:xfrm>
            <a:off x="1044088" y="1400750"/>
            <a:ext cx="1579418" cy="2379974"/>
            <a:chOff x="1136073" y="1875104"/>
            <a:chExt cx="1274618" cy="237997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C0B01D1-214F-5673-92CE-9187A3B84B6D}"/>
                </a:ext>
              </a:extLst>
            </p:cNvPr>
            <p:cNvSpPr/>
            <p:nvPr/>
          </p:nvSpPr>
          <p:spPr>
            <a:xfrm>
              <a:off x="1136073" y="2244436"/>
              <a:ext cx="1274618" cy="4895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74181CB-F2F8-902D-7E8A-B1EA07A57467}"/>
                </a:ext>
              </a:extLst>
            </p:cNvPr>
            <p:cNvSpPr/>
            <p:nvPr/>
          </p:nvSpPr>
          <p:spPr>
            <a:xfrm>
              <a:off x="1136073" y="2733963"/>
              <a:ext cx="1274618" cy="15211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 n = 3;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print(fact(n))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5E86D62-DBCC-00BE-79F0-5207100F6FD5}"/>
                </a:ext>
              </a:extLst>
            </p:cNvPr>
            <p:cNvSpPr txBox="1"/>
            <p:nvPr/>
          </p:nvSpPr>
          <p:spPr>
            <a:xfrm>
              <a:off x="1136073" y="1875104"/>
              <a:ext cx="493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main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B36F8B5-A763-381F-3B0E-A65655F2F81E}"/>
              </a:ext>
            </a:extLst>
          </p:cNvPr>
          <p:cNvGrpSpPr/>
          <p:nvPr/>
        </p:nvGrpSpPr>
        <p:grpSpPr>
          <a:xfrm>
            <a:off x="3751882" y="1924705"/>
            <a:ext cx="1579418" cy="2379974"/>
            <a:chOff x="1136073" y="1875104"/>
            <a:chExt cx="1274618" cy="23799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E88D400-FFF5-63EC-236E-A7D9E787B429}"/>
                </a:ext>
              </a:extLst>
            </p:cNvPr>
            <p:cNvSpPr/>
            <p:nvPr/>
          </p:nvSpPr>
          <p:spPr>
            <a:xfrm>
              <a:off x="1136073" y="2244436"/>
              <a:ext cx="1274618" cy="4895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 = 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855E270-3A85-D25A-2498-4C1691313075}"/>
                </a:ext>
              </a:extLst>
            </p:cNvPr>
            <p:cNvSpPr/>
            <p:nvPr/>
          </p:nvSpPr>
          <p:spPr>
            <a:xfrm>
              <a:off x="1136073" y="2733963"/>
              <a:ext cx="1274618" cy="15211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 (n is 0, 1)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ret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ret n * fact(n -1)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A411D7A-9BA0-906A-B43D-D6A6471E0542}"/>
                </a:ext>
              </a:extLst>
            </p:cNvPr>
            <p:cNvSpPr txBox="1"/>
            <p:nvPr/>
          </p:nvSpPr>
          <p:spPr>
            <a:xfrm>
              <a:off x="1136073" y="1875104"/>
              <a:ext cx="406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fact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CB76C4C-B074-0E70-B34C-F43462167F8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217105" y="2538801"/>
            <a:ext cx="1534777" cy="636487"/>
          </a:xfrm>
          <a:prstGeom prst="bentConnector3">
            <a:avLst>
              <a:gd name="adj1" fmla="val 59516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6CD5923-99C8-759A-C722-98F107628FA1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5215459" y="3062756"/>
            <a:ext cx="1244217" cy="815370"/>
          </a:xfrm>
          <a:prstGeom prst="bentConnector3">
            <a:avLst>
              <a:gd name="adj1" fmla="val 51531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002B7FF-27C7-8B7C-A8B6-48B8E7FF4B23}"/>
              </a:ext>
            </a:extLst>
          </p:cNvPr>
          <p:cNvGrpSpPr/>
          <p:nvPr/>
        </p:nvGrpSpPr>
        <p:grpSpPr>
          <a:xfrm>
            <a:off x="6459676" y="2448660"/>
            <a:ext cx="1579418" cy="2379974"/>
            <a:chOff x="1136073" y="1875104"/>
            <a:chExt cx="1274618" cy="237997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FB66BF2-835E-F5DA-0C68-CC1B57425309}"/>
                </a:ext>
              </a:extLst>
            </p:cNvPr>
            <p:cNvSpPr/>
            <p:nvPr/>
          </p:nvSpPr>
          <p:spPr>
            <a:xfrm>
              <a:off x="1136073" y="2244436"/>
              <a:ext cx="1274618" cy="4895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 = 2</a:t>
              </a:r>
              <a:endPara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582A726-9261-15F9-6035-0A29CDDE31F0}"/>
                </a:ext>
              </a:extLst>
            </p:cNvPr>
            <p:cNvSpPr/>
            <p:nvPr/>
          </p:nvSpPr>
          <p:spPr>
            <a:xfrm>
              <a:off x="1136073" y="2733963"/>
              <a:ext cx="1274618" cy="15211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 (n is 0, 1)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ret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ret n * fact(n -1)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AB25137-F9D8-88C1-C9B4-4BC238004F52}"/>
                </a:ext>
              </a:extLst>
            </p:cNvPr>
            <p:cNvSpPr txBox="1"/>
            <p:nvPr/>
          </p:nvSpPr>
          <p:spPr>
            <a:xfrm>
              <a:off x="1136073" y="1875104"/>
              <a:ext cx="406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fact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15A7105B-B1B3-2D96-728A-DDCA96A5B909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7913629" y="3586712"/>
            <a:ext cx="1253840" cy="78567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863F2FE-4F0B-ADE2-C932-40C2A9734E4B}"/>
              </a:ext>
            </a:extLst>
          </p:cNvPr>
          <p:cNvGrpSpPr/>
          <p:nvPr/>
        </p:nvGrpSpPr>
        <p:grpSpPr>
          <a:xfrm>
            <a:off x="9167469" y="2972616"/>
            <a:ext cx="1579418" cy="2379974"/>
            <a:chOff x="1136073" y="1875104"/>
            <a:chExt cx="1274618" cy="237997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BA7D215-25B0-2E37-B434-2945B3668278}"/>
                </a:ext>
              </a:extLst>
            </p:cNvPr>
            <p:cNvSpPr/>
            <p:nvPr/>
          </p:nvSpPr>
          <p:spPr>
            <a:xfrm>
              <a:off x="1136073" y="2244436"/>
              <a:ext cx="1274618" cy="4895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 = 1</a:t>
              </a:r>
              <a:endPara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0C2F9DB-7D78-4F49-3B92-AE2AB1165717}"/>
                </a:ext>
              </a:extLst>
            </p:cNvPr>
            <p:cNvSpPr/>
            <p:nvPr/>
          </p:nvSpPr>
          <p:spPr>
            <a:xfrm>
              <a:off x="1136073" y="2733963"/>
              <a:ext cx="1274618" cy="15211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 (n is 0, 1)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ret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ret n * fact(n -1)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6E1D1E4-B02E-02D2-4E4F-99F059CBC9DB}"/>
                </a:ext>
              </a:extLst>
            </p:cNvPr>
            <p:cNvSpPr txBox="1"/>
            <p:nvPr/>
          </p:nvSpPr>
          <p:spPr>
            <a:xfrm>
              <a:off x="1136073" y="1875104"/>
              <a:ext cx="406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fact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F04B4250-E8B7-4C12-06F8-6C0DCA6C832B}"/>
              </a:ext>
            </a:extLst>
          </p:cNvPr>
          <p:cNvSpPr txBox="1"/>
          <p:nvPr/>
        </p:nvSpPr>
        <p:spPr>
          <a:xfrm>
            <a:off x="3784424" y="1390454"/>
            <a:ext cx="1301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压栈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FDE8B4C-C6C0-5568-6DA4-6B7481C20A1A}"/>
              </a:ext>
            </a:extLst>
          </p:cNvPr>
          <p:cNvSpPr txBox="1"/>
          <p:nvPr/>
        </p:nvSpPr>
        <p:spPr>
          <a:xfrm>
            <a:off x="6475069" y="1878054"/>
            <a:ext cx="1301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压栈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9B47B20-274B-B059-9ECA-B7FAD43CD71A}"/>
              </a:ext>
            </a:extLst>
          </p:cNvPr>
          <p:cNvSpPr txBox="1"/>
          <p:nvPr/>
        </p:nvSpPr>
        <p:spPr>
          <a:xfrm>
            <a:off x="9306620" y="2356006"/>
            <a:ext cx="1301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压栈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FC237CF6-15D2-9725-B5BF-A02AA2F3F378}"/>
              </a:ext>
            </a:extLst>
          </p:cNvPr>
          <p:cNvCxnSpPr>
            <a:cxnSpLocks/>
          </p:cNvCxnSpPr>
          <p:nvPr/>
        </p:nvCxnSpPr>
        <p:spPr>
          <a:xfrm rot="10800000">
            <a:off x="7913629" y="4486210"/>
            <a:ext cx="1499602" cy="163521"/>
          </a:xfrm>
          <a:prstGeom prst="bentConnector3">
            <a:avLst>
              <a:gd name="adj1" fmla="val 58045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33ADCAA5-B589-0FA0-0EDD-28EDA870CAD0}"/>
              </a:ext>
            </a:extLst>
          </p:cNvPr>
          <p:cNvCxnSpPr>
            <a:cxnSpLocks/>
          </p:cNvCxnSpPr>
          <p:nvPr/>
        </p:nvCxnSpPr>
        <p:spPr>
          <a:xfrm rot="10800000">
            <a:off x="5180406" y="3953169"/>
            <a:ext cx="1359087" cy="49492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F2351704-98D7-2EC8-0FE5-C48C5DCAB6FC}"/>
              </a:ext>
            </a:extLst>
          </p:cNvPr>
          <p:cNvCxnSpPr>
            <a:cxnSpLocks/>
          </p:cNvCxnSpPr>
          <p:nvPr/>
        </p:nvCxnSpPr>
        <p:spPr>
          <a:xfrm rot="10800000">
            <a:off x="2217108" y="3276420"/>
            <a:ext cx="1574271" cy="601706"/>
          </a:xfrm>
          <a:prstGeom prst="bentConnector3">
            <a:avLst>
              <a:gd name="adj1" fmla="val 41933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5702B219-4AB0-F177-E87D-D2AD848DBF2F}"/>
              </a:ext>
            </a:extLst>
          </p:cNvPr>
          <p:cNvSpPr txBox="1"/>
          <p:nvPr/>
        </p:nvSpPr>
        <p:spPr>
          <a:xfrm>
            <a:off x="9306619" y="5668907"/>
            <a:ext cx="1301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742FE73-77FB-8674-D833-C79965CFA1CB}"/>
              </a:ext>
            </a:extLst>
          </p:cNvPr>
          <p:cNvSpPr txBox="1"/>
          <p:nvPr/>
        </p:nvSpPr>
        <p:spPr>
          <a:xfrm>
            <a:off x="6602717" y="5081498"/>
            <a:ext cx="1301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E9A40C5-03CA-9C20-D54E-8AE9EF7F5FCD}"/>
              </a:ext>
            </a:extLst>
          </p:cNvPr>
          <p:cNvSpPr txBox="1"/>
          <p:nvPr/>
        </p:nvSpPr>
        <p:spPr>
          <a:xfrm>
            <a:off x="3784424" y="4448089"/>
            <a:ext cx="1301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C27538D6-BC13-7ECB-41CB-302D008BF5A3}"/>
              </a:ext>
            </a:extLst>
          </p:cNvPr>
          <p:cNvSpPr>
            <a:spLocks noChangeAspect="1"/>
          </p:cNvSpPr>
          <p:nvPr/>
        </p:nvSpPr>
        <p:spPr>
          <a:xfrm>
            <a:off x="2918864" y="1938812"/>
            <a:ext cx="431051" cy="4310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7658DDE7-1FDE-C033-5773-6E335B5E6EB0}"/>
              </a:ext>
            </a:extLst>
          </p:cNvPr>
          <p:cNvSpPr>
            <a:spLocks noChangeAspect="1"/>
          </p:cNvSpPr>
          <p:nvPr/>
        </p:nvSpPr>
        <p:spPr>
          <a:xfrm>
            <a:off x="5684902" y="2522680"/>
            <a:ext cx="431051" cy="4310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270F5879-904E-8B91-BAA0-AAC400E78755}"/>
              </a:ext>
            </a:extLst>
          </p:cNvPr>
          <p:cNvSpPr>
            <a:spLocks noChangeAspect="1"/>
          </p:cNvSpPr>
          <p:nvPr/>
        </p:nvSpPr>
        <p:spPr>
          <a:xfrm>
            <a:off x="8450939" y="3106548"/>
            <a:ext cx="431051" cy="4310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C9FE943-58B1-E929-26F5-ED517CEC1C41}"/>
              </a:ext>
            </a:extLst>
          </p:cNvPr>
          <p:cNvSpPr>
            <a:spLocks noChangeAspect="1"/>
          </p:cNvSpPr>
          <p:nvPr/>
        </p:nvSpPr>
        <p:spPr>
          <a:xfrm>
            <a:off x="8342197" y="5056124"/>
            <a:ext cx="431051" cy="4310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D638AA27-0EC1-D45A-E513-86CF68FF88C1}"/>
              </a:ext>
            </a:extLst>
          </p:cNvPr>
          <p:cNvSpPr>
            <a:spLocks noChangeAspect="1"/>
          </p:cNvSpPr>
          <p:nvPr/>
        </p:nvSpPr>
        <p:spPr>
          <a:xfrm>
            <a:off x="5582178" y="4586598"/>
            <a:ext cx="431051" cy="4310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344F3053-419F-8638-F702-BFCCD45FA1B0}"/>
              </a:ext>
            </a:extLst>
          </p:cNvPr>
          <p:cNvSpPr>
            <a:spLocks noChangeAspect="1"/>
          </p:cNvSpPr>
          <p:nvPr/>
        </p:nvSpPr>
        <p:spPr>
          <a:xfrm>
            <a:off x="2822160" y="4117073"/>
            <a:ext cx="431051" cy="4310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3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60F12-ADE8-02EF-BEE8-12CD161AC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C2BA4CD-6379-0AA5-4DF6-6D809B3EBE07}"/>
              </a:ext>
            </a:extLst>
          </p:cNvPr>
          <p:cNvSpPr txBox="1"/>
          <p:nvPr/>
        </p:nvSpPr>
        <p:spPr>
          <a:xfrm>
            <a:off x="92362" y="138546"/>
            <a:ext cx="7404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decomp()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数字分解：压栈，出栈的过程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2A00598-A61C-FDD6-EA74-AB9A7F933F52}"/>
              </a:ext>
            </a:extLst>
          </p:cNvPr>
          <p:cNvGrpSpPr/>
          <p:nvPr/>
        </p:nvGrpSpPr>
        <p:grpSpPr>
          <a:xfrm>
            <a:off x="256367" y="1164068"/>
            <a:ext cx="1579418" cy="2379974"/>
            <a:chOff x="1136073" y="1875104"/>
            <a:chExt cx="1274618" cy="237997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88ACF3B-90E6-C5EA-BEE5-E1AD10038D39}"/>
                </a:ext>
              </a:extLst>
            </p:cNvPr>
            <p:cNvSpPr/>
            <p:nvPr/>
          </p:nvSpPr>
          <p:spPr>
            <a:xfrm>
              <a:off x="1136073" y="2244436"/>
              <a:ext cx="1274618" cy="4895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174FEFC-1E39-82C3-1E42-4FDEB5811AB9}"/>
                </a:ext>
              </a:extLst>
            </p:cNvPr>
            <p:cNvSpPr/>
            <p:nvPr/>
          </p:nvSpPr>
          <p:spPr>
            <a:xfrm>
              <a:off x="1136073" y="2733963"/>
              <a:ext cx="1274618" cy="15211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 n = 123;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decomp(n)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13FF929-629F-9AEA-96F6-4CDAEB860401}"/>
                </a:ext>
              </a:extLst>
            </p:cNvPr>
            <p:cNvSpPr txBox="1"/>
            <p:nvPr/>
          </p:nvSpPr>
          <p:spPr>
            <a:xfrm>
              <a:off x="1136073" y="1875104"/>
              <a:ext cx="493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main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60AE258-338B-72A3-9401-680286A8A391}"/>
              </a:ext>
            </a:extLst>
          </p:cNvPr>
          <p:cNvGrpSpPr/>
          <p:nvPr/>
        </p:nvGrpSpPr>
        <p:grpSpPr>
          <a:xfrm>
            <a:off x="2781329" y="1682439"/>
            <a:ext cx="1579418" cy="2379974"/>
            <a:chOff x="1136073" y="1875104"/>
            <a:chExt cx="1274618" cy="23799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387CF40-5F56-7A25-52E5-9D5B14394374}"/>
                </a:ext>
              </a:extLst>
            </p:cNvPr>
            <p:cNvSpPr/>
            <p:nvPr/>
          </p:nvSpPr>
          <p:spPr>
            <a:xfrm>
              <a:off x="1136073" y="2244436"/>
              <a:ext cx="1274618" cy="4895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 = 123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3D9F9AE-7F1B-6929-F3EB-ABEB761514AB}"/>
                </a:ext>
              </a:extLst>
            </p:cNvPr>
            <p:cNvSpPr/>
            <p:nvPr/>
          </p:nvSpPr>
          <p:spPr>
            <a:xfrm>
              <a:off x="1136073" y="2733963"/>
              <a:ext cx="1274618" cy="15211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 (n &gt; 0)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 n % 10)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decomp(n/10)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6F9BBA2-9646-4AC1-8941-01F49F4CD7F9}"/>
                </a:ext>
              </a:extLst>
            </p:cNvPr>
            <p:cNvSpPr txBox="1"/>
            <p:nvPr/>
          </p:nvSpPr>
          <p:spPr>
            <a:xfrm>
              <a:off x="1136073" y="1875104"/>
              <a:ext cx="718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decomp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253DA760-874A-99BC-B5DA-EE733C76579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243115" y="2296535"/>
            <a:ext cx="1538214" cy="689088"/>
          </a:xfrm>
          <a:prstGeom prst="bentConnector3">
            <a:avLst>
              <a:gd name="adj1" fmla="val 66212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30BFC4D-0A8C-0FA1-2317-D5DAD0EAF5EA}"/>
              </a:ext>
            </a:extLst>
          </p:cNvPr>
          <p:cNvGrpSpPr/>
          <p:nvPr/>
        </p:nvGrpSpPr>
        <p:grpSpPr>
          <a:xfrm>
            <a:off x="5306291" y="2200810"/>
            <a:ext cx="1579418" cy="2379974"/>
            <a:chOff x="1136073" y="1875104"/>
            <a:chExt cx="1274618" cy="237997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EC0A531-495D-0D3D-3E9A-4BF21A162E38}"/>
                </a:ext>
              </a:extLst>
            </p:cNvPr>
            <p:cNvSpPr/>
            <p:nvPr/>
          </p:nvSpPr>
          <p:spPr>
            <a:xfrm>
              <a:off x="1136073" y="2244436"/>
              <a:ext cx="1274618" cy="4895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 = 12</a:t>
              </a:r>
              <a:endPara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FBDF877-3CC6-FE76-D969-01FC3631DED8}"/>
                </a:ext>
              </a:extLst>
            </p:cNvPr>
            <p:cNvSpPr/>
            <p:nvPr/>
          </p:nvSpPr>
          <p:spPr>
            <a:xfrm>
              <a:off x="1136073" y="2733963"/>
              <a:ext cx="1274618" cy="15211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 (n &gt; 0)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 n % 10)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decomp(n/10)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8504418-9F3A-7243-E898-04CE5C7470F2}"/>
                </a:ext>
              </a:extLst>
            </p:cNvPr>
            <p:cNvSpPr txBox="1"/>
            <p:nvPr/>
          </p:nvSpPr>
          <p:spPr>
            <a:xfrm>
              <a:off x="1136073" y="1875104"/>
              <a:ext cx="718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decomp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977A58A-1F9B-428E-91F5-2BA0235F48B4}"/>
              </a:ext>
            </a:extLst>
          </p:cNvPr>
          <p:cNvGrpSpPr/>
          <p:nvPr/>
        </p:nvGrpSpPr>
        <p:grpSpPr>
          <a:xfrm>
            <a:off x="7831253" y="2719181"/>
            <a:ext cx="1579418" cy="2379974"/>
            <a:chOff x="1136073" y="1875104"/>
            <a:chExt cx="1274618" cy="237997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ED9B3A2-2095-B08E-FB91-39B9949C4661}"/>
                </a:ext>
              </a:extLst>
            </p:cNvPr>
            <p:cNvSpPr/>
            <p:nvPr/>
          </p:nvSpPr>
          <p:spPr>
            <a:xfrm>
              <a:off x="1136073" y="2244436"/>
              <a:ext cx="1274618" cy="4895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 = 1</a:t>
              </a:r>
              <a:endPara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E18B1D2-72F7-7831-3CEE-157B8254A4B9}"/>
                </a:ext>
              </a:extLst>
            </p:cNvPr>
            <p:cNvSpPr/>
            <p:nvPr/>
          </p:nvSpPr>
          <p:spPr>
            <a:xfrm>
              <a:off x="1136073" y="2733963"/>
              <a:ext cx="1274618" cy="15211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 (n &gt; 0)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 n % 10)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decomp(n/10)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84AD9E6-3B02-588E-32B5-F1DED23B35C0}"/>
                </a:ext>
              </a:extLst>
            </p:cNvPr>
            <p:cNvSpPr txBox="1"/>
            <p:nvPr/>
          </p:nvSpPr>
          <p:spPr>
            <a:xfrm>
              <a:off x="1136073" y="1875104"/>
              <a:ext cx="718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decomp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D7700BDE-56EE-6172-6E83-F1B4C0C58EF4}"/>
              </a:ext>
            </a:extLst>
          </p:cNvPr>
          <p:cNvSpPr txBox="1"/>
          <p:nvPr/>
        </p:nvSpPr>
        <p:spPr>
          <a:xfrm>
            <a:off x="5651006" y="1778164"/>
            <a:ext cx="889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压栈</a:t>
            </a:r>
          </a:p>
        </p:txBody>
      </p: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08DCBFBF-40C6-01D1-37E5-D334D16D12E2}"/>
              </a:ext>
            </a:extLst>
          </p:cNvPr>
          <p:cNvCxnSpPr>
            <a:cxnSpLocks/>
          </p:cNvCxnSpPr>
          <p:nvPr/>
        </p:nvCxnSpPr>
        <p:spPr>
          <a:xfrm rot="10800000">
            <a:off x="9352325" y="4596669"/>
            <a:ext cx="1448885" cy="780903"/>
          </a:xfrm>
          <a:prstGeom prst="bentConnector3">
            <a:avLst>
              <a:gd name="adj1" fmla="val 6512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473E1268-8D7D-4D83-C36C-7C48954651B0}"/>
              </a:ext>
            </a:extLst>
          </p:cNvPr>
          <p:cNvSpPr txBox="1"/>
          <p:nvPr/>
        </p:nvSpPr>
        <p:spPr>
          <a:xfrm>
            <a:off x="10768165" y="5786259"/>
            <a:ext cx="755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12EC2F-083C-2A66-60DC-C8767CEFA5E2}"/>
              </a:ext>
            </a:extLst>
          </p:cNvPr>
          <p:cNvGrpSpPr/>
          <p:nvPr/>
        </p:nvGrpSpPr>
        <p:grpSpPr>
          <a:xfrm>
            <a:off x="10356215" y="3237553"/>
            <a:ext cx="1579418" cy="2379974"/>
            <a:chOff x="1136073" y="1875104"/>
            <a:chExt cx="1274618" cy="237997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0B450D0-0A92-9163-5170-D703373A2459}"/>
                </a:ext>
              </a:extLst>
            </p:cNvPr>
            <p:cNvSpPr/>
            <p:nvPr/>
          </p:nvSpPr>
          <p:spPr>
            <a:xfrm>
              <a:off x="1136073" y="2244436"/>
              <a:ext cx="1274618" cy="4895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 = 0</a:t>
              </a:r>
              <a:endPara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DEA81C8-E691-93C6-8B7E-748E95439E64}"/>
                </a:ext>
              </a:extLst>
            </p:cNvPr>
            <p:cNvSpPr/>
            <p:nvPr/>
          </p:nvSpPr>
          <p:spPr>
            <a:xfrm>
              <a:off x="1136073" y="2733963"/>
              <a:ext cx="1274618" cy="15211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 (n &gt; 0)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 n % 10)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decomp(n/10)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045B606-1357-B35A-93BB-E21C0EF96B78}"/>
                </a:ext>
              </a:extLst>
            </p:cNvPr>
            <p:cNvSpPr txBox="1"/>
            <p:nvPr/>
          </p:nvSpPr>
          <p:spPr>
            <a:xfrm>
              <a:off x="1136073" y="1875104"/>
              <a:ext cx="718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decomp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0DC0534-4BF7-761E-5078-022CD52892D3}"/>
              </a:ext>
            </a:extLst>
          </p:cNvPr>
          <p:cNvSpPr txBox="1"/>
          <p:nvPr/>
        </p:nvSpPr>
        <p:spPr>
          <a:xfrm>
            <a:off x="3126044" y="1317003"/>
            <a:ext cx="889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881CE2-5DEF-3606-0DDC-A75DFE93E97A}"/>
              </a:ext>
            </a:extLst>
          </p:cNvPr>
          <p:cNvSpPr txBox="1"/>
          <p:nvPr/>
        </p:nvSpPr>
        <p:spPr>
          <a:xfrm>
            <a:off x="8175968" y="2296535"/>
            <a:ext cx="889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667B30-E9C2-F6F1-9E04-815EF3FA0DC0}"/>
              </a:ext>
            </a:extLst>
          </p:cNvPr>
          <p:cNvSpPr txBox="1"/>
          <p:nvPr/>
        </p:nvSpPr>
        <p:spPr>
          <a:xfrm>
            <a:off x="10634024" y="2800957"/>
            <a:ext cx="889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43A0AE-F865-6DDF-9B10-D6CC64CC61C1}"/>
              </a:ext>
            </a:extLst>
          </p:cNvPr>
          <p:cNvSpPr txBox="1"/>
          <p:nvPr/>
        </p:nvSpPr>
        <p:spPr>
          <a:xfrm>
            <a:off x="8243038" y="5323159"/>
            <a:ext cx="755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C48F33-12C5-4E79-AF34-8F8F530FAB6A}"/>
              </a:ext>
            </a:extLst>
          </p:cNvPr>
          <p:cNvSpPr txBox="1"/>
          <p:nvPr/>
        </p:nvSpPr>
        <p:spPr>
          <a:xfrm>
            <a:off x="5718076" y="4776775"/>
            <a:ext cx="755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D3007BA-DCA7-754F-B08C-294DA68A8EED}"/>
              </a:ext>
            </a:extLst>
          </p:cNvPr>
          <p:cNvSpPr txBox="1"/>
          <p:nvPr/>
        </p:nvSpPr>
        <p:spPr>
          <a:xfrm>
            <a:off x="3195643" y="4211452"/>
            <a:ext cx="755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96572568-61EB-E346-61E2-FB5DABC7305F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302608" y="2814906"/>
            <a:ext cx="1003683" cy="684381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EE4EF414-A2BC-08CA-A908-1110FF4DAC2E}"/>
              </a:ext>
            </a:extLst>
          </p:cNvPr>
          <p:cNvCxnSpPr>
            <a:cxnSpLocks/>
          </p:cNvCxnSpPr>
          <p:nvPr/>
        </p:nvCxnSpPr>
        <p:spPr>
          <a:xfrm flipV="1">
            <a:off x="6827569" y="3347853"/>
            <a:ext cx="1003684" cy="648554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DC670FBF-6272-F102-FF86-3A213DEDFD81}"/>
              </a:ext>
            </a:extLst>
          </p:cNvPr>
          <p:cNvCxnSpPr>
            <a:cxnSpLocks/>
          </p:cNvCxnSpPr>
          <p:nvPr/>
        </p:nvCxnSpPr>
        <p:spPr>
          <a:xfrm flipV="1">
            <a:off x="9352532" y="3861467"/>
            <a:ext cx="1003683" cy="653312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8C7FB5A5-A54A-377D-882B-7D5A1D640C98}"/>
              </a:ext>
            </a:extLst>
          </p:cNvPr>
          <p:cNvSpPr>
            <a:spLocks noChangeAspect="1"/>
          </p:cNvSpPr>
          <p:nvPr/>
        </p:nvSpPr>
        <p:spPr>
          <a:xfrm>
            <a:off x="2038790" y="1807828"/>
            <a:ext cx="431051" cy="4310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38FA235F-3BCB-2B98-3A28-C2002193659C}"/>
              </a:ext>
            </a:extLst>
          </p:cNvPr>
          <p:cNvSpPr>
            <a:spLocks noChangeAspect="1"/>
          </p:cNvSpPr>
          <p:nvPr/>
        </p:nvSpPr>
        <p:spPr>
          <a:xfrm>
            <a:off x="4572142" y="2314724"/>
            <a:ext cx="431051" cy="4310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9668FE0C-9C04-F413-8AAD-437443A2D67C}"/>
              </a:ext>
            </a:extLst>
          </p:cNvPr>
          <p:cNvSpPr>
            <a:spLocks noChangeAspect="1"/>
          </p:cNvSpPr>
          <p:nvPr/>
        </p:nvSpPr>
        <p:spPr>
          <a:xfrm>
            <a:off x="7105494" y="2821620"/>
            <a:ext cx="431051" cy="4310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043FCD2-16F9-93D1-087E-1BE544D0DE20}"/>
              </a:ext>
            </a:extLst>
          </p:cNvPr>
          <p:cNvSpPr>
            <a:spLocks noChangeAspect="1"/>
          </p:cNvSpPr>
          <p:nvPr/>
        </p:nvSpPr>
        <p:spPr>
          <a:xfrm>
            <a:off x="9638847" y="3328516"/>
            <a:ext cx="431051" cy="4310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58387158-0547-1CFA-06A2-446DA42C25E7}"/>
              </a:ext>
            </a:extLst>
          </p:cNvPr>
          <p:cNvSpPr>
            <a:spLocks noChangeAspect="1"/>
          </p:cNvSpPr>
          <p:nvPr/>
        </p:nvSpPr>
        <p:spPr>
          <a:xfrm>
            <a:off x="9671368" y="5501026"/>
            <a:ext cx="431051" cy="4310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59BCE1C-0C73-D225-93AE-F64AA0F40E91}"/>
              </a:ext>
            </a:extLst>
          </p:cNvPr>
          <p:cNvSpPr>
            <a:spLocks noChangeAspect="1"/>
          </p:cNvSpPr>
          <p:nvPr/>
        </p:nvSpPr>
        <p:spPr>
          <a:xfrm>
            <a:off x="7123526" y="4971315"/>
            <a:ext cx="431051" cy="4310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E202E4B-3DD2-C236-8028-947839D03A5B}"/>
              </a:ext>
            </a:extLst>
          </p:cNvPr>
          <p:cNvSpPr>
            <a:spLocks noChangeAspect="1"/>
          </p:cNvSpPr>
          <p:nvPr/>
        </p:nvSpPr>
        <p:spPr>
          <a:xfrm>
            <a:off x="4575683" y="4441603"/>
            <a:ext cx="431051" cy="4310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A0A902F-0E29-7375-F199-9E102F071275}"/>
              </a:ext>
            </a:extLst>
          </p:cNvPr>
          <p:cNvSpPr>
            <a:spLocks noChangeAspect="1"/>
          </p:cNvSpPr>
          <p:nvPr/>
        </p:nvSpPr>
        <p:spPr>
          <a:xfrm>
            <a:off x="2027840" y="3911891"/>
            <a:ext cx="431051" cy="4310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1DD7E0E7-F205-7784-36CC-6270D10136C4}"/>
              </a:ext>
            </a:extLst>
          </p:cNvPr>
          <p:cNvCxnSpPr>
            <a:cxnSpLocks/>
          </p:cNvCxnSpPr>
          <p:nvPr/>
        </p:nvCxnSpPr>
        <p:spPr>
          <a:xfrm rot="10800000">
            <a:off x="6791627" y="4127417"/>
            <a:ext cx="1039627" cy="774262"/>
          </a:xfrm>
          <a:prstGeom prst="bentConnector3">
            <a:avLst>
              <a:gd name="adj1" fmla="val 48168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F0ED388B-3F14-84AC-68A6-2AE0DC4AEE35}"/>
              </a:ext>
            </a:extLst>
          </p:cNvPr>
          <p:cNvCxnSpPr>
            <a:cxnSpLocks/>
          </p:cNvCxnSpPr>
          <p:nvPr/>
        </p:nvCxnSpPr>
        <p:spPr>
          <a:xfrm rot="10800000">
            <a:off x="4269193" y="3594470"/>
            <a:ext cx="1039627" cy="774262"/>
          </a:xfrm>
          <a:prstGeom prst="bentConnector3">
            <a:avLst>
              <a:gd name="adj1" fmla="val 48168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BBA1AEB6-7D47-CEB7-2E90-D5034B4C84CE}"/>
              </a:ext>
            </a:extLst>
          </p:cNvPr>
          <p:cNvCxnSpPr>
            <a:cxnSpLocks/>
          </p:cNvCxnSpPr>
          <p:nvPr/>
        </p:nvCxnSpPr>
        <p:spPr>
          <a:xfrm rot="10800000">
            <a:off x="1734501" y="3061147"/>
            <a:ext cx="1039627" cy="774262"/>
          </a:xfrm>
          <a:prstGeom prst="bentConnector3">
            <a:avLst>
              <a:gd name="adj1" fmla="val 48168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A71581B7-BD5E-A6EB-6489-09A1930110CE}"/>
              </a:ext>
            </a:extLst>
          </p:cNvPr>
          <p:cNvSpPr txBox="1"/>
          <p:nvPr/>
        </p:nvSpPr>
        <p:spPr>
          <a:xfrm>
            <a:off x="867432" y="5926957"/>
            <a:ext cx="217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在压栈过程中输出！</a:t>
            </a:r>
          </a:p>
        </p:txBody>
      </p:sp>
    </p:spTree>
    <p:extLst>
      <p:ext uri="{BB962C8B-B14F-4D97-AF65-F5344CB8AC3E}">
        <p14:creationId xmlns:p14="http://schemas.microsoft.com/office/powerpoint/2010/main" val="3308717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5F289-96FE-EA45-541D-EAC3C8539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8841CC6-9CFE-A79B-1871-53EDD1B9DCF2}"/>
              </a:ext>
            </a:extLst>
          </p:cNvPr>
          <p:cNvSpPr txBox="1"/>
          <p:nvPr/>
        </p:nvSpPr>
        <p:spPr>
          <a:xfrm>
            <a:off x="92362" y="138546"/>
            <a:ext cx="74045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decomp()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数字分解：压栈，出栈的过程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A389159-6CE4-A706-2C8E-390619245C4E}"/>
              </a:ext>
            </a:extLst>
          </p:cNvPr>
          <p:cNvGrpSpPr/>
          <p:nvPr/>
        </p:nvGrpSpPr>
        <p:grpSpPr>
          <a:xfrm>
            <a:off x="256367" y="1164068"/>
            <a:ext cx="1579418" cy="2379974"/>
            <a:chOff x="1136073" y="1875104"/>
            <a:chExt cx="1274618" cy="237997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A03B184-A352-D5BB-43B6-E51905F61911}"/>
                </a:ext>
              </a:extLst>
            </p:cNvPr>
            <p:cNvSpPr/>
            <p:nvPr/>
          </p:nvSpPr>
          <p:spPr>
            <a:xfrm>
              <a:off x="1136073" y="2244436"/>
              <a:ext cx="1274618" cy="4895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7E34118-A4B0-0084-4499-67162A16AB71}"/>
                </a:ext>
              </a:extLst>
            </p:cNvPr>
            <p:cNvSpPr/>
            <p:nvPr/>
          </p:nvSpPr>
          <p:spPr>
            <a:xfrm>
              <a:off x="1136073" y="2733963"/>
              <a:ext cx="1274618" cy="15211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 n = 123;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decomp(n)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02D78D0-EAE9-2FB5-7E6E-FD191174FF25}"/>
                </a:ext>
              </a:extLst>
            </p:cNvPr>
            <p:cNvSpPr txBox="1"/>
            <p:nvPr/>
          </p:nvSpPr>
          <p:spPr>
            <a:xfrm>
              <a:off x="1136073" y="1875104"/>
              <a:ext cx="493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main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66F9A86-6FA8-D744-75A3-B9567901DC2D}"/>
              </a:ext>
            </a:extLst>
          </p:cNvPr>
          <p:cNvGrpSpPr/>
          <p:nvPr/>
        </p:nvGrpSpPr>
        <p:grpSpPr>
          <a:xfrm>
            <a:off x="2781329" y="1682439"/>
            <a:ext cx="1579418" cy="2379974"/>
            <a:chOff x="1136073" y="1875104"/>
            <a:chExt cx="1274618" cy="237997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B705099-D7AA-AFA7-5ED9-7A36F64B0D40}"/>
                </a:ext>
              </a:extLst>
            </p:cNvPr>
            <p:cNvSpPr/>
            <p:nvPr/>
          </p:nvSpPr>
          <p:spPr>
            <a:xfrm>
              <a:off x="1136073" y="2244436"/>
              <a:ext cx="1274618" cy="4895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 = 123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5C5883B-F1D3-069B-51F4-6BB35D777CF2}"/>
                </a:ext>
              </a:extLst>
            </p:cNvPr>
            <p:cNvSpPr/>
            <p:nvPr/>
          </p:nvSpPr>
          <p:spPr>
            <a:xfrm>
              <a:off x="1136073" y="2733963"/>
              <a:ext cx="1274618" cy="15211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 (n &gt; 0)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decomp(n/10)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print( n % 10)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D2385C1-9113-3A26-2052-59FD2B4F6B92}"/>
                </a:ext>
              </a:extLst>
            </p:cNvPr>
            <p:cNvSpPr txBox="1"/>
            <p:nvPr/>
          </p:nvSpPr>
          <p:spPr>
            <a:xfrm>
              <a:off x="1136073" y="1875104"/>
              <a:ext cx="718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decomp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C308740A-0E2D-EB07-93E0-E42E89276E70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243115" y="2296535"/>
            <a:ext cx="1538214" cy="689088"/>
          </a:xfrm>
          <a:prstGeom prst="bentConnector3">
            <a:avLst>
              <a:gd name="adj1" fmla="val 66212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AA244F0-C01B-8369-9E5C-5AB17702DEE0}"/>
              </a:ext>
            </a:extLst>
          </p:cNvPr>
          <p:cNvGrpSpPr/>
          <p:nvPr/>
        </p:nvGrpSpPr>
        <p:grpSpPr>
          <a:xfrm>
            <a:off x="5306291" y="2200810"/>
            <a:ext cx="1579418" cy="2379974"/>
            <a:chOff x="1136073" y="1875104"/>
            <a:chExt cx="1274618" cy="237997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61CBD4D-4400-3A16-5506-0DC20E50619A}"/>
                </a:ext>
              </a:extLst>
            </p:cNvPr>
            <p:cNvSpPr/>
            <p:nvPr/>
          </p:nvSpPr>
          <p:spPr>
            <a:xfrm>
              <a:off x="1136073" y="2244436"/>
              <a:ext cx="1274618" cy="4895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 = 12</a:t>
              </a:r>
              <a:endPara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F0B62FE-B92F-AF9A-D8B9-C20FB2FE9623}"/>
                </a:ext>
              </a:extLst>
            </p:cNvPr>
            <p:cNvSpPr/>
            <p:nvPr/>
          </p:nvSpPr>
          <p:spPr>
            <a:xfrm>
              <a:off x="1136073" y="2733963"/>
              <a:ext cx="1274618" cy="15211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 (n &gt; 0)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decomp(n/10)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print( n % 10)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60A0915-85B5-0D88-C317-AABFB58D3972}"/>
                </a:ext>
              </a:extLst>
            </p:cNvPr>
            <p:cNvSpPr txBox="1"/>
            <p:nvPr/>
          </p:nvSpPr>
          <p:spPr>
            <a:xfrm>
              <a:off x="1136073" y="1875104"/>
              <a:ext cx="718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decomp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729DA3D-EC50-79B7-86F1-6B46D71872AA}"/>
              </a:ext>
            </a:extLst>
          </p:cNvPr>
          <p:cNvGrpSpPr/>
          <p:nvPr/>
        </p:nvGrpSpPr>
        <p:grpSpPr>
          <a:xfrm>
            <a:off x="7831253" y="2719181"/>
            <a:ext cx="1579418" cy="2379974"/>
            <a:chOff x="1136073" y="1875104"/>
            <a:chExt cx="1274618" cy="2379974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C46BAE8-DC60-C1A7-6857-57022623940D}"/>
                </a:ext>
              </a:extLst>
            </p:cNvPr>
            <p:cNvSpPr/>
            <p:nvPr/>
          </p:nvSpPr>
          <p:spPr>
            <a:xfrm>
              <a:off x="1136073" y="2244436"/>
              <a:ext cx="1274618" cy="4895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 = 1</a:t>
              </a:r>
              <a:endPara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C3A9FFC-618F-70B8-8A96-A928B44CE2D1}"/>
                </a:ext>
              </a:extLst>
            </p:cNvPr>
            <p:cNvSpPr/>
            <p:nvPr/>
          </p:nvSpPr>
          <p:spPr>
            <a:xfrm>
              <a:off x="1136073" y="2733963"/>
              <a:ext cx="1274618" cy="15211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 (n &gt; 0)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decomp(n/10)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print( n % 10)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BD4028B5-3027-3DB3-F72D-8DC63F98DEE8}"/>
                </a:ext>
              </a:extLst>
            </p:cNvPr>
            <p:cNvSpPr txBox="1"/>
            <p:nvPr/>
          </p:nvSpPr>
          <p:spPr>
            <a:xfrm>
              <a:off x="1136073" y="1875104"/>
              <a:ext cx="718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decomp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E2B83FF0-CFCE-BEB0-36CF-FCAE32CA2C96}"/>
              </a:ext>
            </a:extLst>
          </p:cNvPr>
          <p:cNvSpPr txBox="1"/>
          <p:nvPr/>
        </p:nvSpPr>
        <p:spPr>
          <a:xfrm>
            <a:off x="5651006" y="1778164"/>
            <a:ext cx="889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压栈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DC0A390-CF2C-1A69-EB4F-35EF31A10B33}"/>
              </a:ext>
            </a:extLst>
          </p:cNvPr>
          <p:cNvSpPr txBox="1"/>
          <p:nvPr/>
        </p:nvSpPr>
        <p:spPr>
          <a:xfrm>
            <a:off x="10768165" y="5786259"/>
            <a:ext cx="755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2380666-20D6-7276-3498-085438B7B1DD}"/>
              </a:ext>
            </a:extLst>
          </p:cNvPr>
          <p:cNvGrpSpPr/>
          <p:nvPr/>
        </p:nvGrpSpPr>
        <p:grpSpPr>
          <a:xfrm>
            <a:off x="10356215" y="3237553"/>
            <a:ext cx="1579418" cy="2379974"/>
            <a:chOff x="1136073" y="1875104"/>
            <a:chExt cx="1274618" cy="237997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ADD66DD-4423-66AB-3274-9E44F5DC65EA}"/>
                </a:ext>
              </a:extLst>
            </p:cNvPr>
            <p:cNvSpPr/>
            <p:nvPr/>
          </p:nvSpPr>
          <p:spPr>
            <a:xfrm>
              <a:off x="1136073" y="2244436"/>
              <a:ext cx="1274618" cy="48952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 = 0</a:t>
              </a:r>
              <a:endPara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F442071-ACB3-F642-5AB4-3923F1482894}"/>
                </a:ext>
              </a:extLst>
            </p:cNvPr>
            <p:cNvSpPr/>
            <p:nvPr/>
          </p:nvSpPr>
          <p:spPr>
            <a:xfrm>
              <a:off x="1136073" y="2733963"/>
              <a:ext cx="1274618" cy="152111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if (n &gt; 0) {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decomp(n/10)</a:t>
              </a:r>
              <a:r>
                <a:rPr lang="en-US" altLang="zh-CN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print( n % 10)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73C8986-84FA-F77A-58F8-6FD5F127AA3B}"/>
                </a:ext>
              </a:extLst>
            </p:cNvPr>
            <p:cNvSpPr txBox="1"/>
            <p:nvPr/>
          </p:nvSpPr>
          <p:spPr>
            <a:xfrm>
              <a:off x="1136073" y="1875104"/>
              <a:ext cx="7182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decomp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F068051-0BA0-208B-0D6C-E721486E31ED}"/>
              </a:ext>
            </a:extLst>
          </p:cNvPr>
          <p:cNvSpPr txBox="1"/>
          <p:nvPr/>
        </p:nvSpPr>
        <p:spPr>
          <a:xfrm>
            <a:off x="3126044" y="1317003"/>
            <a:ext cx="889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505B92-652E-F773-42FF-939A8D2033BD}"/>
              </a:ext>
            </a:extLst>
          </p:cNvPr>
          <p:cNvSpPr txBox="1"/>
          <p:nvPr/>
        </p:nvSpPr>
        <p:spPr>
          <a:xfrm>
            <a:off x="8175968" y="2296535"/>
            <a:ext cx="889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5B5C95-9486-C18D-3CDD-C0B7A0E53C7A}"/>
              </a:ext>
            </a:extLst>
          </p:cNvPr>
          <p:cNvSpPr txBox="1"/>
          <p:nvPr/>
        </p:nvSpPr>
        <p:spPr>
          <a:xfrm>
            <a:off x="10634024" y="2800957"/>
            <a:ext cx="889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23250FD-BC4F-9EEF-C9EB-D396962780DF}"/>
              </a:ext>
            </a:extLst>
          </p:cNvPr>
          <p:cNvSpPr txBox="1"/>
          <p:nvPr/>
        </p:nvSpPr>
        <p:spPr>
          <a:xfrm>
            <a:off x="8243038" y="5323159"/>
            <a:ext cx="755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4A19B5-1B67-C2B4-0E21-7FE1A222F7EC}"/>
              </a:ext>
            </a:extLst>
          </p:cNvPr>
          <p:cNvSpPr txBox="1"/>
          <p:nvPr/>
        </p:nvSpPr>
        <p:spPr>
          <a:xfrm>
            <a:off x="5718076" y="4776775"/>
            <a:ext cx="755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41E7BEA-83F6-5CDC-EFED-D4ABFD49D139}"/>
              </a:ext>
            </a:extLst>
          </p:cNvPr>
          <p:cNvSpPr txBox="1"/>
          <p:nvPr/>
        </p:nvSpPr>
        <p:spPr>
          <a:xfrm>
            <a:off x="3195643" y="4211452"/>
            <a:ext cx="755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出栈</a:t>
            </a:r>
          </a:p>
        </p:txBody>
      </p: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1EF5F94D-F19C-9A91-C9CD-92C260D5C21D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269192" y="2814906"/>
            <a:ext cx="1037099" cy="349235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DEF1CB66-157E-514B-D621-38B9A73FD2F5}"/>
              </a:ext>
            </a:extLst>
          </p:cNvPr>
          <p:cNvCxnSpPr>
            <a:cxnSpLocks/>
          </p:cNvCxnSpPr>
          <p:nvPr/>
        </p:nvCxnSpPr>
        <p:spPr>
          <a:xfrm flipV="1">
            <a:off x="6791626" y="3347853"/>
            <a:ext cx="1039627" cy="299823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C3451275-CCB4-B60F-D562-994B28091C87}"/>
              </a:ext>
            </a:extLst>
          </p:cNvPr>
          <p:cNvCxnSpPr>
            <a:cxnSpLocks/>
          </p:cNvCxnSpPr>
          <p:nvPr/>
        </p:nvCxnSpPr>
        <p:spPr>
          <a:xfrm flipV="1">
            <a:off x="9239410" y="3861467"/>
            <a:ext cx="1116805" cy="32888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9C90B464-52C9-D0E7-73EB-948D74CE19B4}"/>
              </a:ext>
            </a:extLst>
          </p:cNvPr>
          <p:cNvSpPr>
            <a:spLocks noChangeAspect="1"/>
          </p:cNvSpPr>
          <p:nvPr/>
        </p:nvSpPr>
        <p:spPr>
          <a:xfrm>
            <a:off x="2038790" y="1807828"/>
            <a:ext cx="431051" cy="4310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AD308C4-B9AF-3401-3735-30679789AF81}"/>
              </a:ext>
            </a:extLst>
          </p:cNvPr>
          <p:cNvSpPr>
            <a:spLocks noChangeAspect="1"/>
          </p:cNvSpPr>
          <p:nvPr/>
        </p:nvSpPr>
        <p:spPr>
          <a:xfrm>
            <a:off x="4572142" y="2314724"/>
            <a:ext cx="431051" cy="4310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A7B8F9F-159D-9631-00C6-47A865E67F16}"/>
              </a:ext>
            </a:extLst>
          </p:cNvPr>
          <p:cNvSpPr>
            <a:spLocks noChangeAspect="1"/>
          </p:cNvSpPr>
          <p:nvPr/>
        </p:nvSpPr>
        <p:spPr>
          <a:xfrm>
            <a:off x="7105494" y="2821620"/>
            <a:ext cx="431051" cy="4310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72AE05E-6EC1-974F-44EF-0302001C31CC}"/>
              </a:ext>
            </a:extLst>
          </p:cNvPr>
          <p:cNvSpPr>
            <a:spLocks noChangeAspect="1"/>
          </p:cNvSpPr>
          <p:nvPr/>
        </p:nvSpPr>
        <p:spPr>
          <a:xfrm>
            <a:off x="9638847" y="3328516"/>
            <a:ext cx="431051" cy="4310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60D12FD-BC50-36D2-7372-3601D762D306}"/>
              </a:ext>
            </a:extLst>
          </p:cNvPr>
          <p:cNvSpPr>
            <a:spLocks noChangeAspect="1"/>
          </p:cNvSpPr>
          <p:nvPr/>
        </p:nvSpPr>
        <p:spPr>
          <a:xfrm>
            <a:off x="9671368" y="5501026"/>
            <a:ext cx="431051" cy="4310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D16BF88-C422-99F5-9DBA-6FBE4490496A}"/>
              </a:ext>
            </a:extLst>
          </p:cNvPr>
          <p:cNvSpPr>
            <a:spLocks noChangeAspect="1"/>
          </p:cNvSpPr>
          <p:nvPr/>
        </p:nvSpPr>
        <p:spPr>
          <a:xfrm>
            <a:off x="7123526" y="4971315"/>
            <a:ext cx="431051" cy="4310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F2A77B6-32BC-D52F-4D0D-32535BF9DE1A}"/>
              </a:ext>
            </a:extLst>
          </p:cNvPr>
          <p:cNvSpPr>
            <a:spLocks noChangeAspect="1"/>
          </p:cNvSpPr>
          <p:nvPr/>
        </p:nvSpPr>
        <p:spPr>
          <a:xfrm>
            <a:off x="4575683" y="4441603"/>
            <a:ext cx="431051" cy="4310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3410E09-30E9-AE9B-1B4A-CA38065666B8}"/>
              </a:ext>
            </a:extLst>
          </p:cNvPr>
          <p:cNvSpPr>
            <a:spLocks noChangeAspect="1"/>
          </p:cNvSpPr>
          <p:nvPr/>
        </p:nvSpPr>
        <p:spPr>
          <a:xfrm>
            <a:off x="2027840" y="3911891"/>
            <a:ext cx="431051" cy="4310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81D46F72-8C85-BE8A-E61C-B70E7A2F0AC8}"/>
              </a:ext>
            </a:extLst>
          </p:cNvPr>
          <p:cNvCxnSpPr>
            <a:cxnSpLocks/>
          </p:cNvCxnSpPr>
          <p:nvPr/>
        </p:nvCxnSpPr>
        <p:spPr>
          <a:xfrm rot="10800000">
            <a:off x="4179667" y="3252672"/>
            <a:ext cx="1129155" cy="1116061"/>
          </a:xfrm>
          <a:prstGeom prst="bentConnector3">
            <a:avLst>
              <a:gd name="adj1" fmla="val 46063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51BFDAFE-48D0-77E8-2614-0512F2AC00AF}"/>
              </a:ext>
            </a:extLst>
          </p:cNvPr>
          <p:cNvCxnSpPr>
            <a:cxnSpLocks/>
          </p:cNvCxnSpPr>
          <p:nvPr/>
        </p:nvCxnSpPr>
        <p:spPr>
          <a:xfrm rot="10800000">
            <a:off x="1734501" y="3061147"/>
            <a:ext cx="1039627" cy="774262"/>
          </a:xfrm>
          <a:prstGeom prst="bentConnector3">
            <a:avLst>
              <a:gd name="adj1" fmla="val 48168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D761D678-9EAB-D928-839F-0E551BC0BD3A}"/>
              </a:ext>
            </a:extLst>
          </p:cNvPr>
          <p:cNvSpPr txBox="1"/>
          <p:nvPr/>
        </p:nvSpPr>
        <p:spPr>
          <a:xfrm>
            <a:off x="867432" y="5926957"/>
            <a:ext cx="2178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在出栈过程中输出！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F9EC5E91-8DC1-081D-3DA5-F00EC49F95D9}"/>
              </a:ext>
            </a:extLst>
          </p:cNvPr>
          <p:cNvCxnSpPr>
            <a:cxnSpLocks/>
          </p:cNvCxnSpPr>
          <p:nvPr/>
        </p:nvCxnSpPr>
        <p:spPr>
          <a:xfrm rot="10800000">
            <a:off x="6709539" y="3750608"/>
            <a:ext cx="1129155" cy="1116061"/>
          </a:xfrm>
          <a:prstGeom prst="bentConnector3">
            <a:avLst>
              <a:gd name="adj1" fmla="val 46063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A926D2D7-067E-8439-7E6C-EDE06A54C38E}"/>
              </a:ext>
            </a:extLst>
          </p:cNvPr>
          <p:cNvCxnSpPr>
            <a:cxnSpLocks/>
          </p:cNvCxnSpPr>
          <p:nvPr/>
        </p:nvCxnSpPr>
        <p:spPr>
          <a:xfrm rot="10800000">
            <a:off x="9239410" y="4297978"/>
            <a:ext cx="1129155" cy="1116061"/>
          </a:xfrm>
          <a:prstGeom prst="bentConnector3">
            <a:avLst>
              <a:gd name="adj1" fmla="val 46063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10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428</Words>
  <Application>Microsoft Office PowerPoint</Application>
  <PresentationFormat>宽屏</PresentationFormat>
  <Paragraphs>121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Zhijin Wang</dc:creator>
  <cp:lastModifiedBy>Zhijin Wang</cp:lastModifiedBy>
  <cp:revision>113</cp:revision>
  <dcterms:created xsi:type="dcterms:W3CDTF">2024-11-26T08:51:35Z</dcterms:created>
  <dcterms:modified xsi:type="dcterms:W3CDTF">2024-11-27T03:19:13Z</dcterms:modified>
</cp:coreProperties>
</file>