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8" r:id="rId30"/>
    <p:sldId id="287" r:id="rId31"/>
    <p:sldId id="284" r:id="rId32"/>
    <p:sldId id="285" r:id="rId33"/>
    <p:sldId id="286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2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F8CA-3E03-40E9-91B9-44BB9DCBBB8B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progfun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sinov.com/blog/on-currying-and-partial-function-applic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rokbase.com/p/gg/scala-korea/134pc81bs7/fppis-4%EC%A3%BC%EC%B0%A8-%EC%9E%90%EB%A3%8C-%EC%A0%95%EB%A6%AC-%EA%B0%99%EC%9D%B4-%EB%B3%B5%EC%8A%B5%ED%95%98%EC%8B%A4-%EB%B6%84-%EC%B0%BE%EC%8A%B5%EB%8B%88%EB%8B%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Functional Programming Principles in </a:t>
            </a:r>
            <a:r>
              <a:rPr lang="en-US" altLang="ko-KR" dirty="0" smtClean="0">
                <a:hlinkClick r:id="rId2"/>
              </a:rPr>
              <a:t>Scala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" y="1600200"/>
            <a:ext cx="7275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좀 더 자세히 보면</a:t>
            </a:r>
            <a:r>
              <a:rPr lang="en-US" altLang="ko-KR" sz="1200" b="1" dirty="0" smtClean="0"/>
              <a:t>, </a:t>
            </a:r>
          </a:p>
          <a:p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cube</a:t>
            </a:r>
            <a:r>
              <a:rPr lang="ko-KR" altLang="en-US" sz="1200" b="1" dirty="0" smtClean="0"/>
              <a:t>를 적용하고</a:t>
            </a:r>
            <a:r>
              <a:rPr lang="en-US" altLang="ko-KR" sz="1200" b="1" dirty="0" smtClean="0"/>
              <a:t>, sum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sum of cubes</a:t>
            </a:r>
            <a:r>
              <a:rPr lang="ko-KR" altLang="en-US" sz="1200" b="1" dirty="0" smtClean="0"/>
              <a:t>함수를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결국 </a:t>
            </a:r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는 앞에서 예를 든 </a:t>
            </a:r>
            <a:r>
              <a:rPr lang="en-US" altLang="ko-KR" sz="1200" b="1" dirty="0" err="1" smtClean="0"/>
              <a:t>sumCubes</a:t>
            </a:r>
            <a:r>
              <a:rPr lang="ko-KR" altLang="en-US" sz="1200" b="1" dirty="0" smtClean="0"/>
              <a:t>함수와 동일한 함수임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그리고 이렇게 </a:t>
            </a:r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함수에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)-</a:t>
            </a:r>
            <a:r>
              <a:rPr lang="ko-KR" altLang="en-US" sz="1200" b="1" dirty="0" smtClean="0"/>
              <a:t>여기서는 </a:t>
            </a:r>
            <a:r>
              <a:rPr lang="en-US" altLang="ko-KR" sz="1200" b="1" dirty="0" smtClean="0"/>
              <a:t>(1, 10)</a:t>
            </a:r>
            <a:r>
              <a:rPr lang="ko-KR" altLang="en-US" sz="1200" b="1" dirty="0" smtClean="0"/>
              <a:t>을 입력하게 됨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Parameter Lists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76" y="1600200"/>
            <a:ext cx="65240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연속적인 함수를 호출하는 함수를 정의할 때 위의 문법을 따른다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함수는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85990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" y="1600200"/>
            <a:ext cx="80273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On Currying and Partial Function </a:t>
            </a:r>
            <a:r>
              <a:rPr lang="en-US" altLang="ko-KR" dirty="0" smtClean="0">
                <a:hlinkClick r:id="rId2"/>
              </a:rPr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Currying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multi argument</a:t>
            </a:r>
            <a:r>
              <a:rPr lang="ko-KR" altLang="en-US" dirty="0"/>
              <a:t> </a:t>
            </a:r>
            <a:r>
              <a:rPr lang="ko-KR" altLang="en-US" dirty="0" smtClean="0"/>
              <a:t>함수를 분해하여 하나의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를 받은 함수로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연속적으로 호출하게 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Partial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분해하지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함수를 </a:t>
            </a:r>
            <a:r>
              <a:rPr lang="en-US" altLang="ko-KR" dirty="0" smtClean="0"/>
              <a:t>wrap</a:t>
            </a:r>
            <a:r>
              <a:rPr lang="ko-KR" altLang="en-US" dirty="0" smtClean="0"/>
              <a:t>하여 함수를 구성하는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함수를 호출</a:t>
            </a:r>
            <a:r>
              <a:rPr lang="en-US" altLang="ko-KR" dirty="0" smtClean="0"/>
              <a:t>)</a:t>
            </a:r>
          </a:p>
          <a:p>
            <a:r>
              <a:rPr lang="en-US" altLang="ko-KR" sz="1200" b="1" dirty="0" err="1"/>
              <a:t>def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a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a </a:t>
            </a:r>
            <a:r>
              <a:rPr lang="en-US" altLang="ko-KR" sz="1200" b="1" dirty="0"/>
              <a:t>*</a:t>
            </a:r>
            <a:r>
              <a:rPr lang="en-US" altLang="ko-KR" sz="1200" dirty="0"/>
              <a:t> x </a:t>
            </a:r>
            <a:r>
              <a:rPr lang="en-US" altLang="ko-KR" sz="1200" b="1" dirty="0"/>
              <a:t>+</a:t>
            </a:r>
            <a:r>
              <a:rPr lang="en-US" altLang="ko-KR" sz="1200" dirty="0"/>
              <a:t> b </a:t>
            </a:r>
            <a:endParaRPr lang="en-US" altLang="ko-KR" sz="1200" dirty="0" smtClean="0"/>
          </a:p>
          <a:p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partialLine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</a:t>
            </a:r>
            <a:r>
              <a:rPr lang="en-US" altLang="ko-KR" sz="1200" b="1" dirty="0"/>
              <a:t>(</a:t>
            </a:r>
            <a:r>
              <a:rPr lang="en-US" altLang="ko-KR" sz="1200" dirty="0"/>
              <a:t>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=&gt;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2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partialLine</a:t>
            </a:r>
            <a:r>
              <a:rPr lang="en-US" altLang="ko-KR" sz="1200" b="1" dirty="0" smtClean="0"/>
              <a:t>(</a:t>
            </a:r>
            <a:r>
              <a:rPr lang="en-US" altLang="ko-KR" sz="1200" dirty="0" smtClean="0"/>
              <a:t>0</a:t>
            </a:r>
            <a:r>
              <a:rPr lang="en-US" altLang="ko-KR" sz="1200" b="1" dirty="0"/>
              <a:t>,</a:t>
            </a:r>
            <a:r>
              <a:rPr lang="en-US" altLang="ko-KR" sz="1200" dirty="0"/>
              <a:t> 1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returns `2`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3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29569"/>
            <a:ext cx="71151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279703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은 </a:t>
            </a:r>
            <a:r>
              <a:rPr lang="en-US" altLang="ko-KR" sz="1200" b="1" dirty="0" err="1" smtClean="0"/>
              <a:t>funcions</a:t>
            </a:r>
            <a:r>
              <a:rPr lang="ko-KR" altLang="en-US" sz="1200" b="1" dirty="0" smtClean="0"/>
              <a:t>의</a:t>
            </a:r>
            <a:r>
              <a:rPr lang="en-US" altLang="ko-KR" sz="1200" b="1" dirty="0" smtClean="0"/>
              <a:t> argument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take</a:t>
            </a:r>
            <a:r>
              <a:rPr lang="ko-KR" altLang="en-US" sz="1200" b="1" dirty="0" smtClean="0"/>
              <a:t>해서 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첫번째로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parameter</a:t>
            </a:r>
            <a:r>
              <a:rPr lang="ko-KR" altLang="en-US" sz="1200" b="1" dirty="0" smtClean="0"/>
              <a:t>로 받는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이며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이는 </a:t>
            </a:r>
            <a:r>
              <a:rPr lang="en-US" altLang="ko-KR" sz="1200" b="1" dirty="0" smtClean="0"/>
              <a:t>argument Type</a:t>
            </a:r>
            <a:r>
              <a:rPr lang="ko-KR" altLang="en-US" sz="1200" b="1" dirty="0" smtClean="0"/>
              <a:t>이고</a:t>
            </a:r>
            <a:r>
              <a:rPr lang="en-US" altLang="ko-KR" sz="1200" b="1" dirty="0" smtClean="0"/>
              <a:t>, 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return </a:t>
            </a:r>
            <a:r>
              <a:rPr lang="ko-KR" altLang="en-US" sz="1200" b="1" dirty="0" smtClean="0"/>
              <a:t>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함수는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argument</a:t>
            </a:r>
            <a:r>
              <a:rPr lang="ko-KR" altLang="en-US" sz="1200" b="1" dirty="0" smtClean="0"/>
              <a:t>로 받고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결과적으로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smtClean="0"/>
              <a:t>.</a:t>
            </a:r>
            <a:r>
              <a:rPr lang="ko-KR" altLang="en-US" sz="1200" b="1" smtClean="0"/>
              <a:t>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5486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&amp;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r>
              <a:rPr lang="ko-KR" altLang="en-US" dirty="0" smtClean="0"/>
              <a:t>을 활용할 때 </a:t>
            </a:r>
            <a:r>
              <a:rPr lang="en-US" altLang="ko-KR" dirty="0" smtClean="0"/>
              <a:t>parenthesis=()</a:t>
            </a:r>
            <a:r>
              <a:rPr lang="ko-KR" altLang="en-US" dirty="0" smtClean="0"/>
              <a:t>를 사용하지 않으면 </a:t>
            </a:r>
            <a:r>
              <a:rPr lang="en-US" altLang="ko-KR" dirty="0" smtClean="0"/>
              <a:t>reference(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409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46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4077072"/>
            <a:ext cx="6515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634331"/>
            <a:ext cx="789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796256"/>
            <a:ext cx="63150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79" y="1600200"/>
            <a:ext cx="56854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3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제출시</a:t>
            </a:r>
            <a:endParaRPr lang="en-US" altLang="ko-KR" dirty="0" smtClean="0"/>
          </a:p>
          <a:p>
            <a:r>
              <a:rPr lang="en-US" altLang="ko-KR" dirty="0" smtClean="0"/>
              <a:t>~.</a:t>
            </a:r>
            <a:r>
              <a:rPr lang="en-US" altLang="ko-KR" smtClean="0"/>
              <a:t>sbt </a:t>
            </a:r>
            <a:r>
              <a:rPr lang="ko-KR" altLang="en-US" dirty="0" smtClean="0"/>
              <a:t>파일이 있는 위치에서 </a:t>
            </a:r>
            <a:endParaRPr lang="en-US" altLang="ko-KR" dirty="0" smtClean="0"/>
          </a:p>
          <a:p>
            <a:r>
              <a:rPr lang="en-US" altLang="ko-KR" dirty="0" err="1" smtClean="0"/>
              <a:t>sbt</a:t>
            </a:r>
            <a:r>
              <a:rPr lang="en-US" altLang="ko-KR" dirty="0" smtClean="0"/>
              <a:t> submit </a:t>
            </a:r>
            <a:r>
              <a:rPr lang="en-US" altLang="ko-KR" dirty="0"/>
              <a:t>&lt;email-address&gt; &lt;submit-token&gt;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4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and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data </a:t>
            </a:r>
            <a:r>
              <a:rPr lang="ko-KR" altLang="en-US" smtClean="0"/>
              <a:t>구조를 캡슐화 할 것인지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1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67769"/>
            <a:ext cx="76009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5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2.7 </a:t>
            </a:r>
            <a:r>
              <a:rPr lang="en-US" altLang="ko-KR" dirty="0"/>
              <a:t>Evaluation and </a:t>
            </a:r>
            <a:r>
              <a:rPr lang="en-US" altLang="ko-KR" dirty="0" smtClean="0"/>
              <a:t>Operators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" y="1600200"/>
            <a:ext cx="78748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3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03" y="1600200"/>
            <a:ext cx="684599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30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586831"/>
            <a:ext cx="6515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55" y="1600200"/>
            <a:ext cx="6586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8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7" y="1600200"/>
            <a:ext cx="66798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969060"/>
            <a:ext cx="197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아래로 갈수록 우선순위 높아짐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여기에 없는 모든 문자는 우선순위가 가장 높음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08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r>
              <a:rPr lang="en-US" altLang="ko-KR" dirty="0" err="1" smtClean="0"/>
              <a:t>FunSets.scala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92500"/>
          </a:bodyPr>
          <a:lstStyle/>
          <a:p>
            <a:r>
              <a:rPr lang="en-US" altLang="ko-KR" sz="1400" b="1" dirty="0"/>
              <a:t>type </a:t>
            </a:r>
            <a:r>
              <a:rPr lang="en-US" altLang="ko-KR" sz="1400" dirty="0"/>
              <a:t>Set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=&gt; Boolean //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를 함수로 받아서 </a:t>
            </a:r>
            <a:r>
              <a:rPr lang="en-US" altLang="ko-KR" sz="1400" dirty="0"/>
              <a:t>Boolean</a:t>
            </a:r>
            <a:r>
              <a:rPr lang="ko-KR" altLang="en-US" sz="1400" dirty="0"/>
              <a:t>을 반환하는 </a:t>
            </a:r>
            <a:r>
              <a:rPr lang="en-US" altLang="ko-KR" sz="1400" dirty="0"/>
              <a:t>type </a:t>
            </a:r>
            <a:r>
              <a:rPr lang="en-US" altLang="ko-KR" sz="1400" dirty="0" err="1"/>
              <a:t>aliasf</a:t>
            </a:r>
            <a:r>
              <a:rPr lang="ko-KR" altLang="en-US" sz="1400" dirty="0"/>
              <a:t>를 </a:t>
            </a:r>
            <a:r>
              <a:rPr lang="en-US" altLang="ko-KR" sz="1400" dirty="0"/>
              <a:t>Set</a:t>
            </a:r>
            <a:r>
              <a:rPr lang="ko-KR" altLang="en-US" sz="1400" dirty="0"/>
              <a:t>으로 선언함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Type alias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하게 하기 위해 활용됨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http://stackoverflow.com/questions/19492542/understanding-what-type-keyword-does-in-scala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780928"/>
            <a:ext cx="712879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 </a:t>
            </a:r>
            <a:r>
              <a:rPr lang="en-US" altLang="ko-KR" sz="1400" dirty="0" err="1">
                <a:solidFill>
                  <a:schemeClr val="tx1"/>
                </a:solidFill>
              </a:rPr>
              <a:t>FunctorType</a:t>
            </a:r>
            <a:r>
              <a:rPr lang="en-US" altLang="ko-KR" sz="1400" dirty="0">
                <a:solidFill>
                  <a:schemeClr val="tx1"/>
                </a:solidFill>
              </a:rPr>
              <a:t> =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LocalDate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</a:rPr>
              <a:t>aliases are often used to keep the rest of the code simple: you can now write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doSomeThing</a:t>
            </a:r>
            <a:r>
              <a:rPr lang="en-US" altLang="ko-KR" sz="1400" dirty="0">
                <a:solidFill>
                  <a:srgbClr val="FF0000"/>
                </a:solidFill>
              </a:rPr>
              <a:t>(f: </a:t>
            </a:r>
            <a:r>
              <a:rPr lang="en-US" altLang="ko-KR" sz="1400" dirty="0" err="1">
                <a:solidFill>
                  <a:srgbClr val="FF0000"/>
                </a:solidFill>
              </a:rPr>
              <a:t>FunctorType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which </a:t>
            </a:r>
            <a:r>
              <a:rPr lang="en-US" altLang="ko-KR" sz="1400" dirty="0">
                <a:solidFill>
                  <a:schemeClr val="tx1"/>
                </a:solidFill>
              </a:rPr>
              <a:t>will be interpreted by the compiler as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doSomeThing</a:t>
            </a:r>
            <a:r>
              <a:rPr lang="en-US" altLang="ko-KR" sz="1400" dirty="0">
                <a:solidFill>
                  <a:schemeClr val="tx1"/>
                </a:solidFill>
              </a:rPr>
              <a:t>(f: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7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Lecture 3.2 - How Classes Are </a:t>
            </a:r>
            <a:r>
              <a:rPr lang="en-US" altLang="ko-KR" dirty="0" smtClean="0"/>
              <a:t>Organized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391569"/>
            <a:ext cx="5591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55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강좌 정리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최정렬</a:t>
            </a:r>
            <a:r>
              <a:rPr lang="en-US" altLang="ko-KR" dirty="0" smtClean="0"/>
              <a:t>)</a:t>
            </a:r>
          </a:p>
          <a:p>
            <a:r>
              <a:rPr lang="en-US" altLang="ko-KR" sz="1100" dirty="0">
                <a:hlinkClick r:id="rId2"/>
              </a:rPr>
              <a:t>http://grokbase.com/p/gg/scala-korea/134pc81bs7/fppis-4%EC%A3%BC%EC%B0%A8-%EC%9E%90%EB%A3%8C-%EC%A0%95%EB%A6%AC-%EA%B0%99%EC%9D%B4-%EB%B3%B5%EC%8A%B5%ED%95%98%EC%8B%A4-%EB%B6%84-</a:t>
            </a:r>
            <a:r>
              <a:rPr lang="en-US" altLang="ko-KR" sz="1100">
                <a:hlinkClick r:id="rId2"/>
              </a:rPr>
              <a:t>%</a:t>
            </a:r>
            <a:r>
              <a:rPr lang="en-US" altLang="ko-KR" sz="1100" smtClean="0">
                <a:hlinkClick r:id="rId2"/>
              </a:rPr>
              <a:t>EC%B0%BE%EC%8A%B5%EB%8B%88%EB%8B%A4</a:t>
            </a:r>
            <a:endParaRPr lang="en-US" altLang="ko-KR" sz="110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Lecture2.1 Higher-order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class </a:t>
            </a:r>
            <a:r>
              <a:rPr lang="ko-KR" altLang="en-US" dirty="0" smtClean="0"/>
              <a:t>특징을 이용하여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인자로 넘김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5256584" cy="400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35730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a~b</a:t>
            </a:r>
            <a:r>
              <a:rPr lang="ko-KR" altLang="en-US" sz="1200" b="1" dirty="0" smtClean="0"/>
              <a:t>까지의 숫자를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하는 함수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6591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 Functions as Objects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</a:t>
            </a:r>
            <a:br>
              <a:rPr lang="en-US" altLang="ko-KR" dirty="0"/>
            </a:br>
            <a:r>
              <a:rPr lang="en-US" altLang="ko-KR" dirty="0"/>
              <a:t>Function(A =&gt; B)</a:t>
            </a:r>
            <a:r>
              <a:rPr lang="ko-KR" altLang="en-US" dirty="0"/>
              <a:t>을 </a:t>
            </a:r>
            <a:r>
              <a:rPr lang="en-US" altLang="ko-KR" dirty="0"/>
              <a:t>object</a:t>
            </a:r>
            <a:r>
              <a:rPr lang="ko-KR" altLang="en-US" dirty="0"/>
              <a:t>처럼 활용하기 위해서</a:t>
            </a:r>
            <a:br>
              <a:rPr lang="ko-KR" altLang="en-US" dirty="0"/>
            </a:br>
            <a:r>
              <a:rPr lang="en-US" altLang="ko-KR" dirty="0"/>
              <a:t>scala.Function1[A, B]</a:t>
            </a:r>
            <a:r>
              <a:rPr lang="ko-KR" altLang="en-US" dirty="0"/>
              <a:t>와 같은 </a:t>
            </a:r>
            <a:r>
              <a:rPr lang="en-US" altLang="ko-KR" dirty="0"/>
              <a:t>class</a:t>
            </a:r>
            <a:r>
              <a:rPr lang="ko-KR" altLang="en-US" dirty="0"/>
              <a:t>를 미리 생성해 놓음</a:t>
            </a:r>
            <a:br>
              <a:rPr lang="ko-KR" altLang="en-US" dirty="0"/>
            </a:br>
            <a:r>
              <a:rPr lang="en-US" altLang="ko-KR" dirty="0"/>
              <a:t>Function22</a:t>
            </a:r>
            <a:r>
              <a:rPr lang="ko-KR" altLang="en-US" dirty="0"/>
              <a:t>까지 </a:t>
            </a:r>
            <a:r>
              <a:rPr lang="ko-KR" altLang="en-US" dirty="0" smtClean="0"/>
              <a:t>존재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6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4-3 </a:t>
            </a:r>
            <a:r>
              <a:rPr lang="en-US" altLang="ko-KR" dirty="0"/>
              <a:t>Functions as </a:t>
            </a:r>
            <a:r>
              <a:rPr lang="en-US" altLang="ko-KR" dirty="0" smtClean="0"/>
              <a:t>Objects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96244"/>
            <a:ext cx="4724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2462774" y="3195354"/>
            <a:ext cx="5092072" cy="1631738"/>
          </a:xfrm>
          <a:custGeom>
            <a:avLst/>
            <a:gdLst>
              <a:gd name="connsiteX0" fmla="*/ 385934 w 5092072"/>
              <a:gd name="connsiteY0" fmla="*/ 649815 h 1631738"/>
              <a:gd name="connsiteX1" fmla="*/ 819688 w 5092072"/>
              <a:gd name="connsiteY1" fmla="*/ 544308 h 1631738"/>
              <a:gd name="connsiteX2" fmla="*/ 1358949 w 5092072"/>
              <a:gd name="connsiteY2" fmla="*/ 591200 h 1631738"/>
              <a:gd name="connsiteX3" fmla="*/ 2425749 w 5092072"/>
              <a:gd name="connsiteY3" fmla="*/ 567754 h 1631738"/>
              <a:gd name="connsiteX4" fmla="*/ 2378857 w 5092072"/>
              <a:gd name="connsiteY4" fmla="*/ 192615 h 1631738"/>
              <a:gd name="connsiteX5" fmla="*/ 4535903 w 5092072"/>
              <a:gd name="connsiteY5" fmla="*/ 63661 h 1631738"/>
              <a:gd name="connsiteX6" fmla="*/ 4793811 w 5092072"/>
              <a:gd name="connsiteY6" fmla="*/ 1212523 h 1631738"/>
              <a:gd name="connsiteX7" fmla="*/ 819688 w 5092072"/>
              <a:gd name="connsiteY7" fmla="*/ 1575938 h 1631738"/>
              <a:gd name="connsiteX8" fmla="*/ 22518 w 5092072"/>
              <a:gd name="connsiteY8" fmla="*/ 1540769 h 1631738"/>
              <a:gd name="connsiteX9" fmla="*/ 233534 w 5092072"/>
              <a:gd name="connsiteY9" fmla="*/ 731877 h 1631738"/>
              <a:gd name="connsiteX10" fmla="*/ 385934 w 5092072"/>
              <a:gd name="connsiteY10" fmla="*/ 649815 h 163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2072" h="1631738">
                <a:moveTo>
                  <a:pt x="385934" y="649815"/>
                </a:moveTo>
                <a:cubicBezTo>
                  <a:pt x="483626" y="618554"/>
                  <a:pt x="657519" y="554077"/>
                  <a:pt x="819688" y="544308"/>
                </a:cubicBezTo>
                <a:cubicBezTo>
                  <a:pt x="981857" y="534539"/>
                  <a:pt x="1358949" y="591200"/>
                  <a:pt x="1358949" y="591200"/>
                </a:cubicBezTo>
                <a:cubicBezTo>
                  <a:pt x="1626626" y="595108"/>
                  <a:pt x="2255764" y="634185"/>
                  <a:pt x="2425749" y="567754"/>
                </a:cubicBezTo>
                <a:cubicBezTo>
                  <a:pt x="2595734" y="501323"/>
                  <a:pt x="2027165" y="276630"/>
                  <a:pt x="2378857" y="192615"/>
                </a:cubicBezTo>
                <a:cubicBezTo>
                  <a:pt x="2730549" y="108600"/>
                  <a:pt x="4133411" y="-106324"/>
                  <a:pt x="4535903" y="63661"/>
                </a:cubicBezTo>
                <a:cubicBezTo>
                  <a:pt x="4938395" y="233646"/>
                  <a:pt x="5413180" y="960477"/>
                  <a:pt x="4793811" y="1212523"/>
                </a:cubicBezTo>
                <a:cubicBezTo>
                  <a:pt x="4174442" y="1464569"/>
                  <a:pt x="1614904" y="1521230"/>
                  <a:pt x="819688" y="1575938"/>
                </a:cubicBezTo>
                <a:cubicBezTo>
                  <a:pt x="24472" y="1630646"/>
                  <a:pt x="120210" y="1681446"/>
                  <a:pt x="22518" y="1540769"/>
                </a:cubicBezTo>
                <a:cubicBezTo>
                  <a:pt x="-75174" y="1400092"/>
                  <a:pt x="172965" y="880369"/>
                  <a:pt x="233534" y="731877"/>
                </a:cubicBezTo>
                <a:cubicBezTo>
                  <a:pt x="294103" y="583385"/>
                  <a:pt x="288242" y="681076"/>
                  <a:pt x="385934" y="64981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3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720056"/>
            <a:ext cx="5772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6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720056"/>
            <a:ext cx="5857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03232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def</a:t>
            </a:r>
            <a:r>
              <a:rPr lang="en-US" altLang="ko-KR" sz="1200" b="1" dirty="0" smtClean="0"/>
              <a:t> f(x: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메소드지만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자체가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를 의미하지는 않는다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하지만</a:t>
            </a:r>
            <a:r>
              <a:rPr lang="en-US" altLang="ko-KR" sz="1200" b="1" dirty="0" smtClean="0"/>
              <a:t>, f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Function Type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사용될때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 </a:t>
            </a:r>
            <a:r>
              <a:rPr lang="ko-KR" altLang="en-US" sz="1200" b="1" dirty="0" err="1" smtClean="0"/>
              <a:t>메소드는</a:t>
            </a:r>
            <a:r>
              <a:rPr lang="ko-KR" altLang="en-US" sz="1200" b="1" dirty="0" smtClean="0"/>
              <a:t> 자동으로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로 변환된다</a:t>
            </a:r>
            <a:r>
              <a:rPr lang="en-US" altLang="ko-KR" sz="1200" b="1" dirty="0" smtClean="0"/>
              <a:t>. </a:t>
            </a:r>
            <a:endParaRPr lang="ko-KR" altLang="en-US" sz="1200" b="1" dirty="0"/>
          </a:p>
        </p:txBody>
      </p:sp>
      <p:cxnSp>
        <p:nvCxnSpPr>
          <p:cNvPr id="6" name="구부러진 연결선 5"/>
          <p:cNvCxnSpPr/>
          <p:nvPr/>
        </p:nvCxnSpPr>
        <p:spPr>
          <a:xfrm rot="10800000">
            <a:off x="3779912" y="4365107"/>
            <a:ext cx="2952328" cy="1667215"/>
          </a:xfrm>
          <a:prstGeom prst="curvedConnector3">
            <a:avLst>
              <a:gd name="adj1" fmla="val 3411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3471118" y="4529881"/>
            <a:ext cx="689596" cy="648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Polymorphism</a:t>
            </a:r>
            <a:r>
              <a:rPr lang="ko-KR" altLang="en-US" dirty="0" smtClean="0"/>
              <a:t>에는 중요한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요소가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3" y="3792748"/>
            <a:ext cx="2139271" cy="119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27" y="3926098"/>
            <a:ext cx="1832642" cy="109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0" y="3986274"/>
            <a:ext cx="1804120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38" y="3945148"/>
            <a:ext cx="1903952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50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28800"/>
            <a:ext cx="6829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=&gt;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type A</a:t>
            </a:r>
            <a:r>
              <a:rPr lang="ko-KR" altLang="en-US" dirty="0" smtClean="0"/>
              <a:t>를 인자로 받아서</a:t>
            </a:r>
            <a:r>
              <a:rPr lang="en-US" altLang="ko-KR" dirty="0" smtClean="0"/>
              <a:t>, type 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69246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9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3" y="1633488"/>
            <a:ext cx="6715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04950"/>
            <a:ext cx="67913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Currying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81994"/>
            <a:ext cx="6877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a, b</a:t>
            </a:r>
            <a:r>
              <a:rPr lang="ko-KR" altLang="en-US" sz="1200" b="1" dirty="0" smtClean="0"/>
              <a:t>가 계속 반복되고 있다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이 </a:t>
            </a:r>
            <a:r>
              <a:rPr lang="ko-KR" altLang="en-US" sz="1200" b="1" dirty="0" err="1" smtClean="0"/>
              <a:t>파라미터를</a:t>
            </a:r>
            <a:r>
              <a:rPr lang="ko-KR" altLang="en-US" sz="1200" b="1" dirty="0" smtClean="0"/>
              <a:t> 없애서 좀 더 간결하게 할 수 있지 않을까</a:t>
            </a:r>
            <a:r>
              <a:rPr lang="en-US" altLang="ko-KR" sz="12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7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2444"/>
            <a:ext cx="81915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함수가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(f)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받게 됨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실제 동작할 때 </a:t>
            </a:r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함수는 </a:t>
            </a:r>
            <a:r>
              <a:rPr lang="en-US" altLang="ko-KR" sz="1200" b="1" dirty="0" err="1" smtClean="0"/>
              <a:t>sumF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함수를 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하게 되고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된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함수에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다시 </a:t>
            </a:r>
            <a:r>
              <a:rPr lang="ko-KR" altLang="en-US" sz="1200" b="1" dirty="0" err="1" smtClean="0"/>
              <a:t>파라미터로</a:t>
            </a:r>
            <a:r>
              <a:rPr lang="ko-KR" altLang="en-US" sz="1200" b="1" dirty="0" smtClean="0"/>
              <a:t> 전달하는 구조가 됨</a:t>
            </a:r>
            <a:r>
              <a:rPr lang="en-US" altLang="ko-KR" sz="1200" b="1" dirty="0" smtClean="0"/>
              <a:t>. Ex) sum(cube)(1,2)</a:t>
            </a:r>
          </a:p>
          <a:p>
            <a:r>
              <a:rPr lang="ko-KR" altLang="en-US" sz="1200" b="1" dirty="0" smtClean="0"/>
              <a:t>그리고 </a:t>
            </a:r>
            <a:r>
              <a:rPr lang="en-US" altLang="ko-KR" sz="1200" b="1" dirty="0" smtClean="0"/>
              <a:t>f </a:t>
            </a:r>
            <a:r>
              <a:rPr lang="ko-KR" altLang="en-US" sz="1200" b="1" dirty="0" smtClean="0"/>
              <a:t>함수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예를 들어 </a:t>
            </a:r>
            <a:r>
              <a:rPr lang="en-US" altLang="ko-KR" sz="1200" b="1" dirty="0" smtClean="0"/>
              <a:t>cube)</a:t>
            </a:r>
            <a:r>
              <a:rPr lang="ko-KR" altLang="en-US" sz="1200" b="1" dirty="0" smtClean="0"/>
              <a:t>는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 안에서 동작하는 구조</a:t>
            </a:r>
            <a:endParaRPr lang="en-US" altLang="ko-KR" sz="1200" b="1" dirty="0" smtClean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75656" y="1268760"/>
            <a:ext cx="2016224" cy="864096"/>
          </a:xfrm>
          <a:prstGeom prst="wedgeRoundRectCallout">
            <a:avLst>
              <a:gd name="adj1" fmla="val -7395"/>
              <a:gd name="adj2" fmla="val 89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function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95935" y="1251083"/>
            <a:ext cx="2232249" cy="864096"/>
          </a:xfrm>
          <a:prstGeom prst="wedgeRoundRectCallout">
            <a:avLst>
              <a:gd name="adj1" fmla="val -33349"/>
              <a:gd name="adj2" fmla="val 93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Inner function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2996952"/>
            <a:ext cx="3024335" cy="1440160"/>
          </a:xfrm>
          <a:prstGeom prst="wedgeRoundRectCallout">
            <a:avLst>
              <a:gd name="adj1" fmla="val -47708"/>
              <a:gd name="adj2" fmla="val -80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조합하여 </a:t>
            </a:r>
            <a:r>
              <a:rPr lang="en-US" altLang="ko-KR" dirty="0" smtClean="0"/>
              <a:t>outer </a:t>
            </a:r>
            <a:r>
              <a:rPr lang="ko-KR" altLang="en-US" dirty="0" err="1" smtClean="0"/>
              <a:t>수행후</a:t>
            </a:r>
            <a:r>
              <a:rPr lang="en-US" altLang="ko-KR" dirty="0" smtClean="0"/>
              <a:t>, inner</a:t>
            </a:r>
            <a:r>
              <a:rPr lang="ko-KR" altLang="en-US" dirty="0" smtClean="0"/>
              <a:t>를 호출하도록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rIns="72000"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b="1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582</Words>
  <Application>Microsoft Office PowerPoint</Application>
  <PresentationFormat>화면 슬라이드 쇼(4:3)</PresentationFormat>
  <Paragraphs>64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Functional Programming Principles in Scala</vt:lpstr>
      <vt:lpstr>PowerPoint 프레젠테이션</vt:lpstr>
      <vt:lpstr>Lecture2.1 Higher-order Function</vt:lpstr>
      <vt:lpstr>PowerPoint 프레젠테이션</vt:lpstr>
      <vt:lpstr>PowerPoint 프레젠테이션</vt:lpstr>
      <vt:lpstr>PowerPoint 프레젠테이션</vt:lpstr>
      <vt:lpstr>PowerPoint 프레젠테이션</vt:lpstr>
      <vt:lpstr>2.2 Currying</vt:lpstr>
      <vt:lpstr>PowerPoint 프레젠테이션</vt:lpstr>
      <vt:lpstr>PowerPoint 프레젠테이션</vt:lpstr>
      <vt:lpstr>Multiple Parameter Lists</vt:lpstr>
      <vt:lpstr>PowerPoint 프레젠테이션</vt:lpstr>
      <vt:lpstr>On Currying and Partial Function Application</vt:lpstr>
      <vt:lpstr>PowerPoint 프레젠테이션</vt:lpstr>
      <vt:lpstr>Function &amp; method</vt:lpstr>
      <vt:lpstr>Types</vt:lpstr>
      <vt:lpstr>PowerPoint 프레젠테이션</vt:lpstr>
      <vt:lpstr>PowerPoint 프레젠테이션</vt:lpstr>
      <vt:lpstr>PowerPoint 프레젠테이션</vt:lpstr>
      <vt:lpstr>Functions and Data</vt:lpstr>
      <vt:lpstr>PowerPoint 프레젠테이션</vt:lpstr>
      <vt:lpstr>2.7 Evaluation and Operators</vt:lpstr>
      <vt:lpstr>PowerPoint 프레젠테이션</vt:lpstr>
      <vt:lpstr>PowerPoint 프레젠테이션</vt:lpstr>
      <vt:lpstr>PowerPoint 프레젠테이션</vt:lpstr>
      <vt:lpstr>PowerPoint 프레젠테이션</vt:lpstr>
      <vt:lpstr>Exercise FunSets.scala</vt:lpstr>
      <vt:lpstr>Lecture 3.2 - How Classes Are Organized</vt:lpstr>
      <vt:lpstr>PowerPoint 프레젠테이션</vt:lpstr>
      <vt:lpstr>4-3 Functions as Objects </vt:lpstr>
      <vt:lpstr>4-3 Functions as Objects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42</cp:revision>
  <dcterms:created xsi:type="dcterms:W3CDTF">2016-06-30T03:51:26Z</dcterms:created>
  <dcterms:modified xsi:type="dcterms:W3CDTF">2016-07-29T05:16:54Z</dcterms:modified>
</cp:coreProperties>
</file>