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11" autoAdjust="0"/>
    <p:restoredTop sz="98209" autoAdjust="0"/>
  </p:normalViewPr>
  <p:slideViewPr>
    <p:cSldViewPr>
      <p:cViewPr varScale="1">
        <p:scale>
          <a:sx n="103" d="100"/>
          <a:sy n="103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6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6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8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6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0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2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CF4B-BF3B-4114-BB4A-8E7701A7D07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4004-9E23-4AA8-AAAB-7F0A31C8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7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6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39552" y="0"/>
            <a:ext cx="1728192" cy="6597352"/>
            <a:chOff x="539552" y="0"/>
            <a:chExt cx="1728192" cy="659735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539552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971600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403648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835696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267744" y="0"/>
              <a:ext cx="0" cy="65973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79512" y="18864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[21]=in (left union right) union other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elem</a:t>
            </a:r>
            <a:r>
              <a:rPr lang="en-US" altLang="ko-KR" sz="1200" dirty="0" smtClean="0"/>
              <a:t> =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[21]=in (</a:t>
            </a:r>
            <a:r>
              <a:rPr lang="en-US" altLang="ko-KR" sz="1200" dirty="0" smtClean="0">
                <a:solidFill>
                  <a:schemeClr val="tx2"/>
                </a:solidFill>
              </a:rPr>
              <a:t>({{.17.}19.} union {{.22.}24{.27.}})</a:t>
            </a:r>
            <a:r>
              <a:rPr lang="en-US" altLang="ko-KR" sz="1200" dirty="0" smtClean="0"/>
              <a:t> union {.9{.10.}})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21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927304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[19]=in (</a:t>
            </a:r>
            <a:r>
              <a:rPr lang="en-US" altLang="ko-KR" sz="1200" dirty="0" smtClean="0">
                <a:solidFill>
                  <a:schemeClr val="tx2"/>
                </a:solidFill>
              </a:rPr>
              <a:t>({.</a:t>
            </a:r>
            <a:r>
              <a:rPr lang="en-US" altLang="ko-KR" sz="1200" dirty="0">
                <a:solidFill>
                  <a:schemeClr val="tx2"/>
                </a:solidFill>
              </a:rPr>
              <a:t>17.} union .)</a:t>
            </a:r>
            <a:r>
              <a:rPr lang="en-US" altLang="ko-KR" sz="1200" dirty="0"/>
              <a:t> union {{.22.}24{.27.}})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340768"/>
            <a:ext cx="3087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[17] ((. union .)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{.17.}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1729051"/>
            <a:ext cx="5206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[17] ((. union .) union {{.22.}24{.27.}})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{{{.17.}22.}24{.27.}}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132856"/>
            <a:ext cx="6768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[19] (({.17.} union .) union {{.22.}24{.27.}})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{{{.17{.19.}}22.}24{.27.}}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49289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[24] (({{.17{.19.}}22.} union {.27.}) union {.9{.10.}})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24</a:t>
            </a:r>
            <a:endParaRPr lang="ko-KR" altLang="en-US" sz="1200" dirty="0"/>
          </a:p>
        </p:txBody>
      </p:sp>
      <p:sp>
        <p:nvSpPr>
          <p:cNvPr id="12" name="설명선 2 11"/>
          <p:cNvSpPr/>
          <p:nvPr/>
        </p:nvSpPr>
        <p:spPr>
          <a:xfrm>
            <a:off x="5289375" y="5445224"/>
            <a:ext cx="3799917" cy="1231106"/>
          </a:xfrm>
          <a:prstGeom prst="borderCallout2">
            <a:avLst>
              <a:gd name="adj1" fmla="val -5703"/>
              <a:gd name="adj2" fmla="val 82726"/>
              <a:gd name="adj3" fmla="val -166111"/>
              <a:gd name="adj4" fmla="val 86936"/>
              <a:gd name="adj5" fmla="val -205035"/>
              <a:gd name="adj6" fmla="val -18824"/>
            </a:avLst>
          </a:prstGeom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2"/>
                </a:solidFill>
              </a:rPr>
              <a:t>[21] ({{.17.}19.} union {{.22.}24{.27.}})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= </a:t>
            </a:r>
          </a:p>
          <a:p>
            <a:r>
              <a:rPr lang="en-US" altLang="ko-KR" sz="1000" dirty="0" smtClean="0"/>
              <a:t>[19](</a:t>
            </a:r>
            <a:r>
              <a:rPr lang="en-US" altLang="ko-KR" sz="1000" dirty="0" smtClean="0">
                <a:solidFill>
                  <a:schemeClr val="tx2"/>
                </a:solidFill>
              </a:rPr>
              <a:t>({.17.} union .)</a:t>
            </a:r>
            <a:r>
              <a:rPr lang="en-US" altLang="ko-KR" sz="1000" dirty="0" smtClean="0"/>
              <a:t> union {{.22.}24{.27.}}) </a:t>
            </a:r>
            <a:r>
              <a:rPr lang="en-US" altLang="ko-KR" sz="1000" dirty="0" err="1" smtClean="0"/>
              <a:t>incl</a:t>
            </a:r>
            <a:r>
              <a:rPr lang="en-US" altLang="ko-KR" sz="1000" dirty="0" smtClean="0"/>
              <a:t> 19</a:t>
            </a:r>
            <a:endParaRPr lang="ko-KR" altLang="en-US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[19]</a:t>
            </a:r>
            <a:r>
              <a:rPr lang="ko-KR" altLang="en-US" sz="1000" dirty="0" smtClean="0"/>
              <a:t>의 결과로 </a:t>
            </a:r>
            <a:r>
              <a:rPr lang="en-US" altLang="ko-KR" sz="1000" dirty="0" smtClean="0">
                <a:solidFill>
                  <a:srgbClr val="FF0000"/>
                </a:solidFill>
              </a:rPr>
              <a:t>{{{.17{.19.}}22.}24{.27.}}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Set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r>
              <a:rPr lang="en-US" altLang="ko-KR" sz="1000" dirty="0" smtClean="0"/>
              <a:t>[21]</a:t>
            </a:r>
            <a:r>
              <a:rPr lang="ko-KR" altLang="en-US" sz="1000" dirty="0" smtClean="0"/>
              <a:t>에서  </a:t>
            </a:r>
            <a:r>
              <a:rPr lang="en-US" altLang="ko-KR" sz="1000" dirty="0" smtClean="0">
                <a:solidFill>
                  <a:srgbClr val="FF0000"/>
                </a:solidFill>
              </a:rPr>
              <a:t>{{{.17{.19.}}22.}24{.27.}}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union {.9{.10.}}) </a:t>
            </a:r>
            <a:r>
              <a:rPr lang="ko-KR" altLang="en-US" sz="1000" dirty="0" smtClean="0"/>
              <a:t>실행</a:t>
            </a:r>
            <a:endParaRPr lang="en-US" altLang="ko-KR" sz="1000" dirty="0" smtClean="0"/>
          </a:p>
          <a:p>
            <a:r>
              <a:rPr lang="en-US" altLang="ko-KR" sz="1000" dirty="0" smtClean="0"/>
              <a:t>[24]</a:t>
            </a:r>
            <a:r>
              <a:rPr lang="ko-KR" altLang="en-US" sz="1000" dirty="0" smtClean="0"/>
              <a:t>를 중심으로 </a:t>
            </a:r>
            <a:r>
              <a:rPr lang="en-US" altLang="ko-KR" sz="1000" dirty="0" smtClean="0"/>
              <a:t>left union right </a:t>
            </a:r>
            <a:r>
              <a:rPr lang="ko-KR" altLang="en-US" sz="1000" dirty="0" smtClean="0"/>
              <a:t>다시 수행</a:t>
            </a:r>
            <a:endParaRPr lang="en-US" altLang="ko-KR" sz="1000" dirty="0" smtClean="0"/>
          </a:p>
          <a:p>
            <a:r>
              <a:rPr lang="en-US" altLang="ko-KR" sz="1000" dirty="0" smtClean="0"/>
              <a:t>[24] (({{.17{.19.}}22.} union {.27.}) union {.9{.10.}}) </a:t>
            </a:r>
            <a:r>
              <a:rPr lang="en-US" altLang="ko-KR" sz="1000" dirty="0" err="1" smtClean="0"/>
              <a:t>incl</a:t>
            </a:r>
            <a:r>
              <a:rPr lang="en-US" altLang="ko-KR" sz="1000" dirty="0" smtClean="0"/>
              <a:t> 24</a:t>
            </a:r>
            <a:endParaRPr lang="ko-KR" altLang="en-US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368152" y="27698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[22] (({.17{.19.}}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22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763688" y="3068960"/>
            <a:ext cx="3735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[17] ((. union {.19.})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 </a:t>
            </a:r>
            <a:r>
              <a:rPr lang="en-US" altLang="ko-KR" sz="1200" dirty="0" smtClean="0">
                <a:solidFill>
                  <a:srgbClr val="FF0000"/>
                </a:solidFill>
              </a:rPr>
              <a:t>==&gt; {{.17.}19.}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01671" y="3356992"/>
            <a:ext cx="3087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[19] ((. union .)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 </a:t>
            </a:r>
            <a:r>
              <a:rPr lang="en-US" altLang="ko-KR" sz="1200" dirty="0" smtClean="0">
                <a:solidFill>
                  <a:srgbClr val="FF0000"/>
                </a:solidFill>
              </a:rPr>
              <a:t>==&gt; {.19.}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63688" y="3673477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[19] (({.17.}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   //</a:t>
            </a:r>
            <a:r>
              <a:rPr lang="ko-KR" altLang="en-US" sz="1200" dirty="0" smtClean="0"/>
              <a:t>위의 </a:t>
            </a:r>
            <a:r>
              <a:rPr lang="en-US" altLang="ko-KR" sz="1200" dirty="0" smtClean="0">
                <a:solidFill>
                  <a:srgbClr val="FF0000"/>
                </a:solidFill>
              </a:rPr>
              <a:t>{{.17.}19.}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라는 새로운 </a:t>
            </a:r>
            <a:r>
              <a:rPr lang="en-US" altLang="ko-KR" sz="1200" dirty="0" smtClean="0"/>
              <a:t>Set</a:t>
            </a:r>
            <a:r>
              <a:rPr lang="ko-KR" altLang="en-US" sz="1200" dirty="0" smtClean="0"/>
              <a:t>에 대한 </a:t>
            </a:r>
            <a:r>
              <a:rPr lang="en-US" altLang="ko-KR" sz="1200" dirty="0" smtClean="0"/>
              <a:t>union </a:t>
            </a:r>
            <a:r>
              <a:rPr lang="ko-KR" altLang="en-US" sz="1200" dirty="0" smtClean="0"/>
              <a:t>수행</a:t>
            </a:r>
          </a:p>
          <a:p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267744" y="3971156"/>
            <a:ext cx="3087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[17] ((. union .)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{.17.}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63688" y="429309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[17] ((.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17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{{.17.}27.}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63688" y="458112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[19](({.17.}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{{.17{.19.}}27.}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31640" y="4858127"/>
            <a:ext cx="6408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[22] (({.17{.19.}} union .) union {.27.})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22 ==&gt;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{{.17{.19{.22.}}}27.}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8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76056" y="29704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{{{.17.}19.}21</a:t>
            </a:r>
            <a:r>
              <a:rPr lang="en-US" altLang="ko-KR" sz="1200" dirty="0" smtClean="0"/>
              <a:t>.}  union  {.</a:t>
            </a:r>
            <a:r>
              <a:rPr lang="en-US" altLang="ko-KR" sz="1200" dirty="0"/>
              <a:t>9{.10.}}</a:t>
            </a:r>
            <a:endParaRPr lang="ko-KR" altLang="en-US" sz="1200" dirty="0"/>
          </a:p>
        </p:txBody>
      </p:sp>
      <p:sp>
        <p:nvSpPr>
          <p:cNvPr id="7" name="십각형 6"/>
          <p:cNvSpPr/>
          <p:nvPr/>
        </p:nvSpPr>
        <p:spPr>
          <a:xfrm>
            <a:off x="1231900" y="154278"/>
            <a:ext cx="360040" cy="360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21</a:t>
            </a:r>
            <a:endParaRPr lang="ko-KR" altLang="en-US" sz="1200" dirty="0" smtClean="0"/>
          </a:p>
        </p:txBody>
      </p:sp>
      <p:sp>
        <p:nvSpPr>
          <p:cNvPr id="8" name="십각형 7"/>
          <p:cNvSpPr/>
          <p:nvPr/>
        </p:nvSpPr>
        <p:spPr>
          <a:xfrm>
            <a:off x="827584" y="574040"/>
            <a:ext cx="360040" cy="29718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9" name="십각형 8"/>
          <p:cNvSpPr/>
          <p:nvPr/>
        </p:nvSpPr>
        <p:spPr>
          <a:xfrm>
            <a:off x="467544" y="1007420"/>
            <a:ext cx="360040" cy="29718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11" name="십각형 10"/>
          <p:cNvSpPr/>
          <p:nvPr/>
        </p:nvSpPr>
        <p:spPr>
          <a:xfrm>
            <a:off x="2483768" y="226328"/>
            <a:ext cx="360040" cy="29718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12" name="십각형 11"/>
          <p:cNvSpPr/>
          <p:nvPr/>
        </p:nvSpPr>
        <p:spPr>
          <a:xfrm>
            <a:off x="2843808" y="528350"/>
            <a:ext cx="360040" cy="29718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1548" y="16288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((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17.}19.} union .)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]= (</a:t>
            </a:r>
            <a:r>
              <a:rPr lang="en-US" altLang="ko-KR" sz="1200" dirty="0" smtClean="0">
                <a:solidFill>
                  <a:srgbClr val="FF0000"/>
                </a:solidFill>
              </a:rPr>
              <a:t>({.</a:t>
            </a:r>
            <a:r>
              <a:rPr lang="en-US" altLang="ko-KR" sz="1200" dirty="0">
                <a:solidFill>
                  <a:srgbClr val="FF0000"/>
                </a:solidFill>
              </a:rPr>
              <a:t>17.} union .) </a:t>
            </a:r>
            <a:r>
              <a:rPr lang="en-US" altLang="ko-KR" sz="1200" dirty="0"/>
              <a:t>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]= (</a:t>
            </a:r>
            <a:r>
              <a:rPr lang="en-US" altLang="ko-KR" sz="1200" dirty="0" smtClean="0">
                <a:solidFill>
                  <a:srgbClr val="FF0000"/>
                </a:solidFill>
              </a:rPr>
              <a:t>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=&gt; {.17.}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1367934"/>
            <a:ext cx="3164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(left union right) union other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`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1548" y="2636912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((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17.}19.} union .)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({.</a:t>
            </a:r>
            <a:r>
              <a:rPr lang="en-US" altLang="ko-KR" sz="1200" dirty="0">
                <a:solidFill>
                  <a:srgbClr val="FF0000"/>
                </a:solidFill>
              </a:rPr>
              <a:t>17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]= (</a:t>
            </a:r>
            <a:r>
              <a:rPr lang="en-US" altLang="ko-KR" sz="1200" dirty="0" smtClean="0">
                <a:solidFill>
                  <a:srgbClr val="FF0000"/>
                </a:solidFill>
              </a:rPr>
              <a:t>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</a:t>
            </a:r>
            <a:r>
              <a:rPr lang="en-US" altLang="ko-KR" sz="1200" dirty="0"/>
              <a:t>  =&gt; {.17.}</a:t>
            </a:r>
            <a:endParaRPr lang="ko-KR" altLang="en-US" sz="1200" dirty="0"/>
          </a:p>
        </p:txBody>
      </p:sp>
      <p:sp>
        <p:nvSpPr>
          <p:cNvPr id="17" name="아래쪽 화살표 16"/>
          <p:cNvSpPr/>
          <p:nvPr/>
        </p:nvSpPr>
        <p:spPr>
          <a:xfrm>
            <a:off x="1331640" y="2275131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1548" y="378904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((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17.}19.} union .)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{.</a:t>
            </a:r>
            <a:r>
              <a:rPr lang="en-US" altLang="ko-KR" sz="1200" dirty="0">
                <a:solidFill>
                  <a:srgbClr val="FF0000"/>
                </a:solidFill>
              </a:rPr>
              <a:t>17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19  </a:t>
            </a:r>
            <a:r>
              <a:rPr lang="en-US" altLang="ko-KR" sz="1200" dirty="0"/>
              <a:t>=&gt; {.17{.19.}}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331640" y="3427259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1548" y="4725144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({{.</a:t>
            </a:r>
            <a:r>
              <a:rPr lang="en-US" altLang="ko-KR" sz="1200" dirty="0">
                <a:solidFill>
                  <a:srgbClr val="FF0000"/>
                </a:solidFill>
              </a:rPr>
              <a:t>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</a:t>
            </a:r>
            <a:r>
              <a:rPr lang="en-US" altLang="ko-KR" sz="1200" dirty="0" smtClean="0"/>
              <a:t>17]=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(. union {.19.}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17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((.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{.9{.10.}})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19  </a:t>
            </a:r>
            <a:r>
              <a:rPr lang="en-US" altLang="ko-KR" sz="1200" dirty="0"/>
              <a:t>=&gt; {.9{.10{.19.}}}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1331640" y="4363363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1548" y="5877272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 </a:t>
            </a:r>
            <a:r>
              <a:rPr lang="en-US" altLang="ko-KR" sz="1200" dirty="0" smtClean="0">
                <a:solidFill>
                  <a:srgbClr val="FF0000"/>
                </a:solidFill>
              </a:rPr>
              <a:t>({{.</a:t>
            </a:r>
            <a:r>
              <a:rPr lang="en-US" altLang="ko-KR" sz="1200" dirty="0">
                <a:solidFill>
                  <a:srgbClr val="FF0000"/>
                </a:solidFill>
              </a:rPr>
              <a:t>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</a:t>
            </a:r>
            <a:r>
              <a:rPr lang="en-US" altLang="ko-KR" sz="1200" dirty="0" smtClean="0"/>
              <a:t>17]= </a:t>
            </a:r>
            <a:r>
              <a:rPr lang="en-US" altLang="ko-KR" sz="1200" dirty="0">
                <a:solidFill>
                  <a:srgbClr val="FF0000"/>
                </a:solidFill>
              </a:rPr>
              <a:t>{.9{.10{.19.}}}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=&gt; {.9{.10{{.17.}19.}}}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1331640" y="5515491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4" name="십각형 23"/>
          <p:cNvSpPr/>
          <p:nvPr/>
        </p:nvSpPr>
        <p:spPr>
          <a:xfrm>
            <a:off x="3986808" y="180057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25" name="십각형 24"/>
          <p:cNvSpPr/>
          <p:nvPr/>
        </p:nvSpPr>
        <p:spPr>
          <a:xfrm>
            <a:off x="3959188" y="2808683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26" name="십각형 25"/>
          <p:cNvSpPr/>
          <p:nvPr/>
        </p:nvSpPr>
        <p:spPr>
          <a:xfrm>
            <a:off x="4031196" y="365528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27" name="십각형 26"/>
          <p:cNvSpPr/>
          <p:nvPr/>
        </p:nvSpPr>
        <p:spPr>
          <a:xfrm>
            <a:off x="4360041" y="3927913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29" name="직선 연결선 28"/>
          <p:cNvCxnSpPr>
            <a:stCxn id="26" idx="2"/>
            <a:endCxn id="27" idx="8"/>
          </p:cNvCxnSpPr>
          <p:nvPr/>
        </p:nvCxnSpPr>
        <p:spPr>
          <a:xfrm>
            <a:off x="4226569" y="3830030"/>
            <a:ext cx="216000" cy="9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십각형 34"/>
          <p:cNvSpPr/>
          <p:nvPr/>
        </p:nvSpPr>
        <p:spPr>
          <a:xfrm>
            <a:off x="3635896" y="4654519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36" name="십각형 35"/>
          <p:cNvSpPr/>
          <p:nvPr/>
        </p:nvSpPr>
        <p:spPr>
          <a:xfrm>
            <a:off x="3906912" y="487089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cxnSp>
        <p:nvCxnSpPr>
          <p:cNvPr id="37" name="직선 연결선 36"/>
          <p:cNvCxnSpPr>
            <a:stCxn id="35" idx="2"/>
            <a:endCxn id="36" idx="7"/>
          </p:cNvCxnSpPr>
          <p:nvPr/>
        </p:nvCxnSpPr>
        <p:spPr>
          <a:xfrm>
            <a:off x="3831270" y="4829267"/>
            <a:ext cx="216000" cy="82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십각형 38"/>
          <p:cNvSpPr/>
          <p:nvPr/>
        </p:nvSpPr>
        <p:spPr>
          <a:xfrm>
            <a:off x="4191793" y="514184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40" name="직선 연결선 39"/>
          <p:cNvCxnSpPr>
            <a:stCxn id="36" idx="2"/>
            <a:endCxn id="39" idx="7"/>
          </p:cNvCxnSpPr>
          <p:nvPr/>
        </p:nvCxnSpPr>
        <p:spPr>
          <a:xfrm>
            <a:off x="4102285" y="5045645"/>
            <a:ext cx="216000" cy="13744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십각형 49"/>
          <p:cNvSpPr/>
          <p:nvPr/>
        </p:nvSpPr>
        <p:spPr>
          <a:xfrm>
            <a:off x="3683663" y="559799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51" name="십각형 50"/>
          <p:cNvSpPr/>
          <p:nvPr/>
        </p:nvSpPr>
        <p:spPr>
          <a:xfrm>
            <a:off x="3954679" y="5814370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52" name="십각형 51"/>
          <p:cNvSpPr/>
          <p:nvPr/>
        </p:nvSpPr>
        <p:spPr>
          <a:xfrm>
            <a:off x="4239560" y="608531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54" name="직선 연결선 53"/>
          <p:cNvCxnSpPr>
            <a:stCxn id="50" idx="2"/>
            <a:endCxn id="51" idx="7"/>
          </p:cNvCxnSpPr>
          <p:nvPr/>
        </p:nvCxnSpPr>
        <p:spPr>
          <a:xfrm>
            <a:off x="3879037" y="5772740"/>
            <a:ext cx="216000" cy="82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52" idx="7"/>
          </p:cNvCxnSpPr>
          <p:nvPr/>
        </p:nvCxnSpPr>
        <p:spPr>
          <a:xfrm>
            <a:off x="4150052" y="5989118"/>
            <a:ext cx="216000" cy="13744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십각형 61"/>
          <p:cNvSpPr/>
          <p:nvPr/>
        </p:nvSpPr>
        <p:spPr>
          <a:xfrm>
            <a:off x="4016123" y="638135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17</a:t>
            </a:r>
            <a:endParaRPr lang="ko-KR" altLang="en-US" sz="1000" dirty="0" smtClean="0"/>
          </a:p>
        </p:txBody>
      </p:sp>
      <p:cxnSp>
        <p:nvCxnSpPr>
          <p:cNvPr id="63" name="직선 연결선 62"/>
          <p:cNvCxnSpPr>
            <a:stCxn id="52" idx="5"/>
            <a:endCxn id="62" idx="0"/>
          </p:cNvCxnSpPr>
          <p:nvPr/>
        </p:nvCxnSpPr>
        <p:spPr>
          <a:xfrm flipH="1">
            <a:off x="4211496" y="6260063"/>
            <a:ext cx="216000" cy="16254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612057" y="1628800"/>
            <a:ext cx="3992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</a:t>
            </a:r>
            <a:r>
              <a:rPr lang="en-US" altLang="ko-KR" sz="1200" dirty="0">
                <a:solidFill>
                  <a:srgbClr val="FF0000"/>
                </a:solidFill>
              </a:rPr>
              <a:t> {.9{.10{{.17.}19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.}}} </a:t>
            </a:r>
            <a:r>
              <a:rPr lang="en-US" altLang="ko-KR" sz="1200" dirty="0" err="1" smtClean="0"/>
              <a:t>incl</a:t>
            </a:r>
            <a:r>
              <a:rPr lang="en-US" altLang="ko-KR" sz="1200" dirty="0"/>
              <a:t> 21 =&gt; {.9{.10{{.17.}19{.21.}}}}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5902149" y="1267019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cxnSp>
        <p:nvCxnSpPr>
          <p:cNvPr id="71" name="직선 연결선 70"/>
          <p:cNvCxnSpPr/>
          <p:nvPr/>
        </p:nvCxnSpPr>
        <p:spPr>
          <a:xfrm>
            <a:off x="4644008" y="1007420"/>
            <a:ext cx="0" cy="5733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십각형 73"/>
          <p:cNvSpPr/>
          <p:nvPr/>
        </p:nvSpPr>
        <p:spPr>
          <a:xfrm>
            <a:off x="6410365" y="236475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75" name="십각형 74"/>
          <p:cNvSpPr/>
          <p:nvPr/>
        </p:nvSpPr>
        <p:spPr>
          <a:xfrm>
            <a:off x="6681381" y="258113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76" name="십각형 75"/>
          <p:cNvSpPr/>
          <p:nvPr/>
        </p:nvSpPr>
        <p:spPr>
          <a:xfrm>
            <a:off x="6966262" y="285207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77" name="직선 연결선 76"/>
          <p:cNvCxnSpPr>
            <a:stCxn id="74" idx="2"/>
            <a:endCxn id="75" idx="7"/>
          </p:cNvCxnSpPr>
          <p:nvPr/>
        </p:nvCxnSpPr>
        <p:spPr>
          <a:xfrm>
            <a:off x="6605739" y="2539502"/>
            <a:ext cx="216000" cy="82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5" idx="2"/>
            <a:endCxn id="76" idx="7"/>
          </p:cNvCxnSpPr>
          <p:nvPr/>
        </p:nvCxnSpPr>
        <p:spPr>
          <a:xfrm>
            <a:off x="6876754" y="2755880"/>
            <a:ext cx="216000" cy="13744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십각형 78"/>
          <p:cNvSpPr/>
          <p:nvPr/>
        </p:nvSpPr>
        <p:spPr>
          <a:xfrm>
            <a:off x="6742825" y="314811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17</a:t>
            </a:r>
            <a:endParaRPr lang="ko-KR" altLang="en-US" sz="1000" dirty="0" smtClean="0"/>
          </a:p>
        </p:txBody>
      </p:sp>
      <p:cxnSp>
        <p:nvCxnSpPr>
          <p:cNvPr id="80" name="직선 연결선 79"/>
          <p:cNvCxnSpPr>
            <a:stCxn id="76" idx="5"/>
            <a:endCxn id="79" idx="0"/>
          </p:cNvCxnSpPr>
          <p:nvPr/>
        </p:nvCxnSpPr>
        <p:spPr>
          <a:xfrm flipH="1">
            <a:off x="6938199" y="3026825"/>
            <a:ext cx="48689" cy="16254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십각형 80"/>
          <p:cNvSpPr/>
          <p:nvPr/>
        </p:nvSpPr>
        <p:spPr>
          <a:xfrm>
            <a:off x="7254056" y="3132289"/>
            <a:ext cx="216000" cy="24765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21</a:t>
            </a:r>
            <a:endParaRPr lang="ko-KR" altLang="en-US" sz="1000" dirty="0" smtClean="0"/>
          </a:p>
        </p:txBody>
      </p:sp>
      <p:cxnSp>
        <p:nvCxnSpPr>
          <p:cNvPr id="82" name="직선 연결선 81"/>
          <p:cNvCxnSpPr>
            <a:stCxn id="76" idx="2"/>
            <a:endCxn id="81" idx="8"/>
          </p:cNvCxnSpPr>
          <p:nvPr/>
        </p:nvCxnSpPr>
        <p:spPr>
          <a:xfrm>
            <a:off x="7161636" y="3026825"/>
            <a:ext cx="167046" cy="1054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7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1548" y="1628800"/>
            <a:ext cx="4890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({{.17.}19.} union {.27.})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 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({.17.} union .)</a:t>
            </a:r>
            <a:r>
              <a:rPr lang="en-US" altLang="ko-KR" sz="1200" dirty="0"/>
              <a:t> union {.27.})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  </a:t>
            </a:r>
            <a:r>
              <a:rPr lang="en-US" altLang="ko-KR" sz="1200" dirty="0">
                <a:solidFill>
                  <a:srgbClr val="FF0000"/>
                </a:solidFill>
              </a:rPr>
              <a:t>((. 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17  </a:t>
            </a:r>
            <a:r>
              <a:rPr lang="en-US" altLang="ko-KR" sz="1200" dirty="0" smtClean="0"/>
              <a:t>=&gt; </a:t>
            </a:r>
            <a:r>
              <a:rPr lang="en-US" altLang="ko-KR" sz="1200" dirty="0"/>
              <a:t>{.17</a:t>
            </a:r>
            <a:r>
              <a:rPr lang="en-US" altLang="ko-KR" sz="1200" dirty="0" smtClean="0"/>
              <a:t>.}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1367934"/>
            <a:ext cx="3164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(left union right) union other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`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1548" y="2636912"/>
            <a:ext cx="460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({{.17.}19.} union {.27.})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 </a:t>
            </a:r>
            <a:r>
              <a:rPr lang="en-US" altLang="ko-KR" sz="1200" dirty="0" smtClean="0">
                <a:solidFill>
                  <a:srgbClr val="FF0000"/>
                </a:solidFill>
              </a:rPr>
              <a:t>({.</a:t>
            </a:r>
            <a:r>
              <a:rPr lang="en-US" altLang="ko-KR" sz="1200" dirty="0">
                <a:solidFill>
                  <a:srgbClr val="FF0000"/>
                </a:solidFill>
              </a:rPr>
              <a:t>17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{.27</a:t>
            </a:r>
            <a:r>
              <a:rPr lang="en-US" altLang="ko-KR" sz="1200" dirty="0" smtClean="0">
                <a:solidFill>
                  <a:srgbClr val="FF0000"/>
                </a:solidFill>
              </a:rPr>
              <a:t>.}))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 </a:t>
            </a:r>
            <a:r>
              <a:rPr lang="en-US" altLang="ko-KR" sz="1200" dirty="0">
                <a:solidFill>
                  <a:srgbClr val="FF0000"/>
                </a:solidFill>
              </a:rPr>
              <a:t>((. union .) union {.27.})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</a:t>
            </a:r>
            <a:r>
              <a:rPr lang="en-US" altLang="ko-KR" sz="1200" dirty="0"/>
              <a:t>=&gt; {{.17.}27.}</a:t>
            </a:r>
            <a:endParaRPr lang="ko-KR" altLang="en-US" sz="1200" dirty="0"/>
          </a:p>
        </p:txBody>
      </p:sp>
      <p:sp>
        <p:nvSpPr>
          <p:cNvPr id="17" name="아래쪽 화살표 16"/>
          <p:cNvSpPr/>
          <p:nvPr/>
        </p:nvSpPr>
        <p:spPr>
          <a:xfrm>
            <a:off x="1331640" y="2275131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1548" y="3789040"/>
            <a:ext cx="4890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({{.17.}19.} union {.27.})</a:t>
            </a:r>
            <a:r>
              <a:rPr lang="en-US" altLang="ko-KR" sz="1200" dirty="0"/>
              <a:t>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 smtClean="0"/>
              <a:t>[19] 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17.}27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19  </a:t>
            </a:r>
            <a:r>
              <a:rPr lang="en-US" altLang="ko-KR" sz="1200" dirty="0"/>
              <a:t>=&gt; {{.17{.19.}}27.}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331640" y="3427259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1548" y="4725144"/>
            <a:ext cx="4890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[21]</a:t>
            </a:r>
            <a:r>
              <a:rPr lang="en-US" altLang="ko-KR" sz="1200" dirty="0" smtClean="0">
                <a:solidFill>
                  <a:srgbClr val="FF0000"/>
                </a:solidFill>
              </a:rPr>
              <a:t> (</a:t>
            </a:r>
            <a:r>
              <a:rPr lang="en-US" altLang="ko-KR" sz="1200" dirty="0">
                <a:solidFill>
                  <a:srgbClr val="FF0000"/>
                </a:solidFill>
              </a:rPr>
              <a:t>{{.17{.19.}}27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union {.9{.10.}})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21</a:t>
            </a:r>
          </a:p>
          <a:p>
            <a:r>
              <a:rPr lang="en-US" altLang="ko-KR" sz="1200" dirty="0" smtClean="0"/>
              <a:t>[17]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(. union {.19.}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17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 </a:t>
            </a:r>
            <a:r>
              <a:rPr lang="en-US" altLang="ko-KR" sz="1200" dirty="0" smtClean="0">
                <a:solidFill>
                  <a:srgbClr val="FF0000"/>
                </a:solidFill>
              </a:rPr>
              <a:t>((.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{.9{.10.}})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19  </a:t>
            </a:r>
            <a:r>
              <a:rPr lang="en-US" altLang="ko-KR" sz="1200" dirty="0"/>
              <a:t>=&gt; {.9{.10{.19.}}}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1331640" y="4363363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1548" y="5877272"/>
            <a:ext cx="4890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</a:t>
            </a:r>
            <a:r>
              <a:rPr lang="en-US" altLang="ko-KR" sz="1200" dirty="0" smtClean="0">
                <a:solidFill>
                  <a:srgbClr val="FF0000"/>
                </a:solidFill>
              </a:rPr>
              <a:t>({{.</a:t>
            </a:r>
            <a:r>
              <a:rPr lang="en-US" altLang="ko-KR" sz="1200" dirty="0">
                <a:solidFill>
                  <a:srgbClr val="FF0000"/>
                </a:solidFill>
              </a:rPr>
              <a:t>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</a:t>
            </a:r>
            <a:r>
              <a:rPr lang="en-US" altLang="ko-KR" sz="1200" dirty="0" smtClean="0"/>
              <a:t>17] </a:t>
            </a:r>
            <a:r>
              <a:rPr lang="en-US" altLang="ko-KR" sz="1200" dirty="0">
                <a:solidFill>
                  <a:srgbClr val="FF0000"/>
                </a:solidFill>
              </a:rPr>
              <a:t>{.9{.10{.19.}}}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=&gt; {.9{.10{{.17.}19.}}}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1331640" y="5515491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4" name="십각형 23"/>
          <p:cNvSpPr/>
          <p:nvPr/>
        </p:nvSpPr>
        <p:spPr>
          <a:xfrm>
            <a:off x="3986808" y="180057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25" name="십각형 24"/>
          <p:cNvSpPr/>
          <p:nvPr/>
        </p:nvSpPr>
        <p:spPr>
          <a:xfrm>
            <a:off x="4067968" y="292496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4612057" y="1628800"/>
            <a:ext cx="3992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]=</a:t>
            </a:r>
            <a:r>
              <a:rPr lang="en-US" altLang="ko-KR" sz="1200" dirty="0">
                <a:solidFill>
                  <a:srgbClr val="FF0000"/>
                </a:solidFill>
              </a:rPr>
              <a:t> {.9{.10{{.17.}19</a:t>
            </a:r>
            <a:r>
              <a:rPr lang="en-US" altLang="ko-KR" sz="1200" dirty="0" smtClean="0">
                <a:solidFill>
                  <a:srgbClr val="FF0000"/>
                </a:solidFill>
              </a:rPr>
              <a:t>.}}} </a:t>
            </a:r>
            <a:r>
              <a:rPr lang="en-US" altLang="ko-KR" sz="1200" dirty="0" err="1" smtClean="0"/>
              <a:t>incl</a:t>
            </a:r>
            <a:r>
              <a:rPr lang="en-US" altLang="ko-KR" sz="1200" dirty="0"/>
              <a:t> 21 =&gt; {.9{.10{{.17.}19{.21.}}}}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5902149" y="1267019"/>
            <a:ext cx="504056" cy="361781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cxnSp>
        <p:nvCxnSpPr>
          <p:cNvPr id="71" name="직선 연결선 70"/>
          <p:cNvCxnSpPr/>
          <p:nvPr/>
        </p:nvCxnSpPr>
        <p:spPr>
          <a:xfrm>
            <a:off x="4644008" y="1007420"/>
            <a:ext cx="0" cy="5733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십각형 73"/>
          <p:cNvSpPr/>
          <p:nvPr/>
        </p:nvSpPr>
        <p:spPr>
          <a:xfrm>
            <a:off x="6410365" y="236475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75" name="십각형 74"/>
          <p:cNvSpPr/>
          <p:nvPr/>
        </p:nvSpPr>
        <p:spPr>
          <a:xfrm>
            <a:off x="6681381" y="258113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76" name="십각형 75"/>
          <p:cNvSpPr/>
          <p:nvPr/>
        </p:nvSpPr>
        <p:spPr>
          <a:xfrm>
            <a:off x="6966262" y="285207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cxnSp>
        <p:nvCxnSpPr>
          <p:cNvPr id="77" name="직선 연결선 76"/>
          <p:cNvCxnSpPr>
            <a:stCxn id="74" idx="2"/>
            <a:endCxn id="75" idx="7"/>
          </p:cNvCxnSpPr>
          <p:nvPr/>
        </p:nvCxnSpPr>
        <p:spPr>
          <a:xfrm>
            <a:off x="6605739" y="2539502"/>
            <a:ext cx="216000" cy="8288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5" idx="2"/>
            <a:endCxn id="76" idx="7"/>
          </p:cNvCxnSpPr>
          <p:nvPr/>
        </p:nvCxnSpPr>
        <p:spPr>
          <a:xfrm>
            <a:off x="6876754" y="2755880"/>
            <a:ext cx="216000" cy="13744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십각형 78"/>
          <p:cNvSpPr/>
          <p:nvPr/>
        </p:nvSpPr>
        <p:spPr>
          <a:xfrm>
            <a:off x="6742825" y="314811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dirty="0" smtClean="0"/>
              <a:t>17</a:t>
            </a:r>
            <a:endParaRPr lang="ko-KR" altLang="en-US" sz="1000" dirty="0" smtClean="0"/>
          </a:p>
        </p:txBody>
      </p:sp>
      <p:cxnSp>
        <p:nvCxnSpPr>
          <p:cNvPr id="80" name="직선 연결선 79"/>
          <p:cNvCxnSpPr>
            <a:stCxn id="76" idx="5"/>
            <a:endCxn id="79" idx="0"/>
          </p:cNvCxnSpPr>
          <p:nvPr/>
        </p:nvCxnSpPr>
        <p:spPr>
          <a:xfrm flipH="1">
            <a:off x="6938199" y="3026825"/>
            <a:ext cx="48689" cy="16254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십각형 80"/>
          <p:cNvSpPr/>
          <p:nvPr/>
        </p:nvSpPr>
        <p:spPr>
          <a:xfrm>
            <a:off x="7254056" y="3132289"/>
            <a:ext cx="216000" cy="24765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dirty="0" smtClean="0"/>
              <a:t>21</a:t>
            </a:r>
            <a:endParaRPr lang="ko-KR" altLang="en-US" sz="1000" dirty="0" smtClean="0"/>
          </a:p>
        </p:txBody>
      </p:sp>
      <p:cxnSp>
        <p:nvCxnSpPr>
          <p:cNvPr id="82" name="직선 연결선 81"/>
          <p:cNvCxnSpPr>
            <a:stCxn id="76" idx="2"/>
            <a:endCxn id="81" idx="8"/>
          </p:cNvCxnSpPr>
          <p:nvPr/>
        </p:nvCxnSpPr>
        <p:spPr>
          <a:xfrm>
            <a:off x="7161636" y="3026825"/>
            <a:ext cx="167046" cy="1054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십각형 46"/>
          <p:cNvSpPr/>
          <p:nvPr/>
        </p:nvSpPr>
        <p:spPr>
          <a:xfrm>
            <a:off x="2500784" y="24966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48" name="십각형 47"/>
          <p:cNvSpPr/>
          <p:nvPr/>
        </p:nvSpPr>
        <p:spPr>
          <a:xfrm>
            <a:off x="2771800" y="466040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49" name="십각형 48"/>
          <p:cNvSpPr/>
          <p:nvPr/>
        </p:nvSpPr>
        <p:spPr>
          <a:xfrm>
            <a:off x="899592" y="8998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21</a:t>
            </a:r>
            <a:endParaRPr lang="ko-KR" altLang="en-US" sz="1200" dirty="0" smtClean="0"/>
          </a:p>
        </p:txBody>
      </p:sp>
      <p:sp>
        <p:nvSpPr>
          <p:cNvPr id="53" name="십각형 52"/>
          <p:cNvSpPr/>
          <p:nvPr/>
        </p:nvSpPr>
        <p:spPr>
          <a:xfrm>
            <a:off x="683592" y="4046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55" name="십각형 54"/>
          <p:cNvSpPr/>
          <p:nvPr/>
        </p:nvSpPr>
        <p:spPr>
          <a:xfrm>
            <a:off x="1145232" y="4046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56" name="십각형 55"/>
          <p:cNvSpPr/>
          <p:nvPr/>
        </p:nvSpPr>
        <p:spPr>
          <a:xfrm>
            <a:off x="471784" y="66050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57" name="십각형 56"/>
          <p:cNvSpPr/>
          <p:nvPr/>
        </p:nvSpPr>
        <p:spPr>
          <a:xfrm>
            <a:off x="3846567" y="2682853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59" name="십각형 58"/>
          <p:cNvSpPr/>
          <p:nvPr/>
        </p:nvSpPr>
        <p:spPr>
          <a:xfrm>
            <a:off x="4205877" y="388833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60" name="십각형 59"/>
          <p:cNvSpPr/>
          <p:nvPr/>
        </p:nvSpPr>
        <p:spPr>
          <a:xfrm>
            <a:off x="3984476" y="364621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61" name="십각형 60"/>
          <p:cNvSpPr/>
          <p:nvPr/>
        </p:nvSpPr>
        <p:spPr>
          <a:xfrm>
            <a:off x="4005753" y="414910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0901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76056" y="29704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{{{{.15.}17.}19.}21{{.22.}27.}}</a:t>
            </a:r>
          </a:p>
          <a:p>
            <a:r>
              <a:rPr lang="en-US" altLang="ko-KR" sz="1200" dirty="0"/>
              <a:t>{.9{.10.}}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1548" y="1628800"/>
            <a:ext cx="4890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</a:t>
            </a:r>
            <a:r>
              <a:rPr lang="en-US" altLang="ko-KR" sz="1200" dirty="0" smtClean="0"/>
              <a:t>] ((</a:t>
            </a:r>
            <a:r>
              <a:rPr lang="en-US" altLang="ko-KR" sz="1200" dirty="0" smtClean="0">
                <a:solidFill>
                  <a:srgbClr val="FF0000"/>
                </a:solidFill>
              </a:rPr>
              <a:t>{{.</a:t>
            </a:r>
            <a:r>
              <a:rPr lang="en-US" altLang="ko-KR" sz="1200" dirty="0">
                <a:solidFill>
                  <a:srgbClr val="FF0000"/>
                </a:solidFill>
              </a:rPr>
              <a:t>15.}17.} union .</a:t>
            </a:r>
            <a:r>
              <a:rPr lang="en-US" altLang="ko-KR" sz="1200" dirty="0"/>
              <a:t>) 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{.15.}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17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[15</a:t>
            </a:r>
            <a:r>
              <a:rPr lang="en-US" altLang="ko-KR" sz="1200" dirty="0" smtClean="0">
                <a:solidFill>
                  <a:srgbClr val="FF0000"/>
                </a:solidFill>
              </a:rPr>
              <a:t>] </a:t>
            </a:r>
            <a:r>
              <a:rPr lang="en-US" altLang="ko-KR" sz="1200" dirty="0">
                <a:solidFill>
                  <a:srgbClr val="FF0000"/>
                </a:solidFill>
              </a:rPr>
              <a:t>((. 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15  =&gt; {.15.}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1367934"/>
            <a:ext cx="3164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(left union right) union other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`</a:t>
            </a:r>
            <a:endParaRPr lang="ko-KR" altLang="en-US" sz="1200" dirty="0"/>
          </a:p>
        </p:txBody>
      </p:sp>
      <p:sp>
        <p:nvSpPr>
          <p:cNvPr id="17" name="아래쪽 화살표 16"/>
          <p:cNvSpPr/>
          <p:nvPr/>
        </p:nvSpPr>
        <p:spPr>
          <a:xfrm>
            <a:off x="1331640" y="2420888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1548" y="2624212"/>
            <a:ext cx="4890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[21] 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[19] ((</a:t>
            </a:r>
            <a:r>
              <a:rPr lang="en-US" altLang="ko-KR" sz="1200" dirty="0">
                <a:solidFill>
                  <a:srgbClr val="FF0000"/>
                </a:solidFill>
              </a:rPr>
              <a:t>{{.15.}17.} union .</a:t>
            </a:r>
            <a:r>
              <a:rPr lang="en-US" altLang="ko-KR" sz="1200" dirty="0"/>
              <a:t>) 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17] </a:t>
            </a:r>
            <a:r>
              <a:rPr lang="en-US" altLang="ko-KR" sz="1200" dirty="0">
                <a:solidFill>
                  <a:srgbClr val="FF0000"/>
                </a:solidFill>
              </a:rPr>
              <a:t>{.15</a:t>
            </a:r>
            <a:r>
              <a:rPr lang="en-US" altLang="ko-KR" sz="1200" dirty="0" smtClean="0">
                <a:solidFill>
                  <a:srgbClr val="FF0000"/>
                </a:solidFill>
              </a:rPr>
              <a:t>.}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 =&gt; {.15{.17.}}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1548" y="3488308"/>
            <a:ext cx="4890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[21] 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[19]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{.15{.17</a:t>
            </a:r>
            <a:r>
              <a:rPr lang="en-US" altLang="ko-KR" sz="1200" dirty="0" smtClean="0">
                <a:solidFill>
                  <a:srgbClr val="FF0000"/>
                </a:solidFill>
              </a:rPr>
              <a:t>.}} </a:t>
            </a:r>
            <a:r>
              <a:rPr lang="en-US" altLang="ko-KR" sz="1200" dirty="0">
                <a:solidFill>
                  <a:srgbClr val="FF0000"/>
                </a:solidFill>
              </a:rPr>
              <a:t>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19</a:t>
            </a:r>
          </a:p>
          <a:p>
            <a:r>
              <a:rPr lang="en-US" altLang="ko-KR" sz="1200" dirty="0"/>
              <a:t>[15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(. union {.17.})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15</a:t>
            </a:r>
          </a:p>
          <a:p>
            <a:r>
              <a:rPr lang="en-US" altLang="ko-KR" sz="1200" dirty="0"/>
              <a:t>[15]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{.</a:t>
            </a:r>
            <a:r>
              <a:rPr lang="en-US" altLang="ko-KR" sz="1200" dirty="0">
                <a:solidFill>
                  <a:srgbClr val="FF0000"/>
                </a:solidFill>
              </a:rPr>
              <a:t>17</a:t>
            </a:r>
            <a:r>
              <a:rPr lang="en-US" altLang="ko-KR" sz="1200" dirty="0" smtClean="0">
                <a:solidFill>
                  <a:srgbClr val="FF0000"/>
                </a:solidFill>
              </a:rPr>
              <a:t>.} union </a:t>
            </a:r>
            <a:r>
              <a:rPr lang="en-US" altLang="ko-KR" sz="1200" dirty="0">
                <a:solidFill>
                  <a:srgbClr val="FF0000"/>
                </a:solidFill>
              </a:rPr>
              <a:t>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15</a:t>
            </a:r>
          </a:p>
          <a:p>
            <a:r>
              <a:rPr lang="en-US" altLang="ko-KR" sz="1200" dirty="0"/>
              <a:t>[17] </a:t>
            </a:r>
            <a:r>
              <a:rPr lang="en-US" altLang="ko-KR" sz="1200" dirty="0">
                <a:solidFill>
                  <a:srgbClr val="FF0000"/>
                </a:solidFill>
              </a:rPr>
              <a:t>((. union .) union {{.22.}27.})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17 </a:t>
            </a:r>
            <a:r>
              <a:rPr lang="en-US" altLang="ko-KR" sz="1200" dirty="0"/>
              <a:t>=&gt; {{{.17.}22.}27.}</a:t>
            </a:r>
            <a:endParaRPr lang="en-US" altLang="ko-KR" sz="1200" dirty="0" smtClean="0"/>
          </a:p>
        </p:txBody>
      </p:sp>
      <p:sp>
        <p:nvSpPr>
          <p:cNvPr id="21" name="아래쪽 화살표 20"/>
          <p:cNvSpPr/>
          <p:nvPr/>
        </p:nvSpPr>
        <p:spPr>
          <a:xfrm>
            <a:off x="1331640" y="3237444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4" name="십각형 23"/>
          <p:cNvSpPr/>
          <p:nvPr/>
        </p:nvSpPr>
        <p:spPr>
          <a:xfrm>
            <a:off x="4067968" y="193629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cxnSp>
        <p:nvCxnSpPr>
          <p:cNvPr id="71" name="직선 연결선 70"/>
          <p:cNvCxnSpPr/>
          <p:nvPr/>
        </p:nvCxnSpPr>
        <p:spPr>
          <a:xfrm>
            <a:off x="4644008" y="1007420"/>
            <a:ext cx="0" cy="57339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십각형 46"/>
          <p:cNvSpPr/>
          <p:nvPr/>
        </p:nvSpPr>
        <p:spPr>
          <a:xfrm>
            <a:off x="2500784" y="24966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 smtClean="0"/>
          </a:p>
        </p:txBody>
      </p:sp>
      <p:sp>
        <p:nvSpPr>
          <p:cNvPr id="48" name="십각형 47"/>
          <p:cNvSpPr/>
          <p:nvPr/>
        </p:nvSpPr>
        <p:spPr>
          <a:xfrm>
            <a:off x="2771800" y="466040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 smtClean="0"/>
          </a:p>
        </p:txBody>
      </p:sp>
      <p:sp>
        <p:nvSpPr>
          <p:cNvPr id="49" name="십각형 48"/>
          <p:cNvSpPr/>
          <p:nvPr/>
        </p:nvSpPr>
        <p:spPr>
          <a:xfrm>
            <a:off x="899592" y="8998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21</a:t>
            </a:r>
            <a:endParaRPr lang="ko-KR" altLang="en-US" sz="1200" dirty="0" smtClean="0"/>
          </a:p>
        </p:txBody>
      </p:sp>
      <p:sp>
        <p:nvSpPr>
          <p:cNvPr id="53" name="십각형 52"/>
          <p:cNvSpPr/>
          <p:nvPr/>
        </p:nvSpPr>
        <p:spPr>
          <a:xfrm>
            <a:off x="683592" y="4046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55" name="십각형 54"/>
          <p:cNvSpPr/>
          <p:nvPr/>
        </p:nvSpPr>
        <p:spPr>
          <a:xfrm>
            <a:off x="1145232" y="4046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56" name="십각형 55"/>
          <p:cNvSpPr/>
          <p:nvPr/>
        </p:nvSpPr>
        <p:spPr>
          <a:xfrm>
            <a:off x="471784" y="66050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37" name="십각형 36"/>
          <p:cNvSpPr/>
          <p:nvPr/>
        </p:nvSpPr>
        <p:spPr>
          <a:xfrm>
            <a:off x="997224" y="682040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22</a:t>
            </a:r>
            <a:endParaRPr lang="ko-KR" altLang="en-US" sz="1200" dirty="0" smtClean="0"/>
          </a:p>
        </p:txBody>
      </p:sp>
      <p:sp>
        <p:nvSpPr>
          <p:cNvPr id="38" name="십각형 37"/>
          <p:cNvSpPr/>
          <p:nvPr/>
        </p:nvSpPr>
        <p:spPr>
          <a:xfrm>
            <a:off x="255784" y="92090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40" name="십각형 39"/>
          <p:cNvSpPr/>
          <p:nvPr/>
        </p:nvSpPr>
        <p:spPr>
          <a:xfrm>
            <a:off x="4067968" y="294737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41" name="십각형 40"/>
          <p:cNvSpPr/>
          <p:nvPr/>
        </p:nvSpPr>
        <p:spPr>
          <a:xfrm>
            <a:off x="4300636" y="319853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43" name="십각형 42"/>
          <p:cNvSpPr/>
          <p:nvPr/>
        </p:nvSpPr>
        <p:spPr>
          <a:xfrm>
            <a:off x="4428008" y="371303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44" name="십각형 43"/>
          <p:cNvSpPr/>
          <p:nvPr/>
        </p:nvSpPr>
        <p:spPr>
          <a:xfrm>
            <a:off x="4212008" y="396071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22</a:t>
            </a:r>
            <a:endParaRPr lang="ko-KR" altLang="en-US" sz="1200" dirty="0" smtClean="0"/>
          </a:p>
        </p:txBody>
      </p:sp>
      <p:sp>
        <p:nvSpPr>
          <p:cNvPr id="45" name="십각형 44"/>
          <p:cNvSpPr/>
          <p:nvPr/>
        </p:nvSpPr>
        <p:spPr>
          <a:xfrm>
            <a:off x="4039912" y="422111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64" name="아래쪽 화살표 63"/>
          <p:cNvSpPr/>
          <p:nvPr/>
        </p:nvSpPr>
        <p:spPr>
          <a:xfrm>
            <a:off x="5902149" y="908720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4612057" y="1142704"/>
            <a:ext cx="4531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</a:t>
            </a:r>
            <a:r>
              <a:rPr lang="en-US" altLang="ko-KR" sz="12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</a:t>
            </a:r>
            <a:r>
              <a:rPr lang="en-US" altLang="ko-KR" sz="1200" dirty="0" smtClean="0">
                <a:solidFill>
                  <a:srgbClr val="FF0000"/>
                </a:solidFill>
              </a:rPr>
              <a:t>.}}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/>
              <a:t>[27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{{{.15.}17{.19.}}22.} union .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27</a:t>
            </a:r>
          </a:p>
          <a:p>
            <a:r>
              <a:rPr lang="en-US" altLang="ko-KR" sz="1200" dirty="0"/>
              <a:t>[22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{{.15.}17{.19.}}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22</a:t>
            </a:r>
          </a:p>
          <a:p>
            <a:r>
              <a:rPr lang="en-US" altLang="ko-KR" sz="1200" dirty="0" smtClean="0"/>
              <a:t>[17] ((</a:t>
            </a:r>
            <a:r>
              <a:rPr lang="en-US" altLang="ko-KR" sz="1200" dirty="0" smtClean="0">
                <a:solidFill>
                  <a:srgbClr val="FF0000"/>
                </a:solidFill>
              </a:rPr>
              <a:t>{.</a:t>
            </a:r>
            <a:r>
              <a:rPr lang="en-US" altLang="ko-KR" sz="1200" dirty="0">
                <a:solidFill>
                  <a:srgbClr val="FF0000"/>
                </a:solidFill>
              </a:rPr>
              <a:t>15.} union {.19.}) </a:t>
            </a:r>
            <a:r>
              <a:rPr lang="en-US" altLang="ko-KR" sz="1200" dirty="0"/>
              <a:t>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17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/>
              <a:t>15</a:t>
            </a:r>
            <a:r>
              <a:rPr lang="en-US" altLang="ko-KR" sz="1200" dirty="0" smtClean="0"/>
              <a:t>] </a:t>
            </a:r>
            <a:r>
              <a:rPr lang="en-US" altLang="ko-KR" sz="1200" dirty="0" smtClean="0">
                <a:solidFill>
                  <a:srgbClr val="FF0000"/>
                </a:solidFill>
              </a:rPr>
              <a:t>((.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{.19.})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15 </a:t>
            </a:r>
            <a:r>
              <a:rPr lang="en-US" altLang="ko-KR" sz="1200" dirty="0"/>
              <a:t>==&gt; {{.15.}19.}</a:t>
            </a:r>
          </a:p>
        </p:txBody>
      </p:sp>
      <p:sp>
        <p:nvSpPr>
          <p:cNvPr id="73" name="십각형 72"/>
          <p:cNvSpPr/>
          <p:nvPr/>
        </p:nvSpPr>
        <p:spPr>
          <a:xfrm>
            <a:off x="8720408" y="119433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83" name="아래쪽 화살표 82"/>
          <p:cNvSpPr/>
          <p:nvPr/>
        </p:nvSpPr>
        <p:spPr>
          <a:xfrm>
            <a:off x="5902149" y="2144181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4612057" y="2378165"/>
            <a:ext cx="4531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</a:t>
            </a:r>
            <a:r>
              <a:rPr lang="en-US" altLang="ko-KR" sz="12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</a:t>
            </a:r>
            <a:r>
              <a:rPr lang="en-US" altLang="ko-KR" sz="1200" dirty="0" smtClean="0">
                <a:solidFill>
                  <a:srgbClr val="FF0000"/>
                </a:solidFill>
              </a:rPr>
              <a:t>.}}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/>
              <a:t>[27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{{{.15.}17{.19.}}22.} union .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27</a:t>
            </a:r>
          </a:p>
          <a:p>
            <a:r>
              <a:rPr lang="en-US" altLang="ko-KR" sz="1200" dirty="0"/>
              <a:t>[22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{{.15.}17{.19.}}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22</a:t>
            </a:r>
          </a:p>
          <a:p>
            <a:r>
              <a:rPr lang="en-US" altLang="ko-KR" sz="1200" dirty="0" smtClean="0"/>
              <a:t>[17] (</a:t>
            </a:r>
            <a:r>
              <a:rPr lang="en-US" altLang="ko-KR" sz="1200" dirty="0">
                <a:solidFill>
                  <a:srgbClr val="FF0000"/>
                </a:solidFill>
              </a:rPr>
              <a:t>{{.15.}19.}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union .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17</a:t>
            </a:r>
          </a:p>
          <a:p>
            <a:r>
              <a:rPr lang="en-US" altLang="ko-KR" sz="1200" dirty="0" smtClean="0"/>
              <a:t>[19]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({.15.} union .)</a:t>
            </a:r>
            <a:r>
              <a:rPr lang="en-US" altLang="ko-KR" sz="1200" dirty="0" smtClean="0"/>
              <a:t> union .) </a:t>
            </a:r>
            <a:r>
              <a:rPr lang="en-US" altLang="ko-KR" sz="1200" dirty="0" err="1" smtClean="0"/>
              <a:t>incl</a:t>
            </a:r>
            <a:r>
              <a:rPr lang="en-US" altLang="ko-KR" sz="1200" dirty="0" smtClean="0"/>
              <a:t> 19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[</a:t>
            </a:r>
            <a:r>
              <a:rPr lang="en-US" altLang="ko-KR" sz="1200" dirty="0">
                <a:solidFill>
                  <a:srgbClr val="FF0000"/>
                </a:solidFill>
              </a:rPr>
              <a:t>15</a:t>
            </a:r>
            <a:r>
              <a:rPr lang="en-US" altLang="ko-KR" sz="1200" dirty="0" smtClean="0">
                <a:solidFill>
                  <a:srgbClr val="FF0000"/>
                </a:solidFill>
              </a:rPr>
              <a:t>] ((. </a:t>
            </a:r>
            <a:r>
              <a:rPr lang="en-US" altLang="ko-KR" sz="1200" dirty="0">
                <a:solidFill>
                  <a:srgbClr val="FF0000"/>
                </a:solidFill>
              </a:rPr>
              <a:t>union .) union .)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15 ==&gt; {.15.} </a:t>
            </a:r>
          </a:p>
        </p:txBody>
      </p:sp>
      <p:sp>
        <p:nvSpPr>
          <p:cNvPr id="85" name="십각형 84"/>
          <p:cNvSpPr/>
          <p:nvPr/>
        </p:nvSpPr>
        <p:spPr>
          <a:xfrm>
            <a:off x="8476854" y="165053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86" name="십각형 85"/>
          <p:cNvSpPr/>
          <p:nvPr/>
        </p:nvSpPr>
        <p:spPr>
          <a:xfrm>
            <a:off x="8260854" y="1928181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87" name="십각형 86"/>
          <p:cNvSpPr/>
          <p:nvPr/>
        </p:nvSpPr>
        <p:spPr>
          <a:xfrm>
            <a:off x="8523591" y="2960069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88" name="아래쪽 화살표 87"/>
          <p:cNvSpPr/>
          <p:nvPr/>
        </p:nvSpPr>
        <p:spPr>
          <a:xfrm>
            <a:off x="5902149" y="3565705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4612057" y="3799689"/>
            <a:ext cx="4531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</a:t>
            </a:r>
            <a:r>
              <a:rPr lang="en-US" altLang="ko-KR" sz="12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</a:t>
            </a:r>
            <a:r>
              <a:rPr lang="en-US" altLang="ko-KR" sz="1200" dirty="0" smtClean="0">
                <a:solidFill>
                  <a:srgbClr val="FF0000"/>
                </a:solidFill>
              </a:rPr>
              <a:t>.}}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/>
              <a:t>[27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{{{.15.}17{.19.}}22.} union .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27</a:t>
            </a:r>
          </a:p>
          <a:p>
            <a:r>
              <a:rPr lang="en-US" altLang="ko-KR" sz="1200" dirty="0"/>
              <a:t>[22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{{.15.}17{.19.}}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22</a:t>
            </a:r>
          </a:p>
          <a:p>
            <a:r>
              <a:rPr lang="en-US" altLang="ko-KR" sz="1200" dirty="0" smtClean="0"/>
              <a:t>[17] (</a:t>
            </a:r>
            <a:r>
              <a:rPr lang="en-US" altLang="ko-KR" sz="1200" dirty="0">
                <a:solidFill>
                  <a:srgbClr val="FF0000"/>
                </a:solidFill>
              </a:rPr>
              <a:t>{{.15.}19.}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union .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17</a:t>
            </a:r>
          </a:p>
          <a:p>
            <a:r>
              <a:rPr lang="en-US" altLang="ko-KR" sz="1200" dirty="0" smtClean="0"/>
              <a:t>[19]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{.15.} union .)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incl</a:t>
            </a:r>
            <a:r>
              <a:rPr lang="en-US" altLang="ko-KR" sz="1200" dirty="0" smtClean="0">
                <a:solidFill>
                  <a:srgbClr val="FF0000"/>
                </a:solidFill>
              </a:rPr>
              <a:t> 19  </a:t>
            </a:r>
            <a:r>
              <a:rPr lang="en-US" altLang="ko-KR" sz="1200" dirty="0"/>
              <a:t>=&gt; {.15{.19.}}</a:t>
            </a:r>
            <a:endParaRPr lang="en-US" altLang="ko-KR" sz="1200" dirty="0" smtClean="0"/>
          </a:p>
        </p:txBody>
      </p:sp>
      <p:sp>
        <p:nvSpPr>
          <p:cNvPr id="90" name="십각형 89"/>
          <p:cNvSpPr/>
          <p:nvPr/>
        </p:nvSpPr>
        <p:spPr>
          <a:xfrm>
            <a:off x="8532440" y="396681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91" name="십각형 90"/>
          <p:cNvSpPr/>
          <p:nvPr/>
        </p:nvSpPr>
        <p:spPr>
          <a:xfrm>
            <a:off x="8765108" y="4217972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68344" y="249662"/>
            <a:ext cx="1268064" cy="37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/ 2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35496" y="4732444"/>
            <a:ext cx="4531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[19] </a:t>
            </a:r>
            <a:r>
              <a:rPr lang="en-US" altLang="ko-KR" sz="1200" dirty="0">
                <a:solidFill>
                  <a:srgbClr val="FF0000"/>
                </a:solidFill>
              </a:rPr>
              <a:t>({.15{.17.}} union {{.22.}27.})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19</a:t>
            </a:r>
          </a:p>
          <a:p>
            <a:r>
              <a:rPr lang="en-US" altLang="ko-KR" sz="1200" dirty="0"/>
              <a:t>[15</a:t>
            </a:r>
            <a:r>
              <a:rPr lang="en-US" altLang="ko-KR" sz="1200" dirty="0">
                <a:solidFill>
                  <a:srgbClr val="FF0000"/>
                </a:solidFill>
              </a:rPr>
              <a:t>] {{{.17.}22.}27.}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15 </a:t>
            </a:r>
            <a:r>
              <a:rPr lang="en-US" altLang="ko-KR" sz="1200" dirty="0"/>
              <a:t>=&gt; {{{{.15.}17.}22.}27.}</a:t>
            </a:r>
          </a:p>
        </p:txBody>
      </p:sp>
      <p:sp>
        <p:nvSpPr>
          <p:cNvPr id="93" name="아래쪽 화살표 92"/>
          <p:cNvSpPr/>
          <p:nvPr/>
        </p:nvSpPr>
        <p:spPr>
          <a:xfrm>
            <a:off x="1325588" y="4475405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94" name="십각형 93"/>
          <p:cNvSpPr/>
          <p:nvPr/>
        </p:nvSpPr>
        <p:spPr>
          <a:xfrm>
            <a:off x="4315943" y="473244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95" name="십각형 94"/>
          <p:cNvSpPr/>
          <p:nvPr/>
        </p:nvSpPr>
        <p:spPr>
          <a:xfrm>
            <a:off x="4125343" y="498782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22</a:t>
            </a:r>
            <a:endParaRPr lang="ko-KR" altLang="en-US" sz="1200" dirty="0" smtClean="0"/>
          </a:p>
        </p:txBody>
      </p:sp>
      <p:sp>
        <p:nvSpPr>
          <p:cNvPr id="96" name="십각형 95"/>
          <p:cNvSpPr/>
          <p:nvPr/>
        </p:nvSpPr>
        <p:spPr>
          <a:xfrm>
            <a:off x="3927847" y="524052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97" name="십각형 96"/>
          <p:cNvSpPr/>
          <p:nvPr/>
        </p:nvSpPr>
        <p:spPr>
          <a:xfrm>
            <a:off x="3739855" y="544524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98" name="아래쪽 화살표 97"/>
          <p:cNvSpPr/>
          <p:nvPr/>
        </p:nvSpPr>
        <p:spPr>
          <a:xfrm>
            <a:off x="5900192" y="4850230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4610100" y="5084214"/>
            <a:ext cx="4531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</a:t>
            </a:r>
            <a:r>
              <a:rPr lang="en-US" altLang="ko-KR" sz="12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1200" dirty="0" smtClean="0">
                <a:solidFill>
                  <a:srgbClr val="FF0000"/>
                </a:solidFill>
              </a:rPr>
              <a:t>.} </a:t>
            </a:r>
            <a:r>
              <a:rPr lang="en-US" altLang="ko-KR" sz="1200" dirty="0">
                <a:solidFill>
                  <a:srgbClr val="FF0000"/>
                </a:solidFill>
              </a:rPr>
              <a:t>union {.9{.10</a:t>
            </a:r>
            <a:r>
              <a:rPr lang="en-US" altLang="ko-KR" sz="1200" dirty="0" smtClean="0">
                <a:solidFill>
                  <a:srgbClr val="FF0000"/>
                </a:solidFill>
              </a:rPr>
              <a:t>.}}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21</a:t>
            </a:r>
          </a:p>
          <a:p>
            <a:r>
              <a:rPr lang="en-US" altLang="ko-KR" sz="1200" dirty="0"/>
              <a:t>[27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{{{.15.}17{.19.}}22.} union .</a:t>
            </a:r>
            <a:r>
              <a:rPr lang="en-US" altLang="ko-KR" sz="1200" dirty="0"/>
              <a:t>) 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27</a:t>
            </a:r>
          </a:p>
          <a:p>
            <a:r>
              <a:rPr lang="en-US" altLang="ko-KR" sz="1200" dirty="0"/>
              <a:t>[22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((</a:t>
            </a:r>
            <a:r>
              <a:rPr lang="en-US" altLang="ko-KR" sz="1200" dirty="0">
                <a:solidFill>
                  <a:srgbClr val="FF0000"/>
                </a:solidFill>
              </a:rPr>
              <a:t>{{.15.}17{.19.}} union .</a:t>
            </a:r>
            <a:r>
              <a:rPr lang="en-US" altLang="ko-KR" sz="1200" dirty="0"/>
              <a:t>) union .)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22</a:t>
            </a:r>
          </a:p>
          <a:p>
            <a:r>
              <a:rPr lang="en-US" altLang="ko-KR" sz="1200" dirty="0" smtClean="0"/>
              <a:t>[17] </a:t>
            </a:r>
            <a:r>
              <a:rPr lang="en-US" altLang="ko-KR" sz="1200" dirty="0"/>
              <a:t>{.15{.19</a:t>
            </a:r>
            <a:r>
              <a:rPr lang="en-US" altLang="ko-KR" sz="1200" dirty="0" smtClean="0"/>
              <a:t>.}}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17 </a:t>
            </a:r>
            <a:r>
              <a:rPr lang="en-US" altLang="ko-KR" sz="1200" dirty="0"/>
              <a:t>=&gt; {.15{{.17.}19.}}</a:t>
            </a:r>
          </a:p>
        </p:txBody>
      </p:sp>
      <p:sp>
        <p:nvSpPr>
          <p:cNvPr id="100" name="십각형 99"/>
          <p:cNvSpPr/>
          <p:nvPr/>
        </p:nvSpPr>
        <p:spPr>
          <a:xfrm>
            <a:off x="8530483" y="5251339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101" name="십각형 100"/>
          <p:cNvSpPr/>
          <p:nvPr/>
        </p:nvSpPr>
        <p:spPr>
          <a:xfrm>
            <a:off x="8763151" y="550249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  <p:sp>
        <p:nvSpPr>
          <p:cNvPr id="102" name="십각형 101"/>
          <p:cNvSpPr/>
          <p:nvPr/>
        </p:nvSpPr>
        <p:spPr>
          <a:xfrm>
            <a:off x="8519991" y="5762897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103" name="아래쪽 화살표 102"/>
          <p:cNvSpPr/>
          <p:nvPr/>
        </p:nvSpPr>
        <p:spPr>
          <a:xfrm>
            <a:off x="1325588" y="5525884"/>
            <a:ext cx="504056" cy="252000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04" name="직사각형 103"/>
          <p:cNvSpPr/>
          <p:nvPr/>
        </p:nvSpPr>
        <p:spPr>
          <a:xfrm>
            <a:off x="35496" y="5759868"/>
            <a:ext cx="45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21] ((</a:t>
            </a:r>
            <a:r>
              <a:rPr lang="en-US" altLang="ko-KR" sz="12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1200" dirty="0"/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union {.9{.10.}}) </a:t>
            </a:r>
            <a:r>
              <a:rPr lang="en-US" altLang="ko-KR" sz="1200" dirty="0" err="1"/>
              <a:t>incl</a:t>
            </a:r>
            <a:r>
              <a:rPr lang="en-US" altLang="ko-KR" sz="1200" dirty="0"/>
              <a:t> 21</a:t>
            </a:r>
          </a:p>
          <a:p>
            <a:r>
              <a:rPr lang="en-US" altLang="ko-KR" sz="1200" dirty="0"/>
              <a:t>[19] </a:t>
            </a:r>
            <a:r>
              <a:rPr lang="en-US" altLang="ko-KR" sz="1200" dirty="0">
                <a:solidFill>
                  <a:srgbClr val="FF0000"/>
                </a:solidFill>
              </a:rPr>
              <a:t>{{{{.15.}17.}22.}27.}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incl</a:t>
            </a:r>
            <a:r>
              <a:rPr lang="en-US" altLang="ko-KR" sz="1200" dirty="0">
                <a:solidFill>
                  <a:srgbClr val="FF0000"/>
                </a:solidFill>
              </a:rPr>
              <a:t> 19 </a:t>
            </a:r>
            <a:r>
              <a:rPr lang="en-US" altLang="ko-KR" sz="1200" dirty="0"/>
              <a:t>=&gt; {{{{.15.}17{.19.}}22.}27.}</a:t>
            </a:r>
          </a:p>
        </p:txBody>
      </p:sp>
      <p:sp>
        <p:nvSpPr>
          <p:cNvPr id="105" name="십각형 104"/>
          <p:cNvSpPr/>
          <p:nvPr/>
        </p:nvSpPr>
        <p:spPr>
          <a:xfrm>
            <a:off x="4343951" y="577788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27</a:t>
            </a:r>
            <a:endParaRPr lang="ko-KR" altLang="en-US" sz="1200" dirty="0" smtClean="0"/>
          </a:p>
        </p:txBody>
      </p:sp>
      <p:sp>
        <p:nvSpPr>
          <p:cNvPr id="106" name="십각형 105"/>
          <p:cNvSpPr/>
          <p:nvPr/>
        </p:nvSpPr>
        <p:spPr>
          <a:xfrm>
            <a:off x="4153351" y="6033264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22</a:t>
            </a:r>
            <a:endParaRPr lang="ko-KR" altLang="en-US" sz="1200" dirty="0" smtClean="0"/>
          </a:p>
        </p:txBody>
      </p:sp>
      <p:sp>
        <p:nvSpPr>
          <p:cNvPr id="107" name="십각형 106"/>
          <p:cNvSpPr/>
          <p:nvPr/>
        </p:nvSpPr>
        <p:spPr>
          <a:xfrm>
            <a:off x="3955855" y="6285965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17</a:t>
            </a:r>
            <a:endParaRPr lang="ko-KR" altLang="en-US" sz="1200" dirty="0" smtClean="0"/>
          </a:p>
        </p:txBody>
      </p:sp>
      <p:sp>
        <p:nvSpPr>
          <p:cNvPr id="108" name="십각형 107"/>
          <p:cNvSpPr/>
          <p:nvPr/>
        </p:nvSpPr>
        <p:spPr>
          <a:xfrm>
            <a:off x="3707904" y="649068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15</a:t>
            </a:r>
            <a:endParaRPr lang="ko-KR" altLang="en-US" sz="1200" dirty="0" smtClean="0"/>
          </a:p>
        </p:txBody>
      </p:sp>
      <p:sp>
        <p:nvSpPr>
          <p:cNvPr id="109" name="십각형 108"/>
          <p:cNvSpPr/>
          <p:nvPr/>
        </p:nvSpPr>
        <p:spPr>
          <a:xfrm>
            <a:off x="4155714" y="6490688"/>
            <a:ext cx="216000" cy="216000"/>
          </a:xfrm>
          <a:prstGeom prst="decagon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19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45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056" y="-10444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{{{{.15.}17.}19.}21{{.22.}27.}}</a:t>
            </a:r>
          </a:p>
          <a:p>
            <a:r>
              <a:rPr lang="en-US" altLang="ko-KR" sz="1200" dirty="0"/>
              <a:t>{.9{.10.}}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1996752" y="-1225199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9</a:t>
            </a:r>
            <a:endParaRPr lang="ko-KR" altLang="en-US" sz="1100" dirty="0" smtClean="0"/>
          </a:p>
        </p:txBody>
      </p:sp>
      <p:sp>
        <p:nvSpPr>
          <p:cNvPr id="7" name="타원 6"/>
          <p:cNvSpPr/>
          <p:nvPr/>
        </p:nvSpPr>
        <p:spPr>
          <a:xfrm>
            <a:off x="2267768" y="-1008821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10</a:t>
            </a:r>
            <a:endParaRPr lang="ko-KR" altLang="en-US" sz="1100" dirty="0" smtClean="0"/>
          </a:p>
        </p:txBody>
      </p:sp>
      <p:sp>
        <p:nvSpPr>
          <p:cNvPr id="8" name="타원 7"/>
          <p:cNvSpPr/>
          <p:nvPr/>
        </p:nvSpPr>
        <p:spPr>
          <a:xfrm>
            <a:off x="899592" y="-1251520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21</a:t>
            </a:r>
            <a:endParaRPr lang="ko-KR" altLang="en-US" sz="1100" dirty="0" smtClean="0"/>
          </a:p>
        </p:txBody>
      </p:sp>
      <p:sp>
        <p:nvSpPr>
          <p:cNvPr id="9" name="타원 8"/>
          <p:cNvSpPr/>
          <p:nvPr/>
        </p:nvSpPr>
        <p:spPr>
          <a:xfrm>
            <a:off x="683592" y="-936837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19</a:t>
            </a:r>
            <a:endParaRPr lang="ko-KR" altLang="en-US" sz="1100" dirty="0" smtClean="0"/>
          </a:p>
        </p:txBody>
      </p:sp>
      <p:sp>
        <p:nvSpPr>
          <p:cNvPr id="10" name="타원 9"/>
          <p:cNvSpPr/>
          <p:nvPr/>
        </p:nvSpPr>
        <p:spPr>
          <a:xfrm>
            <a:off x="1145232" y="-936837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27</a:t>
            </a:r>
            <a:endParaRPr lang="ko-KR" altLang="en-US" sz="1100" dirty="0" smtClean="0"/>
          </a:p>
        </p:txBody>
      </p:sp>
      <p:sp>
        <p:nvSpPr>
          <p:cNvPr id="11" name="타원 10"/>
          <p:cNvSpPr/>
          <p:nvPr/>
        </p:nvSpPr>
        <p:spPr>
          <a:xfrm>
            <a:off x="471784" y="-680997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17</a:t>
            </a:r>
            <a:endParaRPr lang="ko-KR" altLang="en-US" sz="1100" dirty="0" smtClean="0"/>
          </a:p>
        </p:txBody>
      </p:sp>
      <p:sp>
        <p:nvSpPr>
          <p:cNvPr id="12" name="타원 11"/>
          <p:cNvSpPr/>
          <p:nvPr/>
        </p:nvSpPr>
        <p:spPr>
          <a:xfrm>
            <a:off x="997224" y="-659461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22</a:t>
            </a:r>
            <a:endParaRPr lang="ko-KR" altLang="en-US" sz="1100" dirty="0" smtClean="0"/>
          </a:p>
        </p:txBody>
      </p:sp>
      <p:sp>
        <p:nvSpPr>
          <p:cNvPr id="13" name="타원 12"/>
          <p:cNvSpPr/>
          <p:nvPr/>
        </p:nvSpPr>
        <p:spPr>
          <a:xfrm>
            <a:off x="255784" y="-420597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15</a:t>
            </a:r>
            <a:endParaRPr lang="ko-KR" altLang="en-US" sz="11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68344" y="-1091839"/>
            <a:ext cx="1268064" cy="37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/ 2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71784" y="123668"/>
            <a:ext cx="772981" cy="701895"/>
            <a:chOff x="471784" y="1607315"/>
            <a:chExt cx="1003872" cy="911551"/>
          </a:xfrm>
        </p:grpSpPr>
        <p:sp>
          <p:nvSpPr>
            <p:cNvPr id="27" name="타원 26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83592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71784" y="2132856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74417" y="2302866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33" name="오른쪽 화살표 32"/>
          <p:cNvSpPr/>
          <p:nvPr/>
        </p:nvSpPr>
        <p:spPr>
          <a:xfrm>
            <a:off x="2987824" y="4239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9522" y="1010990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((</a:t>
            </a:r>
            <a:r>
              <a:rPr lang="en-US" altLang="ko-KR" sz="800" dirty="0" smtClean="0">
                <a:solidFill>
                  <a:srgbClr val="FF0000"/>
                </a:solidFill>
              </a:rPr>
              <a:t>{{.</a:t>
            </a:r>
            <a:r>
              <a:rPr lang="en-US" altLang="ko-KR" sz="800" dirty="0">
                <a:solidFill>
                  <a:srgbClr val="FF0000"/>
                </a:solidFill>
              </a:rPr>
              <a:t>15.}17.} union .</a:t>
            </a:r>
            <a:r>
              <a:rPr lang="en-US" altLang="ko-KR" sz="800" dirty="0"/>
              <a:t>) union {{.22.}27.})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{.15.} union .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 =&gt; {.15.}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522" y="1801337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((</a:t>
            </a:r>
            <a:r>
              <a:rPr lang="en-US" altLang="ko-KR" sz="800" dirty="0" smtClean="0">
                <a:solidFill>
                  <a:srgbClr val="FF0000"/>
                </a:solidFill>
              </a:rPr>
              <a:t>{{.</a:t>
            </a:r>
            <a:r>
              <a:rPr lang="en-US" altLang="ko-KR" sz="800" dirty="0">
                <a:solidFill>
                  <a:srgbClr val="FF0000"/>
                </a:solidFill>
              </a:rPr>
              <a:t>15.}17.} union .</a:t>
            </a:r>
            <a:r>
              <a:rPr lang="en-US" altLang="ko-KR" sz="800" dirty="0"/>
              <a:t>) union {{.22.}27.})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  <a:endParaRPr lang="en-US" altLang="ko-KR" sz="800" dirty="0"/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 smtClean="0"/>
              <a:t>(</a:t>
            </a:r>
            <a:r>
              <a:rPr lang="en-US" altLang="ko-KR" sz="800" dirty="0" smtClean="0">
                <a:solidFill>
                  <a:srgbClr val="FF0000"/>
                </a:solidFill>
              </a:rPr>
              <a:t>{.</a:t>
            </a: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r>
              <a:rPr lang="en-US" altLang="ko-KR" sz="800" dirty="0" smtClean="0">
                <a:solidFill>
                  <a:srgbClr val="FF0000"/>
                </a:solidFill>
              </a:rPr>
              <a:t>.}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union </a:t>
            </a:r>
            <a:r>
              <a:rPr lang="en-US" altLang="ko-KR" sz="800" dirty="0">
                <a:solidFill>
                  <a:srgbClr val="FF0000"/>
                </a:solidFill>
              </a:rPr>
              <a:t>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solidFill>
                  <a:srgbClr val="FF0000"/>
                </a:solidFill>
              </a:rPr>
              <a:t>((. </a:t>
            </a:r>
            <a:r>
              <a:rPr lang="en-US" altLang="ko-KR" sz="800" dirty="0">
                <a:solidFill>
                  <a:srgbClr val="FF0000"/>
                </a:solidFill>
              </a:rPr>
              <a:t>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==&gt; {.15.}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522" y="2665433"/>
            <a:ext cx="30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((</a:t>
            </a:r>
            <a:r>
              <a:rPr lang="en-US" altLang="ko-KR" sz="800" dirty="0" smtClean="0">
                <a:solidFill>
                  <a:srgbClr val="FF0000"/>
                </a:solidFill>
              </a:rPr>
              <a:t>{{.</a:t>
            </a:r>
            <a:r>
              <a:rPr lang="en-US" altLang="ko-KR" sz="800" dirty="0">
                <a:solidFill>
                  <a:srgbClr val="FF0000"/>
                </a:solidFill>
              </a:rPr>
              <a:t>15.}17.} union .</a:t>
            </a:r>
            <a:r>
              <a:rPr lang="en-US" altLang="ko-KR" sz="800" dirty="0"/>
              <a:t>) union {{.22.}27.})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  <a:endParaRPr lang="en-US" altLang="ko-KR" sz="800" dirty="0"/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{.15</a:t>
            </a:r>
            <a:r>
              <a:rPr lang="en-US" altLang="ko-KR" sz="800" dirty="0" smtClean="0">
                <a:solidFill>
                  <a:srgbClr val="FF0000"/>
                </a:solidFill>
              </a:rPr>
              <a:t>.} 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/>
              <a:t>17 =&gt; {.15{.17.}}</a:t>
            </a:r>
            <a:endParaRPr lang="en-US" altLang="ko-KR" sz="8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2987824" y="1010990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{.15{.17.}} </a:t>
            </a:r>
            <a:r>
              <a:rPr lang="en-US" altLang="ko-KR" sz="800" dirty="0">
                <a:solidFill>
                  <a:srgbClr val="FF0000"/>
                </a:solidFill>
              </a:rPr>
              <a:t>union {{.22.}27.}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(. union {.17.}</a:t>
            </a:r>
            <a:r>
              <a:rPr lang="en-US" altLang="ko-KR" sz="800" dirty="0"/>
              <a:t>) union {{.22.}27.})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15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{{.22.}27.})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17 =&gt; {{{.17.}22.}27.}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772368" y="123668"/>
            <a:ext cx="772981" cy="737326"/>
            <a:chOff x="471784" y="1607315"/>
            <a:chExt cx="1003872" cy="957565"/>
          </a:xfrm>
        </p:grpSpPr>
        <p:sp>
          <p:nvSpPr>
            <p:cNvPr id="57" name="타원 56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83592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471784" y="2132856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63" name="오른쪽 화살표 62"/>
          <p:cNvSpPr/>
          <p:nvPr/>
        </p:nvSpPr>
        <p:spPr>
          <a:xfrm>
            <a:off x="6012160" y="4239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72" name="아래쪽 화살표 71"/>
          <p:cNvSpPr/>
          <p:nvPr/>
        </p:nvSpPr>
        <p:spPr>
          <a:xfrm>
            <a:off x="7224512" y="1556792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73" name="그룹 72"/>
          <p:cNvGrpSpPr/>
          <p:nvPr/>
        </p:nvGrpSpPr>
        <p:grpSpPr>
          <a:xfrm>
            <a:off x="6826744" y="123669"/>
            <a:ext cx="609890" cy="886643"/>
            <a:chOff x="683592" y="1607315"/>
            <a:chExt cx="792064" cy="1151484"/>
          </a:xfrm>
        </p:grpSpPr>
        <p:sp>
          <p:nvSpPr>
            <p:cNvPr id="74" name="타원 73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83592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700728" y="254279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938404" y="1010990"/>
            <a:ext cx="30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{.15{.17.}} </a:t>
            </a:r>
            <a:r>
              <a:rPr lang="en-US" altLang="ko-KR" sz="800" dirty="0">
                <a:solidFill>
                  <a:srgbClr val="FF0000"/>
                </a:solidFill>
              </a:rPr>
              <a:t>union {{.22.}27.}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{{{.17.}22.}27</a:t>
            </a:r>
            <a:r>
              <a:rPr lang="en-US" altLang="ko-KR" sz="800" dirty="0" smtClean="0">
                <a:solidFill>
                  <a:srgbClr val="FF0000"/>
                </a:solidFill>
              </a:rPr>
              <a:t>.}</a:t>
            </a:r>
            <a:r>
              <a:rPr lang="en-US" altLang="ko-KR" sz="800" dirty="0" smtClean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15  =&gt; {{{{.15.}17.}22.}27.}</a:t>
            </a:r>
            <a:endParaRPr lang="en-US" altLang="ko-KR" sz="800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6010412" y="3273740"/>
            <a:ext cx="302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((</a:t>
            </a:r>
            <a:r>
              <a:rPr lang="en-US" altLang="ko-KR" sz="800" dirty="0">
                <a:solidFill>
                  <a:srgbClr val="FF0000"/>
                </a:solidFill>
              </a:rPr>
              <a:t>{{{.15.}17.}19.} union {{.22.}27.}</a:t>
            </a:r>
            <a:r>
              <a:rPr lang="en-US" altLang="ko-KR" sz="800" dirty="0"/>
              <a:t>)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[19] {{{{.15.}17.}22.}27</a:t>
            </a:r>
            <a:r>
              <a:rPr lang="en-US" altLang="ko-KR" sz="800" dirty="0" smtClean="0"/>
              <a:t>.} </a:t>
            </a:r>
            <a:r>
              <a:rPr lang="en-US" altLang="ko-KR" sz="800" dirty="0" err="1" smtClean="0"/>
              <a:t>incl</a:t>
            </a:r>
            <a:r>
              <a:rPr lang="en-US" altLang="ko-KR" sz="800" dirty="0"/>
              <a:t> 19 =&gt; {{{{.15.}17{.19.}}22.}27</a:t>
            </a:r>
            <a:r>
              <a:rPr lang="en-US" altLang="ko-KR" sz="800" dirty="0" smtClean="0"/>
              <a:t>.}</a:t>
            </a:r>
            <a:endParaRPr lang="en-US" altLang="ko-KR" sz="800" dirty="0"/>
          </a:p>
        </p:txBody>
      </p:sp>
      <p:sp>
        <p:nvSpPr>
          <p:cNvPr id="89" name="왼쪽 화살표 88"/>
          <p:cNvSpPr/>
          <p:nvPr/>
        </p:nvSpPr>
        <p:spPr>
          <a:xfrm>
            <a:off x="5940152" y="2387155"/>
            <a:ext cx="180020" cy="378744"/>
          </a:xfrm>
          <a:prstGeom prst="lef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97" name="그룹 96"/>
          <p:cNvGrpSpPr/>
          <p:nvPr/>
        </p:nvGrpSpPr>
        <p:grpSpPr>
          <a:xfrm>
            <a:off x="7047926" y="1963082"/>
            <a:ext cx="596695" cy="886643"/>
            <a:chOff x="700728" y="1607315"/>
            <a:chExt cx="774928" cy="1151484"/>
          </a:xfrm>
        </p:grpSpPr>
        <p:sp>
          <p:nvSpPr>
            <p:cNvPr id="98" name="타원 97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99" name="타원 98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700728" y="254279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095692" y="1963081"/>
            <a:ext cx="452764" cy="1047827"/>
            <a:chOff x="887650" y="1607315"/>
            <a:chExt cx="588006" cy="1360814"/>
          </a:xfrm>
        </p:grpSpPr>
        <p:sp>
          <p:nvSpPr>
            <p:cNvPr id="105" name="타원 104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918660" y="2752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2987824" y="3273740"/>
            <a:ext cx="3026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800" dirty="0" smtClean="0">
                <a:solidFill>
                  <a:srgbClr val="FF0000"/>
                </a:solidFill>
              </a:rPr>
              <a:t>.}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21</a:t>
            </a:r>
          </a:p>
          <a:p>
            <a:r>
              <a:rPr lang="en-US" altLang="ko-KR" sz="800" dirty="0"/>
              <a:t>[27</a:t>
            </a:r>
            <a:r>
              <a:rPr lang="en-US" altLang="ko-KR" sz="800" dirty="0" smtClean="0"/>
              <a:t>] (</a:t>
            </a:r>
            <a:r>
              <a:rPr lang="en-US" altLang="ko-KR" sz="800" dirty="0" smtClean="0">
                <a:solidFill>
                  <a:srgbClr val="FF0000"/>
                </a:solidFill>
              </a:rPr>
              <a:t>({{{.</a:t>
            </a:r>
            <a:r>
              <a:rPr lang="en-US" altLang="ko-KR" sz="800" dirty="0">
                <a:solidFill>
                  <a:srgbClr val="FF0000"/>
                </a:solidFill>
              </a:rPr>
              <a:t>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({{.15.}17{.19.}} union .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22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{.15.} union {.19.}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{.19.})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</a:t>
            </a:r>
            <a:r>
              <a:rPr lang="en-US" altLang="ko-KR" sz="800" dirty="0"/>
              <a:t>=&gt; {{.15.}19.}</a:t>
            </a:r>
            <a:endParaRPr lang="en-US" altLang="ko-KR" sz="800" dirty="0" smtClean="0"/>
          </a:p>
          <a:p>
            <a:endParaRPr lang="en-US" altLang="ko-KR" sz="800" dirty="0"/>
          </a:p>
        </p:txBody>
      </p:sp>
      <p:sp>
        <p:nvSpPr>
          <p:cNvPr id="112" name="아래쪽 화살표 111"/>
          <p:cNvSpPr/>
          <p:nvPr/>
        </p:nvSpPr>
        <p:spPr>
          <a:xfrm rot="2657060">
            <a:off x="2374798" y="3961341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113" name="그룹 112"/>
          <p:cNvGrpSpPr/>
          <p:nvPr/>
        </p:nvGrpSpPr>
        <p:grpSpPr>
          <a:xfrm>
            <a:off x="1141616" y="4290775"/>
            <a:ext cx="478056" cy="1041018"/>
            <a:chOff x="887650" y="1607315"/>
            <a:chExt cx="620853" cy="1351971"/>
          </a:xfrm>
        </p:grpSpPr>
        <p:sp>
          <p:nvSpPr>
            <p:cNvPr id="114" name="타원 113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292503" y="2743286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33748" y="5601434"/>
            <a:ext cx="302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800" dirty="0" smtClean="0">
                <a:solidFill>
                  <a:srgbClr val="FF0000"/>
                </a:solidFill>
              </a:rPr>
              <a:t>.}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21</a:t>
            </a:r>
          </a:p>
          <a:p>
            <a:r>
              <a:rPr lang="en-US" altLang="ko-KR" sz="800" dirty="0"/>
              <a:t>[27</a:t>
            </a:r>
            <a:r>
              <a:rPr lang="en-US" altLang="ko-KR" sz="800" dirty="0" smtClean="0"/>
              <a:t>] (</a:t>
            </a:r>
            <a:r>
              <a:rPr lang="en-US" altLang="ko-KR" sz="800" dirty="0" smtClean="0">
                <a:solidFill>
                  <a:srgbClr val="FF0000"/>
                </a:solidFill>
              </a:rPr>
              <a:t>({{{.</a:t>
            </a:r>
            <a:r>
              <a:rPr lang="en-US" altLang="ko-KR" sz="800" dirty="0">
                <a:solidFill>
                  <a:srgbClr val="FF0000"/>
                </a:solidFill>
              </a:rPr>
              <a:t>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({{.15.}17{.19.}} union .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22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{{.15.}19.}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.)</a:t>
            </a:r>
            <a:r>
              <a:rPr lang="en-US" altLang="ko-KR" sz="800" dirty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(({.15.} 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19 </a:t>
            </a:r>
            <a:r>
              <a:rPr lang="en-US" altLang="ko-KR" sz="800" dirty="0"/>
              <a:t>=&gt; {.15{.19.}}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4095692" y="4290775"/>
            <a:ext cx="452764" cy="1032737"/>
            <a:chOff x="887650" y="1607315"/>
            <a:chExt cx="588006" cy="1341216"/>
          </a:xfrm>
        </p:grpSpPr>
        <p:sp>
          <p:nvSpPr>
            <p:cNvPr id="122" name="타원 121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03793" y="2732531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87650" y="2348880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2987824" y="5601434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</a:t>
            </a:r>
            <a:r>
              <a:rPr lang="en-US" altLang="ko-KR" sz="800" dirty="0" smtClean="0">
                <a:solidFill>
                  <a:srgbClr val="FF0000"/>
                </a:solidFill>
              </a:rPr>
              <a:t>.}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21</a:t>
            </a:r>
          </a:p>
          <a:p>
            <a:r>
              <a:rPr lang="en-US" altLang="ko-KR" sz="800" dirty="0"/>
              <a:t>[27</a:t>
            </a:r>
            <a:r>
              <a:rPr lang="en-US" altLang="ko-KR" sz="800" dirty="0" smtClean="0"/>
              <a:t>] (</a:t>
            </a:r>
            <a:r>
              <a:rPr lang="en-US" altLang="ko-KR" sz="800" dirty="0" smtClean="0">
                <a:solidFill>
                  <a:srgbClr val="FF0000"/>
                </a:solidFill>
              </a:rPr>
              <a:t>({{{.</a:t>
            </a:r>
            <a:r>
              <a:rPr lang="en-US" altLang="ko-KR" sz="800" dirty="0">
                <a:solidFill>
                  <a:srgbClr val="FF0000"/>
                </a:solidFill>
              </a:rPr>
              <a:t>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({{.15.}17{.19.}} union .</a:t>
            </a:r>
            <a:r>
              <a:rPr lang="en-US" altLang="ko-KR" sz="800" dirty="0"/>
              <a:t>) 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22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{.15{.19.}}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17 </a:t>
            </a:r>
            <a:r>
              <a:rPr lang="en-US" altLang="ko-KR" sz="800" dirty="0"/>
              <a:t>=&gt; {.15{{.17.}19.}}</a:t>
            </a:r>
            <a:endParaRPr lang="en-US" altLang="ko-KR" sz="800" dirty="0" smtClean="0"/>
          </a:p>
        </p:txBody>
      </p:sp>
      <p:sp>
        <p:nvSpPr>
          <p:cNvPr id="129" name="오른쪽 화살표 128"/>
          <p:cNvSpPr/>
          <p:nvPr/>
        </p:nvSpPr>
        <p:spPr>
          <a:xfrm>
            <a:off x="2987824" y="4639130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130" name="그룹 129"/>
          <p:cNvGrpSpPr/>
          <p:nvPr/>
        </p:nvGrpSpPr>
        <p:grpSpPr>
          <a:xfrm>
            <a:off x="7118280" y="4290775"/>
            <a:ext cx="470436" cy="1009877"/>
            <a:chOff x="887650" y="1607315"/>
            <a:chExt cx="610957" cy="1311528"/>
          </a:xfrm>
        </p:grpSpPr>
        <p:sp>
          <p:nvSpPr>
            <p:cNvPr id="131" name="타원 130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1282607" y="2702843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887650" y="234887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6010412" y="5601434"/>
            <a:ext cx="302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({{{.15.}17{.19.}}22.}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[22] 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{.15{{.17.}19.}}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22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solidFill>
                  <a:srgbClr val="FF0000"/>
                </a:solidFill>
              </a:rPr>
              <a:t>((. </a:t>
            </a:r>
            <a:r>
              <a:rPr lang="en-US" altLang="ko-KR" sz="800" dirty="0">
                <a:solidFill>
                  <a:srgbClr val="FF0000"/>
                </a:solidFill>
              </a:rPr>
              <a:t>union {{.17.}19.}) union .)</a:t>
            </a:r>
            <a:r>
              <a:rPr lang="en-US" altLang="ko-KR" sz="800" dirty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15</a:t>
            </a:r>
          </a:p>
          <a:p>
            <a:r>
              <a:rPr lang="en-US" altLang="ko-KR" sz="800" dirty="0"/>
              <a:t>[</a:t>
            </a:r>
            <a:r>
              <a:rPr lang="en-US" altLang="ko-KR" sz="800" dirty="0" smtClean="0"/>
              <a:t>19] </a:t>
            </a:r>
            <a:r>
              <a:rPr lang="en-US" altLang="ko-KR" sz="800" dirty="0">
                <a:solidFill>
                  <a:srgbClr val="FF0000"/>
                </a:solidFill>
              </a:rPr>
              <a:t>(({.17.} 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19 =&gt; {.17{.19.}}</a:t>
            </a:r>
          </a:p>
        </p:txBody>
      </p:sp>
      <p:sp>
        <p:nvSpPr>
          <p:cNvPr id="138" name="오른쪽 화살표 137"/>
          <p:cNvSpPr/>
          <p:nvPr/>
        </p:nvSpPr>
        <p:spPr>
          <a:xfrm>
            <a:off x="6010412" y="4639130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39" name="아래쪽 화살표 138"/>
          <p:cNvSpPr/>
          <p:nvPr/>
        </p:nvSpPr>
        <p:spPr>
          <a:xfrm>
            <a:off x="7224512" y="6453336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2976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979846" y="102117"/>
            <a:ext cx="600033" cy="887193"/>
            <a:chOff x="696390" y="1607315"/>
            <a:chExt cx="779266" cy="1152198"/>
          </a:xfrm>
        </p:grpSpPr>
        <p:sp>
          <p:nvSpPr>
            <p:cNvPr id="14" name="타원 13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079624" y="253612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390" y="2543513"/>
              <a:ext cx="216001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69232" y="2132856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887650" y="234887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9248" y="1052736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({{{.15.}17{.19.}}22.}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[22] 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{.15{{.17.}19.}}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.)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22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{.17{.19.}}</a:t>
            </a:r>
            <a:r>
              <a:rPr lang="en-US" altLang="ko-KR" sz="800" dirty="0" smtClean="0"/>
              <a:t>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</a:t>
            </a:r>
            <a:r>
              <a:rPr lang="en-US" altLang="ko-KR" sz="800" dirty="0"/>
              <a:t>=&gt; {{.15.}17{.19</a:t>
            </a:r>
            <a:r>
              <a:rPr lang="en-US" altLang="ko-KR" sz="800" dirty="0" smtClean="0"/>
              <a:t>.}}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9248" y="4275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4165951" y="102117"/>
            <a:ext cx="617011" cy="880217"/>
            <a:chOff x="887650" y="1607315"/>
            <a:chExt cx="801316" cy="1143138"/>
          </a:xfrm>
        </p:grpSpPr>
        <p:sp>
          <p:nvSpPr>
            <p:cNvPr id="23" name="타원 22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887650" y="2348879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58084" y="1052736"/>
            <a:ext cx="302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({{{.15.}17{.19.}}22.} union .)</a:t>
            </a:r>
            <a:r>
              <a:rPr lang="en-US" altLang="ko-KR" sz="800" dirty="0"/>
              <a:t>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[22] </a:t>
            </a:r>
            <a:r>
              <a:rPr lang="en-US" altLang="ko-KR" sz="800" dirty="0">
                <a:solidFill>
                  <a:srgbClr val="FF0000"/>
                </a:solidFill>
              </a:rPr>
              <a:t>{{.15.}17{.19.}}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22 =&gt; {{.15.}17{.19{.22.}}}</a:t>
            </a:r>
          </a:p>
        </p:txBody>
      </p:sp>
      <p:sp>
        <p:nvSpPr>
          <p:cNvPr id="30" name="오른쪽 화살표 29"/>
          <p:cNvSpPr/>
          <p:nvPr/>
        </p:nvSpPr>
        <p:spPr>
          <a:xfrm>
            <a:off x="3058084" y="4275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7112678" y="102117"/>
            <a:ext cx="552351" cy="880217"/>
            <a:chOff x="971624" y="1607315"/>
            <a:chExt cx="717342" cy="1143138"/>
          </a:xfrm>
        </p:grpSpPr>
        <p:sp>
          <p:nvSpPr>
            <p:cNvPr id="32" name="타원 31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1043657" y="2534451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940152" y="1052736"/>
            <a:ext cx="302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 smtClean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27</a:t>
            </a:r>
          </a:p>
          <a:p>
            <a:r>
              <a:rPr lang="en-US" altLang="ko-KR" sz="800" dirty="0"/>
              <a:t>[17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((</a:t>
            </a:r>
            <a:r>
              <a:rPr lang="en-US" altLang="ko-KR" sz="800" dirty="0">
                <a:solidFill>
                  <a:srgbClr val="FF0000"/>
                </a:solidFill>
              </a:rPr>
              <a:t>{.15.} union {.19{.22.}}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{.19{.22.}})</a:t>
            </a:r>
            <a:r>
              <a:rPr lang="en-US" altLang="ko-KR" sz="800" dirty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15 =&gt; </a:t>
            </a:r>
            <a:r>
              <a:rPr lang="en-US" altLang="ko-KR" sz="800" dirty="0"/>
              <a:t>{{.15.}19{.22</a:t>
            </a:r>
            <a:r>
              <a:rPr lang="en-US" altLang="ko-KR" sz="800" dirty="0" smtClean="0"/>
              <a:t>.}}</a:t>
            </a:r>
            <a:endParaRPr lang="en-US" altLang="ko-KR" sz="800" dirty="0"/>
          </a:p>
        </p:txBody>
      </p:sp>
      <p:sp>
        <p:nvSpPr>
          <p:cNvPr id="39" name="오른쪽 화살표 38"/>
          <p:cNvSpPr/>
          <p:nvPr/>
        </p:nvSpPr>
        <p:spPr>
          <a:xfrm>
            <a:off x="5940152" y="42758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40" name="아래쪽 화살표 39"/>
          <p:cNvSpPr/>
          <p:nvPr/>
        </p:nvSpPr>
        <p:spPr>
          <a:xfrm>
            <a:off x="7224512" y="1696453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7112678" y="1916832"/>
            <a:ext cx="552351" cy="1043234"/>
            <a:chOff x="971624" y="1607315"/>
            <a:chExt cx="717342" cy="1354848"/>
          </a:xfrm>
        </p:grpSpPr>
        <p:sp>
          <p:nvSpPr>
            <p:cNvPr id="42" name="타원 41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5940152" y="2924944"/>
            <a:ext cx="302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{{.15.}19{.22.}}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[19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({.15.} union {.22.}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{.22.})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</a:t>
            </a:r>
            <a:r>
              <a:rPr lang="en-US" altLang="ko-KR" sz="800" dirty="0"/>
              <a:t> =&gt; {{.15.}22.}</a:t>
            </a:r>
            <a:endParaRPr lang="en-US" altLang="ko-KR" sz="800" dirty="0"/>
          </a:p>
        </p:txBody>
      </p:sp>
      <p:sp>
        <p:nvSpPr>
          <p:cNvPr id="49" name="왼쪽 화살표 48"/>
          <p:cNvSpPr/>
          <p:nvPr/>
        </p:nvSpPr>
        <p:spPr>
          <a:xfrm>
            <a:off x="5940152" y="2387155"/>
            <a:ext cx="180020" cy="378744"/>
          </a:xfrm>
          <a:prstGeom prst="lef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50" name="그룹 49"/>
          <p:cNvGrpSpPr/>
          <p:nvPr/>
        </p:nvGrpSpPr>
        <p:grpSpPr>
          <a:xfrm>
            <a:off x="4230610" y="1916832"/>
            <a:ext cx="552351" cy="1043234"/>
            <a:chOff x="971624" y="1607315"/>
            <a:chExt cx="717342" cy="1354848"/>
          </a:xfrm>
        </p:grpSpPr>
        <p:sp>
          <p:nvSpPr>
            <p:cNvPr id="51" name="타원 50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058084" y="2924944"/>
            <a:ext cx="3026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{{.15.}19{.22.}}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[19] (</a:t>
            </a:r>
            <a:r>
              <a:rPr lang="en-US" altLang="ko-KR" sz="800" dirty="0">
                <a:solidFill>
                  <a:srgbClr val="FF0000"/>
                </a:solidFill>
              </a:rPr>
              <a:t>({.15.} union {.22.}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  <a:endParaRPr lang="en-US" altLang="ko-KR" sz="800" dirty="0"/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({.15.} union .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22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 </a:t>
            </a:r>
            <a:r>
              <a:rPr lang="en-US" altLang="ko-KR" sz="800" dirty="0" smtClean="0">
                <a:solidFill>
                  <a:srgbClr val="FF0000"/>
                </a:solidFill>
              </a:rPr>
              <a:t>((. </a:t>
            </a:r>
            <a:r>
              <a:rPr lang="en-US" altLang="ko-KR" sz="800" dirty="0">
                <a:solidFill>
                  <a:srgbClr val="FF0000"/>
                </a:solidFill>
              </a:rPr>
              <a:t>union .) union .)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 {.15.}</a:t>
            </a:r>
          </a:p>
        </p:txBody>
      </p:sp>
      <p:sp>
        <p:nvSpPr>
          <p:cNvPr id="58" name="왼쪽 화살표 57"/>
          <p:cNvSpPr/>
          <p:nvPr/>
        </p:nvSpPr>
        <p:spPr>
          <a:xfrm>
            <a:off x="2924224" y="2387155"/>
            <a:ext cx="180020" cy="378744"/>
          </a:xfrm>
          <a:prstGeom prst="lef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59" name="그룹 58"/>
          <p:cNvGrpSpPr/>
          <p:nvPr/>
        </p:nvGrpSpPr>
        <p:grpSpPr>
          <a:xfrm>
            <a:off x="539552" y="1916832"/>
            <a:ext cx="1534471" cy="1043234"/>
            <a:chOff x="971624" y="1607315"/>
            <a:chExt cx="1992828" cy="1354848"/>
          </a:xfrm>
        </p:grpSpPr>
        <p:sp>
          <p:nvSpPr>
            <p:cNvPr id="60" name="타원 59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2251902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2532454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2748454" y="2132856"/>
              <a:ext cx="215998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42156" y="2924944"/>
            <a:ext cx="3026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{{.15.}19{.22.}}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[19] (</a:t>
            </a:r>
            <a:r>
              <a:rPr lang="en-US" altLang="ko-KR" sz="800" dirty="0">
                <a:solidFill>
                  <a:srgbClr val="FF0000"/>
                </a:solidFill>
              </a:rPr>
              <a:t>({.15.} union {.22.}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19</a:t>
            </a:r>
            <a:endParaRPr lang="en-US" altLang="ko-KR" sz="800" dirty="0"/>
          </a:p>
          <a:p>
            <a:r>
              <a:rPr lang="en-US" altLang="ko-KR" sz="800" dirty="0"/>
              <a:t>[22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{.15</a:t>
            </a:r>
            <a:r>
              <a:rPr lang="en-US" altLang="ko-KR" sz="800" dirty="0" smtClean="0">
                <a:solidFill>
                  <a:srgbClr val="FF0000"/>
                </a:solidFill>
              </a:rPr>
              <a:t>.} union </a:t>
            </a:r>
            <a:r>
              <a:rPr lang="en-US" altLang="ko-KR" sz="800" dirty="0">
                <a:solidFill>
                  <a:srgbClr val="FF0000"/>
                </a:solidFill>
              </a:rPr>
              <a:t>{.9{.10.}})</a:t>
            </a:r>
            <a:r>
              <a:rPr lang="en-US" altLang="ko-KR" sz="800" dirty="0"/>
              <a:t>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22</a:t>
            </a:r>
          </a:p>
          <a:p>
            <a:r>
              <a:rPr lang="en-US" altLang="ko-KR" sz="800" dirty="0"/>
              <a:t>[15</a:t>
            </a:r>
            <a:r>
              <a:rPr lang="en-US" altLang="ko-KR" sz="800" dirty="0" smtClean="0"/>
              <a:t>]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((. union .) union {.9{.10.}})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15</a:t>
            </a:r>
            <a:r>
              <a:rPr lang="en-US" altLang="ko-KR" sz="800" dirty="0"/>
              <a:t> ==&gt; {.9{.10{.15.}}}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959857" y="3784685"/>
            <a:ext cx="408702" cy="220379"/>
          </a:xfrm>
          <a:prstGeom prst="down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539552" y="4089266"/>
            <a:ext cx="1700790" cy="1043234"/>
            <a:chOff x="971624" y="1607315"/>
            <a:chExt cx="2208828" cy="1354848"/>
          </a:xfrm>
        </p:grpSpPr>
        <p:sp>
          <p:nvSpPr>
            <p:cNvPr id="72" name="타원 71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2251902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2532454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2748454" y="2132856"/>
              <a:ext cx="215998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2964452" y="2347180"/>
              <a:ext cx="216000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2156" y="5673442"/>
            <a:ext cx="302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</a:t>
            </a:r>
            <a:r>
              <a:rPr lang="en-US" altLang="ko-KR" sz="800" dirty="0" smtClean="0"/>
              <a:t>(</a:t>
            </a:r>
            <a:r>
              <a:rPr lang="en-US" altLang="ko-KR" sz="800" dirty="0">
                <a:solidFill>
                  <a:srgbClr val="FF0000"/>
                </a:solidFill>
              </a:rPr>
              <a:t>{{.15.}19{.22.}}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17</a:t>
            </a:r>
          </a:p>
          <a:p>
            <a:r>
              <a:rPr lang="en-US" altLang="ko-KR" sz="800" dirty="0"/>
              <a:t>[19] (</a:t>
            </a:r>
            <a:r>
              <a:rPr lang="en-US" altLang="ko-KR" sz="800" dirty="0">
                <a:solidFill>
                  <a:srgbClr val="FF0000"/>
                </a:solidFill>
              </a:rPr>
              <a:t>({.15.} union {.22.}</a:t>
            </a:r>
            <a:r>
              <a:rPr lang="en-US" altLang="ko-KR" sz="800" dirty="0"/>
              <a:t>) 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</a:t>
            </a:r>
          </a:p>
          <a:p>
            <a:r>
              <a:rPr lang="en-US" altLang="ko-KR" sz="800" dirty="0" smtClean="0"/>
              <a:t>[</a:t>
            </a:r>
            <a:r>
              <a:rPr lang="en-US" altLang="ko-KR" sz="800" dirty="0"/>
              <a:t>22</a:t>
            </a:r>
            <a:r>
              <a:rPr lang="en-US" altLang="ko-KR" sz="800" dirty="0" smtClean="0"/>
              <a:t>] </a:t>
            </a:r>
            <a:r>
              <a:rPr lang="en-US" altLang="ko-KR" sz="800" dirty="0">
                <a:solidFill>
                  <a:srgbClr val="FF0000"/>
                </a:solidFill>
              </a:rPr>
              <a:t>{.9{.10{.15.}}}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</a:rPr>
              <a:t>incl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22 </a:t>
            </a:r>
            <a:r>
              <a:rPr lang="en-US" altLang="ko-KR" sz="800" dirty="0" smtClean="0"/>
              <a:t>=&gt; {.</a:t>
            </a:r>
            <a:r>
              <a:rPr lang="en-US" altLang="ko-KR" sz="800" dirty="0"/>
              <a:t>9{.10{.15{.22</a:t>
            </a:r>
            <a:r>
              <a:rPr lang="en-US" altLang="ko-KR" sz="800" dirty="0" smtClean="0"/>
              <a:t>.}}}}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83" name="오른쪽 화살표 82"/>
          <p:cNvSpPr/>
          <p:nvPr/>
        </p:nvSpPr>
        <p:spPr>
          <a:xfrm>
            <a:off x="3058084" y="4678563"/>
            <a:ext cx="216024" cy="366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grpSp>
        <p:nvGrpSpPr>
          <p:cNvPr id="84" name="그룹 83"/>
          <p:cNvGrpSpPr/>
          <p:nvPr/>
        </p:nvGrpSpPr>
        <p:grpSpPr>
          <a:xfrm>
            <a:off x="3533389" y="4089266"/>
            <a:ext cx="1700790" cy="1043234"/>
            <a:chOff x="971624" y="1607315"/>
            <a:chExt cx="2208828" cy="1354848"/>
          </a:xfrm>
        </p:grpSpPr>
        <p:sp>
          <p:nvSpPr>
            <p:cNvPr id="85" name="타원 84"/>
            <p:cNvSpPr/>
            <p:nvPr/>
          </p:nvSpPr>
          <p:spPr>
            <a:xfrm>
              <a:off x="971624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21</a:t>
              </a:r>
              <a:endParaRPr lang="ko-KR" altLang="en-US" sz="800" dirty="0" smtClean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1259657" y="2347181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259656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27</a:t>
              </a:r>
              <a:endParaRPr lang="ko-KR" altLang="en-US" sz="800" dirty="0" smtClean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1472965" y="2534453"/>
              <a:ext cx="216001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89" name="타원 88"/>
            <p:cNvSpPr/>
            <p:nvPr/>
          </p:nvSpPr>
          <p:spPr>
            <a:xfrm>
              <a:off x="1069231" y="2132856"/>
              <a:ext cx="215999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17</a:t>
              </a:r>
              <a:endParaRPr lang="ko-KR" altLang="en-US" sz="800" dirty="0" smtClean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1265497" y="274616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2251902" y="1607315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9</a:t>
              </a:r>
              <a:endParaRPr lang="ko-KR" altLang="en-US" sz="800" dirty="0" smtClean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2532454" y="1921998"/>
              <a:ext cx="216000" cy="216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 smtClean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2748454" y="2132856"/>
              <a:ext cx="215998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15</a:t>
              </a:r>
              <a:endParaRPr lang="ko-KR" altLang="en-US" sz="800" dirty="0" smtClean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2964452" y="234718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22</a:t>
              </a:r>
              <a:endParaRPr lang="ko-KR" altLang="en-US" sz="800" dirty="0" smtClean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2752655" y="2534453"/>
              <a:ext cx="216001" cy="21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 smtClean="0"/>
                <a:t>19</a:t>
              </a:r>
              <a:endParaRPr lang="ko-KR" altLang="en-US" sz="800" dirty="0" smtClean="0"/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3035992" y="5673442"/>
            <a:ext cx="3624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[21] (</a:t>
            </a:r>
            <a:r>
              <a:rPr lang="en-US" altLang="ko-KR" sz="800" dirty="0">
                <a:solidFill>
                  <a:srgbClr val="FF0000"/>
                </a:solidFill>
              </a:rPr>
              <a:t>{{{{.15.}17{.19.}}22.}27.}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21</a:t>
            </a:r>
          </a:p>
          <a:p>
            <a:r>
              <a:rPr lang="en-US" altLang="ko-KR" sz="800" dirty="0"/>
              <a:t>[27] (</a:t>
            </a:r>
            <a:r>
              <a:rPr lang="en-US" altLang="ko-KR" sz="800" dirty="0">
                <a:solidFill>
                  <a:srgbClr val="FF0000"/>
                </a:solidFill>
              </a:rPr>
              <a:t>{{.15.}17{.19{.22.}}}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27</a:t>
            </a:r>
          </a:p>
          <a:p>
            <a:r>
              <a:rPr lang="en-US" altLang="ko-KR" sz="800" dirty="0"/>
              <a:t>[17] (</a:t>
            </a:r>
            <a:r>
              <a:rPr lang="en-US" altLang="ko-KR" sz="800" dirty="0">
                <a:solidFill>
                  <a:srgbClr val="FF0000"/>
                </a:solidFill>
              </a:rPr>
              <a:t>{{.15.}19{.22.}} union {.9{.10.}}</a:t>
            </a:r>
            <a:r>
              <a:rPr lang="en-US" altLang="ko-KR" sz="800" dirty="0"/>
              <a:t>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17</a:t>
            </a:r>
          </a:p>
          <a:p>
            <a:r>
              <a:rPr lang="en-US" altLang="ko-KR" sz="800" dirty="0"/>
              <a:t>[19] {.9{.10{.15{.22.}}}}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union {.9{.10.}}) </a:t>
            </a:r>
            <a:r>
              <a:rPr lang="en-US" altLang="ko-KR" sz="800" dirty="0" err="1"/>
              <a:t>incl</a:t>
            </a:r>
            <a:r>
              <a:rPr lang="en-US" altLang="ko-KR" sz="800" dirty="0"/>
              <a:t> 19 =&gt; </a:t>
            </a:r>
            <a:r>
              <a:rPr lang="en-US" altLang="ko-KR" sz="800" dirty="0" smtClean="0"/>
              <a:t>.</a:t>
            </a:r>
            <a:r>
              <a:rPr lang="en-US" altLang="ko-KR" sz="800" dirty="0"/>
              <a:t>9{.10{.15{{.19.}22.}}}}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lIns="0" tIns="0" rIns="0" bIns="0" rtlCol="0" anchor="ctr">
        <a:spAutoFit/>
      </a:bodyPr>
      <a:lstStyle>
        <a:defPPr>
          <a:defRPr sz="1200" dirty="0" smtClean="0"/>
        </a:defPPr>
      </a:lstStyle>
    </a:spDef>
    <a:lnDef>
      <a:spPr>
        <a:ln>
          <a:solidFill>
            <a:schemeClr val="bg1">
              <a:lumMod val="85000"/>
            </a:schemeClr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3326</Words>
  <Application>Microsoft Office PowerPoint</Application>
  <PresentationFormat>화면 슬라이드 쇼(4:3)</PresentationFormat>
  <Paragraphs>360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68</cp:revision>
  <cp:lastPrinted>2016-07-20T02:31:39Z</cp:lastPrinted>
  <dcterms:created xsi:type="dcterms:W3CDTF">2016-07-19T07:36:53Z</dcterms:created>
  <dcterms:modified xsi:type="dcterms:W3CDTF">2016-07-20T14:58:02Z</dcterms:modified>
</cp:coreProperties>
</file>