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8" r:id="rId30"/>
    <p:sldId id="287" r:id="rId31"/>
    <p:sldId id="284" r:id="rId32"/>
    <p:sldId id="285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6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2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9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55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1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4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3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9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5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2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5F8CA-3E03-40E9-91B9-44BB9DCBBB8B}" type="datetimeFigureOut">
              <a:rPr lang="ko-KR" altLang="en-US" smtClean="0"/>
              <a:t>2016-08-05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C2680-82D5-49D4-8014-C479D5353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progfun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asinov.com/blog/on-currying-and-partial-function-applica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grokbase.com/p/gg/scala-korea/134pc81bs7/fppis-4%EC%A3%BC%EC%B0%A8-%EC%9E%90%EB%A3%8C-%EC%A0%95%EB%A6%AC-%EA%B0%99%EC%9D%B4-%EB%B3%B5%EC%8A%B5%ED%95%98%EC%8B%A4-%EB%B6%84-%EC%B0%BE%EC%8A%B5%EB%8B%88%EB%8B%A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Functional Programming Principles in </a:t>
            </a:r>
            <a:r>
              <a:rPr lang="en-US" altLang="ko-KR" dirty="0" smtClean="0">
                <a:hlinkClick r:id="rId2"/>
              </a:rPr>
              <a:t>Scala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7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2" y="1600200"/>
            <a:ext cx="72752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021288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좀 더 자세히 보면</a:t>
            </a:r>
            <a:r>
              <a:rPr lang="en-US" altLang="ko-KR" sz="1200" b="1" dirty="0" smtClean="0"/>
              <a:t>, </a:t>
            </a:r>
          </a:p>
          <a:p>
            <a:r>
              <a:rPr lang="en-US" altLang="ko-KR" sz="1200" b="1" dirty="0" smtClean="0"/>
              <a:t>Sum(cube)</a:t>
            </a:r>
            <a:r>
              <a:rPr lang="ko-KR" altLang="en-US" sz="1200" b="1" dirty="0" smtClean="0"/>
              <a:t>에서 </a:t>
            </a:r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에 </a:t>
            </a:r>
            <a:r>
              <a:rPr lang="en-US" altLang="ko-KR" sz="1200" b="1" dirty="0" smtClean="0"/>
              <a:t>cube</a:t>
            </a:r>
            <a:r>
              <a:rPr lang="ko-KR" altLang="en-US" sz="1200" b="1" dirty="0" smtClean="0"/>
              <a:t>를 적용하고</a:t>
            </a:r>
            <a:r>
              <a:rPr lang="en-US" altLang="ko-KR" sz="1200" b="1" dirty="0" smtClean="0"/>
              <a:t>, sum</a:t>
            </a:r>
            <a:r>
              <a:rPr lang="ko-KR" altLang="en-US" sz="1200" b="1" dirty="0" smtClean="0"/>
              <a:t>에서는 </a:t>
            </a:r>
            <a:r>
              <a:rPr lang="en-US" altLang="ko-KR" sz="1200" b="1" dirty="0" smtClean="0"/>
              <a:t>sum of cubes</a:t>
            </a:r>
            <a:r>
              <a:rPr lang="ko-KR" altLang="en-US" sz="1200" b="1" dirty="0" smtClean="0"/>
              <a:t>함수를 </a:t>
            </a:r>
            <a:r>
              <a:rPr lang="ko-KR" altLang="en-US" sz="1200" b="1" dirty="0" err="1" smtClean="0"/>
              <a:t>리턴한다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결국 </a:t>
            </a:r>
            <a:r>
              <a:rPr lang="en-US" altLang="ko-KR" sz="1200" b="1" dirty="0" smtClean="0"/>
              <a:t>sum(cube)</a:t>
            </a:r>
            <a:r>
              <a:rPr lang="ko-KR" altLang="en-US" sz="1200" b="1" dirty="0" smtClean="0"/>
              <a:t>는 앞에서 예를 든 </a:t>
            </a:r>
            <a:r>
              <a:rPr lang="en-US" altLang="ko-KR" sz="1200" b="1" dirty="0" err="1" smtClean="0"/>
              <a:t>sumCubes</a:t>
            </a:r>
            <a:r>
              <a:rPr lang="ko-KR" altLang="en-US" sz="1200" b="1" dirty="0" smtClean="0"/>
              <a:t>함수와 동일한 함수임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그리고 이렇게 </a:t>
            </a:r>
            <a:r>
              <a:rPr lang="ko-KR" altLang="en-US" sz="1200" b="1" dirty="0" err="1" smtClean="0"/>
              <a:t>리턴된</a:t>
            </a:r>
            <a:r>
              <a:rPr lang="ko-KR" altLang="en-US" sz="1200" b="1" dirty="0" smtClean="0"/>
              <a:t> 함수에 </a:t>
            </a:r>
            <a:r>
              <a:rPr lang="ko-KR" altLang="en-US" sz="1200" b="1" dirty="0" err="1" smtClean="0"/>
              <a:t>파라미터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)-</a:t>
            </a:r>
            <a:r>
              <a:rPr lang="ko-KR" altLang="en-US" sz="1200" b="1" dirty="0" smtClean="0"/>
              <a:t>여기서는 </a:t>
            </a:r>
            <a:r>
              <a:rPr lang="en-US" altLang="ko-KR" sz="1200" b="1" dirty="0" smtClean="0"/>
              <a:t>(1, 10)</a:t>
            </a:r>
            <a:r>
              <a:rPr lang="ko-KR" altLang="en-US" sz="1200" b="1" dirty="0" smtClean="0"/>
              <a:t>을 입력하게 됨</a:t>
            </a:r>
            <a:r>
              <a:rPr lang="en-US" altLang="ko-KR" sz="1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28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Parameter Lists</a:t>
            </a:r>
            <a:endParaRPr lang="ko-KR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976" y="1600200"/>
            <a:ext cx="65240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02128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연속적인 함수를 호출하는 함수를 정의할 때 위의 문법을 따른다</a:t>
            </a:r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g</a:t>
            </a:r>
            <a:r>
              <a:rPr lang="ko-KR" altLang="en-US" sz="1200" b="1" dirty="0" smtClean="0"/>
              <a:t>함수는 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85990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6" y="1600200"/>
            <a:ext cx="802734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13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hlinkClick r:id="rId2"/>
              </a:rPr>
              <a:t>On Currying and Partial Function </a:t>
            </a:r>
            <a:r>
              <a:rPr lang="en-US" altLang="ko-KR" dirty="0" smtClean="0">
                <a:hlinkClick r:id="rId2"/>
              </a:rPr>
              <a:t>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Currying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multi argument</a:t>
            </a:r>
            <a:r>
              <a:rPr lang="ko-KR" altLang="en-US" dirty="0"/>
              <a:t> </a:t>
            </a:r>
            <a:r>
              <a:rPr lang="ko-KR" altLang="en-US" dirty="0" smtClean="0"/>
              <a:t>함수를 분해하여 하나의 </a:t>
            </a:r>
            <a:r>
              <a:rPr lang="en-US" altLang="ko-KR" dirty="0" smtClean="0"/>
              <a:t>argument</a:t>
            </a:r>
            <a:r>
              <a:rPr lang="ko-KR" altLang="en-US" dirty="0" smtClean="0"/>
              <a:t>를 받은 함수로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연속적으로 호출하게 하는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Partial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분해하지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함수를 </a:t>
            </a:r>
            <a:r>
              <a:rPr lang="en-US" altLang="ko-KR" dirty="0" smtClean="0"/>
              <a:t>wrap</a:t>
            </a:r>
            <a:r>
              <a:rPr lang="ko-KR" altLang="en-US" dirty="0" smtClean="0"/>
              <a:t>하여 함수를 구성하는 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최종적으로 </a:t>
            </a:r>
            <a:r>
              <a:rPr lang="en-US" altLang="ko-KR" dirty="0" smtClean="0"/>
              <a:t>line</a:t>
            </a:r>
            <a:r>
              <a:rPr lang="ko-KR" altLang="en-US" dirty="0" smtClean="0"/>
              <a:t>함수를 호출</a:t>
            </a:r>
            <a:r>
              <a:rPr lang="en-US" altLang="ko-KR" dirty="0" smtClean="0"/>
              <a:t>)</a:t>
            </a:r>
          </a:p>
          <a:p>
            <a:r>
              <a:rPr lang="en-US" altLang="ko-KR" sz="1200" b="1" dirty="0" err="1"/>
              <a:t>def</a:t>
            </a:r>
            <a:r>
              <a:rPr lang="en-US" altLang="ko-KR" sz="1200" dirty="0"/>
              <a:t> line</a:t>
            </a:r>
            <a:r>
              <a:rPr lang="en-US" altLang="ko-KR" sz="1200" b="1" dirty="0"/>
              <a:t>(</a:t>
            </a:r>
            <a:r>
              <a:rPr lang="en-US" altLang="ko-KR" sz="1200" dirty="0"/>
              <a:t>a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b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b="1" dirty="0"/>
              <a:t>=</a:t>
            </a:r>
            <a:r>
              <a:rPr lang="en-US" altLang="ko-KR" sz="1200" dirty="0"/>
              <a:t> a </a:t>
            </a:r>
            <a:r>
              <a:rPr lang="en-US" altLang="ko-KR" sz="1200" b="1" dirty="0"/>
              <a:t>*</a:t>
            </a:r>
            <a:r>
              <a:rPr lang="en-US" altLang="ko-KR" sz="1200" dirty="0"/>
              <a:t> x </a:t>
            </a:r>
            <a:r>
              <a:rPr lang="en-US" altLang="ko-KR" sz="1200" b="1" dirty="0"/>
              <a:t>+</a:t>
            </a:r>
            <a:r>
              <a:rPr lang="en-US" altLang="ko-KR" sz="1200" dirty="0"/>
              <a:t> b </a:t>
            </a:r>
            <a:endParaRPr lang="en-US" altLang="ko-KR" sz="1200" dirty="0" smtClean="0"/>
          </a:p>
          <a:p>
            <a:r>
              <a:rPr lang="en-US" altLang="ko-KR" sz="1200" b="1" dirty="0" err="1" smtClean="0"/>
              <a:t>def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partialLine</a:t>
            </a:r>
            <a:r>
              <a:rPr lang="en-US" altLang="ko-KR" sz="1200" dirty="0"/>
              <a:t> </a:t>
            </a:r>
            <a:r>
              <a:rPr lang="en-US" altLang="ko-KR" sz="1200" b="1" dirty="0"/>
              <a:t>=</a:t>
            </a:r>
            <a:r>
              <a:rPr lang="en-US" altLang="ko-KR" sz="1200" dirty="0"/>
              <a:t> </a:t>
            </a:r>
            <a:r>
              <a:rPr lang="en-US" altLang="ko-KR" sz="1200" b="1" dirty="0"/>
              <a:t>(</a:t>
            </a:r>
            <a:r>
              <a:rPr lang="en-US" altLang="ko-KR" sz="1200" dirty="0"/>
              <a:t>b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r>
              <a:rPr lang="en-US" altLang="ko-KR" sz="1200" b="1" dirty="0"/>
              <a:t>=&gt;</a:t>
            </a:r>
            <a:r>
              <a:rPr lang="en-US" altLang="ko-KR" sz="1200" dirty="0"/>
              <a:t> line</a:t>
            </a:r>
            <a:r>
              <a:rPr lang="en-US" altLang="ko-KR" sz="1200" b="1" dirty="0"/>
              <a:t>(</a:t>
            </a:r>
            <a:r>
              <a:rPr lang="en-US" altLang="ko-KR" sz="1200" dirty="0"/>
              <a:t>2</a:t>
            </a:r>
            <a:r>
              <a:rPr lang="en-US" altLang="ko-KR" sz="1200" b="1" dirty="0"/>
              <a:t>,</a:t>
            </a:r>
            <a:r>
              <a:rPr lang="en-US" altLang="ko-KR" sz="1200" dirty="0"/>
              <a:t> b</a:t>
            </a:r>
            <a:r>
              <a:rPr lang="en-US" altLang="ko-KR" sz="1200" b="1" dirty="0"/>
              <a:t>,</a:t>
            </a:r>
            <a:r>
              <a:rPr lang="en-US" altLang="ko-KR" sz="1200" dirty="0"/>
              <a:t> x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err="1" smtClean="0"/>
              <a:t>partialLine</a:t>
            </a:r>
            <a:r>
              <a:rPr lang="en-US" altLang="ko-KR" sz="1200" b="1" dirty="0" smtClean="0"/>
              <a:t>(</a:t>
            </a:r>
            <a:r>
              <a:rPr lang="en-US" altLang="ko-KR" sz="1200" dirty="0" smtClean="0"/>
              <a:t>0</a:t>
            </a:r>
            <a:r>
              <a:rPr lang="en-US" altLang="ko-KR" sz="1200" b="1" dirty="0"/>
              <a:t>,</a:t>
            </a:r>
            <a:r>
              <a:rPr lang="en-US" altLang="ko-KR" sz="1200" dirty="0"/>
              <a:t> 1</a:t>
            </a:r>
            <a:r>
              <a:rPr lang="en-US" altLang="ko-KR" sz="1200" b="1" dirty="0"/>
              <a:t>)</a:t>
            </a:r>
            <a:r>
              <a:rPr lang="en-US" altLang="ko-KR" sz="1200" dirty="0"/>
              <a:t> </a:t>
            </a:r>
            <a:r>
              <a:rPr lang="en-US" altLang="ko-KR" sz="1200" i="1" dirty="0"/>
              <a:t>// returns `2`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534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" y="1629569"/>
            <a:ext cx="71151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6279703"/>
            <a:ext cx="80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은 </a:t>
            </a:r>
            <a:r>
              <a:rPr lang="en-US" altLang="ko-KR" sz="1200" b="1" dirty="0" err="1" smtClean="0"/>
              <a:t>funcions</a:t>
            </a:r>
            <a:r>
              <a:rPr lang="ko-KR" altLang="en-US" sz="1200" b="1" dirty="0" smtClean="0"/>
              <a:t>의</a:t>
            </a:r>
            <a:r>
              <a:rPr lang="en-US" altLang="ko-KR" sz="1200" b="1" dirty="0" smtClean="0"/>
              <a:t> argument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take</a:t>
            </a:r>
            <a:r>
              <a:rPr lang="ko-KR" altLang="en-US" sz="1200" b="1" dirty="0" smtClean="0"/>
              <a:t>해서 </a:t>
            </a:r>
            <a:endParaRPr lang="en-US" altLang="ko-KR" sz="1200" b="1" dirty="0" smtClean="0"/>
          </a:p>
          <a:p>
            <a:r>
              <a:rPr lang="ko-KR" altLang="en-US" sz="1200" b="1" dirty="0" err="1" smtClean="0"/>
              <a:t>첫번째로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function</a:t>
            </a:r>
            <a:r>
              <a:rPr lang="ko-KR" altLang="en-US" sz="1200" b="1" dirty="0" smtClean="0"/>
              <a:t>을 </a:t>
            </a:r>
            <a:r>
              <a:rPr lang="en-US" altLang="ko-KR" sz="1200" b="1" dirty="0" smtClean="0"/>
              <a:t>parameter</a:t>
            </a:r>
            <a:r>
              <a:rPr lang="ko-KR" altLang="en-US" sz="1200" b="1" dirty="0" smtClean="0"/>
              <a:t>로 받는 </a:t>
            </a:r>
            <a:r>
              <a:rPr lang="en-US" altLang="ko-KR" sz="1200" b="1" dirty="0" smtClean="0"/>
              <a:t>function</a:t>
            </a:r>
            <a:r>
              <a:rPr lang="ko-KR" altLang="en-US" sz="1200" b="1" dirty="0" smtClean="0"/>
              <a:t>이며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이는 </a:t>
            </a:r>
            <a:r>
              <a:rPr lang="en-US" altLang="ko-KR" sz="1200" b="1" dirty="0" smtClean="0"/>
              <a:t>argument Type</a:t>
            </a:r>
            <a:r>
              <a:rPr lang="ko-KR" altLang="en-US" sz="1200" b="1" dirty="0" smtClean="0"/>
              <a:t>이고</a:t>
            </a:r>
            <a:r>
              <a:rPr lang="en-US" altLang="ko-KR" sz="1200" b="1" dirty="0" smtClean="0"/>
              <a:t>, function</a:t>
            </a:r>
            <a:r>
              <a:rPr lang="ko-KR" altLang="en-US" sz="1200" b="1" dirty="0" smtClean="0"/>
              <a:t>을 </a:t>
            </a:r>
            <a:r>
              <a:rPr lang="en-US" altLang="ko-KR" sz="1200" b="1" dirty="0" smtClean="0"/>
              <a:t>return </a:t>
            </a:r>
            <a:r>
              <a:rPr lang="ko-KR" altLang="en-US" sz="1200" b="1" dirty="0" smtClean="0"/>
              <a:t>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err="1" smtClean="0"/>
              <a:t>리턴된</a:t>
            </a:r>
            <a:r>
              <a:rPr lang="ko-KR" altLang="en-US" sz="1200" b="1" dirty="0" smtClean="0"/>
              <a:t> 함수는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개의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를 </a:t>
            </a:r>
            <a:r>
              <a:rPr lang="en-US" altLang="ko-KR" sz="1200" b="1" dirty="0" smtClean="0"/>
              <a:t>argument</a:t>
            </a:r>
            <a:r>
              <a:rPr lang="ko-KR" altLang="en-US" sz="1200" b="1" dirty="0" smtClean="0"/>
              <a:t>로 받고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결과적으로  </a:t>
            </a:r>
            <a:r>
              <a:rPr lang="en-US" altLang="ko-KR" sz="1200" b="1" dirty="0" err="1" smtClean="0"/>
              <a:t>Int</a:t>
            </a:r>
            <a:r>
              <a:rPr lang="ko-KR" altLang="en-US" sz="1200" b="1" dirty="0" smtClean="0"/>
              <a:t>를 </a:t>
            </a:r>
            <a:r>
              <a:rPr lang="ko-KR" altLang="en-US" sz="1200" b="1" dirty="0" err="1" smtClean="0"/>
              <a:t>리턴한다</a:t>
            </a:r>
            <a:r>
              <a:rPr lang="en-US" altLang="ko-KR" sz="1200" b="1" smtClean="0"/>
              <a:t>.</a:t>
            </a:r>
            <a:r>
              <a:rPr lang="ko-KR" altLang="en-US" sz="1200" b="1" smtClean="0"/>
              <a:t> 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245486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&amp;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r>
              <a:rPr lang="ko-KR" altLang="en-US" dirty="0" smtClean="0"/>
              <a:t>을 활용할 때 </a:t>
            </a:r>
            <a:r>
              <a:rPr lang="en-US" altLang="ko-KR" dirty="0" smtClean="0"/>
              <a:t>parenthesis=()</a:t>
            </a:r>
            <a:r>
              <a:rPr lang="ko-KR" altLang="en-US" dirty="0" smtClean="0"/>
              <a:t>를 사용하지 않으면 </a:t>
            </a:r>
            <a:r>
              <a:rPr lang="en-US" altLang="ko-KR" dirty="0" smtClean="0"/>
              <a:t>reference(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인식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77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34099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348880"/>
            <a:ext cx="5467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0" y="4077072"/>
            <a:ext cx="65151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16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1634331"/>
            <a:ext cx="78962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1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2" y="1796256"/>
            <a:ext cx="63150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79" y="1600200"/>
            <a:ext cx="56854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32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과제 제출시</a:t>
            </a:r>
            <a:endParaRPr lang="en-US" altLang="ko-KR" dirty="0" smtClean="0"/>
          </a:p>
          <a:p>
            <a:r>
              <a:rPr lang="en-US" altLang="ko-KR" dirty="0" smtClean="0"/>
              <a:t>~.</a:t>
            </a:r>
            <a:r>
              <a:rPr lang="en-US" altLang="ko-KR" smtClean="0"/>
              <a:t>sbt </a:t>
            </a:r>
            <a:r>
              <a:rPr lang="ko-KR" altLang="en-US" dirty="0" smtClean="0"/>
              <a:t>파일이 있는 위치에서 </a:t>
            </a:r>
            <a:endParaRPr lang="en-US" altLang="ko-KR" dirty="0" smtClean="0"/>
          </a:p>
          <a:p>
            <a:r>
              <a:rPr lang="en-US" altLang="ko-KR" dirty="0" err="1" smtClean="0"/>
              <a:t>sbt</a:t>
            </a:r>
            <a:r>
              <a:rPr lang="en-US" altLang="ko-KR" dirty="0" smtClean="0"/>
              <a:t> submit </a:t>
            </a:r>
            <a:r>
              <a:rPr lang="en-US" altLang="ko-KR" dirty="0"/>
              <a:t>&lt;email-address&gt; &lt;submit-token&gt;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44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Functions and Data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만들고 </a:t>
            </a:r>
            <a:r>
              <a:rPr lang="en-US" altLang="ko-KR" dirty="0" smtClean="0"/>
              <a:t>data </a:t>
            </a:r>
            <a:r>
              <a:rPr lang="ko-KR" altLang="en-US" smtClean="0"/>
              <a:t>구조를 캡슐화 할 것인지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1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467769"/>
            <a:ext cx="76009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65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2.7 </a:t>
            </a:r>
            <a:r>
              <a:rPr lang="en-US" altLang="ko-KR" dirty="0"/>
              <a:t>Evaluation and </a:t>
            </a:r>
            <a:r>
              <a:rPr lang="en-US" altLang="ko-KR" dirty="0" smtClean="0"/>
              <a:t>Operators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8" y="1600200"/>
            <a:ext cx="78748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53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03" y="1600200"/>
            <a:ext cx="684599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301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586831"/>
            <a:ext cx="65151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3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55" y="1600200"/>
            <a:ext cx="658649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88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57" y="1600200"/>
            <a:ext cx="66798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683568" y="1844824"/>
            <a:ext cx="0" cy="4248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3969060"/>
            <a:ext cx="1979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아래로 갈수록 우선순위 높아짐</a:t>
            </a:r>
            <a:r>
              <a:rPr lang="en-US" altLang="ko-KR" sz="1200" b="1" dirty="0" smtClean="0"/>
              <a:t>.</a:t>
            </a:r>
          </a:p>
          <a:p>
            <a:endParaRPr lang="en-US" altLang="ko-KR" sz="1200" b="1" dirty="0"/>
          </a:p>
          <a:p>
            <a:r>
              <a:rPr lang="ko-KR" altLang="en-US" sz="1200" b="1" dirty="0" smtClean="0"/>
              <a:t>여기에 없는 모든 문자는 우선순위가 가장 높음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00088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Exercise </a:t>
            </a:r>
            <a:r>
              <a:rPr lang="en-US" altLang="ko-KR" dirty="0" err="1" smtClean="0"/>
              <a:t>FunSets.scala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92500"/>
          </a:bodyPr>
          <a:lstStyle/>
          <a:p>
            <a:r>
              <a:rPr lang="en-US" altLang="ko-KR" sz="1400" b="1" dirty="0"/>
              <a:t>type </a:t>
            </a:r>
            <a:r>
              <a:rPr lang="en-US" altLang="ko-KR" sz="1400" dirty="0"/>
              <a:t>Set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=&gt; Boolean //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를 함수로 받아서 </a:t>
            </a:r>
            <a:r>
              <a:rPr lang="en-US" altLang="ko-KR" sz="1400" dirty="0"/>
              <a:t>Boolean</a:t>
            </a:r>
            <a:r>
              <a:rPr lang="ko-KR" altLang="en-US" sz="1400" dirty="0"/>
              <a:t>을 반환하는 </a:t>
            </a:r>
            <a:r>
              <a:rPr lang="en-US" altLang="ko-KR" sz="1400" dirty="0"/>
              <a:t>type </a:t>
            </a:r>
            <a:r>
              <a:rPr lang="en-US" altLang="ko-KR" sz="1400" dirty="0" err="1"/>
              <a:t>aliasf</a:t>
            </a:r>
            <a:r>
              <a:rPr lang="ko-KR" altLang="en-US" sz="1400" dirty="0"/>
              <a:t>를 </a:t>
            </a:r>
            <a:r>
              <a:rPr lang="en-US" altLang="ko-KR" sz="1400" dirty="0"/>
              <a:t>Set</a:t>
            </a:r>
            <a:r>
              <a:rPr lang="ko-KR" altLang="en-US" sz="1400" dirty="0"/>
              <a:t>으로 선언함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Type alias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code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simple</a:t>
            </a:r>
            <a:r>
              <a:rPr lang="ko-KR" altLang="en-US" sz="1400" dirty="0" smtClean="0"/>
              <a:t>하게 하기 위해 활용됨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http://stackoverflow.com/questions/19492542/understanding-what-type-keyword-does-in-scala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2780928"/>
            <a:ext cx="7128792" cy="237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type </a:t>
            </a:r>
            <a:r>
              <a:rPr lang="en-US" altLang="ko-KR" sz="1400" dirty="0" err="1">
                <a:solidFill>
                  <a:schemeClr val="tx1"/>
                </a:solidFill>
              </a:rPr>
              <a:t>FunctorType</a:t>
            </a:r>
            <a:r>
              <a:rPr lang="en-US" altLang="ko-KR" sz="1400" dirty="0">
                <a:solidFill>
                  <a:schemeClr val="tx1"/>
                </a:solidFill>
              </a:rPr>
              <a:t> = (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HolidayCalendar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, Boolean) =&gt;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LocalDate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Type </a:t>
            </a:r>
            <a:r>
              <a:rPr lang="en-US" altLang="ko-KR" sz="1400" dirty="0">
                <a:solidFill>
                  <a:schemeClr val="tx1"/>
                </a:solidFill>
              </a:rPr>
              <a:t>aliases are often used to keep the rest of the code simple: you can now write</a:t>
            </a:r>
          </a:p>
          <a:p>
            <a:r>
              <a:rPr lang="en-US" altLang="ko-KR" sz="1400" dirty="0" err="1">
                <a:solidFill>
                  <a:srgbClr val="FF0000"/>
                </a:solidFill>
              </a:rPr>
              <a:t>def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</a:rPr>
              <a:t>doSomeThing</a:t>
            </a:r>
            <a:r>
              <a:rPr lang="en-US" altLang="ko-KR" sz="1400" dirty="0">
                <a:solidFill>
                  <a:srgbClr val="FF0000"/>
                </a:solidFill>
              </a:rPr>
              <a:t>(f: </a:t>
            </a:r>
            <a:r>
              <a:rPr lang="en-US" altLang="ko-KR" sz="1400" dirty="0" err="1">
                <a:solidFill>
                  <a:srgbClr val="FF0000"/>
                </a:solidFill>
              </a:rPr>
              <a:t>FunctorType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which </a:t>
            </a:r>
            <a:r>
              <a:rPr lang="en-US" altLang="ko-KR" sz="1400" dirty="0">
                <a:solidFill>
                  <a:schemeClr val="tx1"/>
                </a:solidFill>
              </a:rPr>
              <a:t>will be interpreted by the compiler as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def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doSomeThing</a:t>
            </a:r>
            <a:r>
              <a:rPr lang="en-US" altLang="ko-KR" sz="1400" dirty="0">
                <a:solidFill>
                  <a:schemeClr val="tx1"/>
                </a:solidFill>
              </a:rPr>
              <a:t>(f: (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HolidayCalendar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</a:rPr>
              <a:t>, Boolean) =&gt; </a:t>
            </a:r>
            <a:r>
              <a:rPr lang="en-US" altLang="ko-KR" sz="1400" dirty="0" err="1">
                <a:solidFill>
                  <a:schemeClr val="tx1"/>
                </a:solidFill>
              </a:rPr>
              <a:t>LocalDate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78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Lecture 3.2 - How Classes Are </a:t>
            </a:r>
            <a:r>
              <a:rPr lang="en-US" altLang="ko-KR" dirty="0" smtClean="0"/>
              <a:t>Organized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391569"/>
            <a:ext cx="55911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755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 강좌 정리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최정렬</a:t>
            </a:r>
            <a:r>
              <a:rPr lang="en-US" altLang="ko-KR" dirty="0" smtClean="0"/>
              <a:t>)</a:t>
            </a:r>
          </a:p>
          <a:p>
            <a:r>
              <a:rPr lang="en-US" altLang="ko-KR" sz="1100" dirty="0">
                <a:hlinkClick r:id="rId2"/>
              </a:rPr>
              <a:t>http://grokbase.com/p/gg/scala-korea/134pc81bs7/fppis-4%EC%A3%BC%EC%B0%A8-%EC%9E%90%EB%A3%8C-%EC%A0%95%EB%A6%AC-%EA%B0%99%EC%9D%B4-%EB%B3%B5%EC%8A%B5%ED%95%98%EC%8B%A4-%EB%B6%84-</a:t>
            </a:r>
            <a:r>
              <a:rPr lang="en-US" altLang="ko-KR" sz="1100">
                <a:hlinkClick r:id="rId2"/>
              </a:rPr>
              <a:t>%</a:t>
            </a:r>
            <a:r>
              <a:rPr lang="en-US" altLang="ko-KR" sz="1100" smtClean="0">
                <a:hlinkClick r:id="rId2"/>
              </a:rPr>
              <a:t>EC%B0%BE%EC%8A%B5%EB%8B%88%EB%8B%A4</a:t>
            </a:r>
            <a:endParaRPr lang="en-US" altLang="ko-KR" sz="110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649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Lecture2.1 Higher-order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First class </a:t>
            </a:r>
            <a:r>
              <a:rPr lang="ko-KR" altLang="en-US" dirty="0" smtClean="0"/>
              <a:t>특징을 이용하여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을 인자로 넘김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36912"/>
            <a:ext cx="5256584" cy="4003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44208" y="3573016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a~b</a:t>
            </a:r>
            <a:r>
              <a:rPr lang="ko-KR" altLang="en-US" sz="1200" b="1" dirty="0" smtClean="0"/>
              <a:t>까지의 숫자를 </a:t>
            </a:r>
            <a:r>
              <a:rPr lang="en-US" altLang="ko-KR" sz="1200" b="1" dirty="0" smtClean="0"/>
              <a:t>sum</a:t>
            </a:r>
            <a:r>
              <a:rPr lang="ko-KR" altLang="en-US" sz="1200" b="1" dirty="0" smtClean="0"/>
              <a:t>하는 함수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65910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4-3 Functions as Objects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/*</a:t>
            </a:r>
            <a:br>
              <a:rPr lang="en-US" altLang="ko-KR" dirty="0"/>
            </a:br>
            <a:r>
              <a:rPr lang="en-US" altLang="ko-KR" dirty="0"/>
              <a:t>Function(A =&gt; B)</a:t>
            </a:r>
            <a:r>
              <a:rPr lang="ko-KR" altLang="en-US" dirty="0"/>
              <a:t>을 </a:t>
            </a:r>
            <a:r>
              <a:rPr lang="en-US" altLang="ko-KR" dirty="0"/>
              <a:t>object</a:t>
            </a:r>
            <a:r>
              <a:rPr lang="ko-KR" altLang="en-US" dirty="0"/>
              <a:t>처럼 활용하기 위해서</a:t>
            </a:r>
            <a:br>
              <a:rPr lang="ko-KR" altLang="en-US" dirty="0"/>
            </a:br>
            <a:r>
              <a:rPr lang="en-US" altLang="ko-KR" dirty="0"/>
              <a:t>scala.Function1[A, B]</a:t>
            </a:r>
            <a:r>
              <a:rPr lang="ko-KR" altLang="en-US" dirty="0"/>
              <a:t>와 같은 </a:t>
            </a:r>
            <a:r>
              <a:rPr lang="en-US" altLang="ko-KR" dirty="0"/>
              <a:t>class</a:t>
            </a:r>
            <a:r>
              <a:rPr lang="ko-KR" altLang="en-US" dirty="0"/>
              <a:t>를 미리 생성해 놓음</a:t>
            </a:r>
            <a:br>
              <a:rPr lang="ko-KR" altLang="en-US" dirty="0"/>
            </a:br>
            <a:r>
              <a:rPr lang="en-US" altLang="ko-KR" dirty="0"/>
              <a:t>Function22</a:t>
            </a:r>
            <a:r>
              <a:rPr lang="ko-KR" altLang="en-US" dirty="0"/>
              <a:t>까지 </a:t>
            </a:r>
            <a:r>
              <a:rPr lang="ko-KR" altLang="en-US" dirty="0" smtClean="0"/>
              <a:t>존재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*</a:t>
            </a:r>
            <a:r>
              <a:rPr lang="en-US" altLang="ko-KR" dirty="0"/>
              <a:t>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564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4-3 </a:t>
            </a:r>
            <a:r>
              <a:rPr lang="en-US" altLang="ko-KR" dirty="0"/>
              <a:t>Functions as </a:t>
            </a:r>
            <a:r>
              <a:rPr lang="en-US" altLang="ko-KR" dirty="0" smtClean="0"/>
              <a:t>Objects 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96244"/>
            <a:ext cx="47244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자유형 3"/>
          <p:cNvSpPr/>
          <p:nvPr/>
        </p:nvSpPr>
        <p:spPr>
          <a:xfrm>
            <a:off x="2462774" y="3195354"/>
            <a:ext cx="5092072" cy="1631738"/>
          </a:xfrm>
          <a:custGeom>
            <a:avLst/>
            <a:gdLst>
              <a:gd name="connsiteX0" fmla="*/ 385934 w 5092072"/>
              <a:gd name="connsiteY0" fmla="*/ 649815 h 1631738"/>
              <a:gd name="connsiteX1" fmla="*/ 819688 w 5092072"/>
              <a:gd name="connsiteY1" fmla="*/ 544308 h 1631738"/>
              <a:gd name="connsiteX2" fmla="*/ 1358949 w 5092072"/>
              <a:gd name="connsiteY2" fmla="*/ 591200 h 1631738"/>
              <a:gd name="connsiteX3" fmla="*/ 2425749 w 5092072"/>
              <a:gd name="connsiteY3" fmla="*/ 567754 h 1631738"/>
              <a:gd name="connsiteX4" fmla="*/ 2378857 w 5092072"/>
              <a:gd name="connsiteY4" fmla="*/ 192615 h 1631738"/>
              <a:gd name="connsiteX5" fmla="*/ 4535903 w 5092072"/>
              <a:gd name="connsiteY5" fmla="*/ 63661 h 1631738"/>
              <a:gd name="connsiteX6" fmla="*/ 4793811 w 5092072"/>
              <a:gd name="connsiteY6" fmla="*/ 1212523 h 1631738"/>
              <a:gd name="connsiteX7" fmla="*/ 819688 w 5092072"/>
              <a:gd name="connsiteY7" fmla="*/ 1575938 h 1631738"/>
              <a:gd name="connsiteX8" fmla="*/ 22518 w 5092072"/>
              <a:gd name="connsiteY8" fmla="*/ 1540769 h 1631738"/>
              <a:gd name="connsiteX9" fmla="*/ 233534 w 5092072"/>
              <a:gd name="connsiteY9" fmla="*/ 731877 h 1631738"/>
              <a:gd name="connsiteX10" fmla="*/ 385934 w 5092072"/>
              <a:gd name="connsiteY10" fmla="*/ 649815 h 163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92072" h="1631738">
                <a:moveTo>
                  <a:pt x="385934" y="649815"/>
                </a:moveTo>
                <a:cubicBezTo>
                  <a:pt x="483626" y="618554"/>
                  <a:pt x="657519" y="554077"/>
                  <a:pt x="819688" y="544308"/>
                </a:cubicBezTo>
                <a:cubicBezTo>
                  <a:pt x="981857" y="534539"/>
                  <a:pt x="1358949" y="591200"/>
                  <a:pt x="1358949" y="591200"/>
                </a:cubicBezTo>
                <a:cubicBezTo>
                  <a:pt x="1626626" y="595108"/>
                  <a:pt x="2255764" y="634185"/>
                  <a:pt x="2425749" y="567754"/>
                </a:cubicBezTo>
                <a:cubicBezTo>
                  <a:pt x="2595734" y="501323"/>
                  <a:pt x="2027165" y="276630"/>
                  <a:pt x="2378857" y="192615"/>
                </a:cubicBezTo>
                <a:cubicBezTo>
                  <a:pt x="2730549" y="108600"/>
                  <a:pt x="4133411" y="-106324"/>
                  <a:pt x="4535903" y="63661"/>
                </a:cubicBezTo>
                <a:cubicBezTo>
                  <a:pt x="4938395" y="233646"/>
                  <a:pt x="5413180" y="960477"/>
                  <a:pt x="4793811" y="1212523"/>
                </a:cubicBezTo>
                <a:cubicBezTo>
                  <a:pt x="4174442" y="1464569"/>
                  <a:pt x="1614904" y="1521230"/>
                  <a:pt x="819688" y="1575938"/>
                </a:cubicBezTo>
                <a:cubicBezTo>
                  <a:pt x="24472" y="1630646"/>
                  <a:pt x="120210" y="1681446"/>
                  <a:pt x="22518" y="1540769"/>
                </a:cubicBezTo>
                <a:cubicBezTo>
                  <a:pt x="-75174" y="1400092"/>
                  <a:pt x="172965" y="880369"/>
                  <a:pt x="233534" y="731877"/>
                </a:cubicBezTo>
                <a:cubicBezTo>
                  <a:pt x="294103" y="583385"/>
                  <a:pt x="288242" y="681076"/>
                  <a:pt x="385934" y="649815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30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720056"/>
            <a:ext cx="57721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5968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720056"/>
            <a:ext cx="585787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603232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def</a:t>
            </a:r>
            <a:r>
              <a:rPr lang="en-US" altLang="ko-KR" sz="1200" b="1" dirty="0" smtClean="0"/>
              <a:t> f(x: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는 </a:t>
            </a:r>
            <a:r>
              <a:rPr lang="ko-KR" altLang="en-US" sz="1200" b="1" dirty="0" err="1" smtClean="0"/>
              <a:t>메소드지만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메소드</a:t>
            </a:r>
            <a:r>
              <a:rPr lang="ko-KR" altLang="en-US" sz="1200" b="1" dirty="0" smtClean="0"/>
              <a:t> 자체가 </a:t>
            </a:r>
            <a:r>
              <a:rPr lang="en-US" altLang="ko-KR" sz="1200" b="1" dirty="0" smtClean="0"/>
              <a:t>function value</a:t>
            </a:r>
            <a:r>
              <a:rPr lang="ko-KR" altLang="en-US" sz="1200" b="1" dirty="0" smtClean="0"/>
              <a:t>를 의미하지는 않는다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하지만</a:t>
            </a:r>
            <a:r>
              <a:rPr lang="en-US" altLang="ko-KR" sz="1200" b="1" dirty="0" smtClean="0"/>
              <a:t>, f</a:t>
            </a:r>
            <a:r>
              <a:rPr lang="ko-KR" altLang="en-US" sz="1200" b="1" dirty="0" smtClean="0"/>
              <a:t>가 </a:t>
            </a:r>
            <a:r>
              <a:rPr lang="en-US" altLang="ko-KR" sz="1200" b="1" dirty="0" smtClean="0"/>
              <a:t>Function Type</a:t>
            </a:r>
            <a:r>
              <a:rPr lang="ko-KR" altLang="en-US" sz="1200" b="1" dirty="0" smtClean="0"/>
              <a:t>으로 </a:t>
            </a:r>
            <a:r>
              <a:rPr lang="ko-KR" altLang="en-US" sz="1200" b="1" dirty="0" err="1" smtClean="0"/>
              <a:t>사용될때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f </a:t>
            </a:r>
            <a:r>
              <a:rPr lang="ko-KR" altLang="en-US" sz="1200" b="1" dirty="0" err="1" smtClean="0"/>
              <a:t>메소드는</a:t>
            </a:r>
            <a:r>
              <a:rPr lang="ko-KR" altLang="en-US" sz="1200" b="1" dirty="0" smtClean="0"/>
              <a:t> 자동으로 </a:t>
            </a:r>
            <a:r>
              <a:rPr lang="en-US" altLang="ko-KR" sz="1200" b="1" dirty="0" smtClean="0"/>
              <a:t>function value</a:t>
            </a:r>
            <a:r>
              <a:rPr lang="ko-KR" altLang="en-US" sz="1200" b="1" dirty="0" smtClean="0"/>
              <a:t>로 변환된다</a:t>
            </a:r>
            <a:r>
              <a:rPr lang="en-US" altLang="ko-KR" sz="1200" b="1" dirty="0" smtClean="0"/>
              <a:t>. </a:t>
            </a:r>
            <a:endParaRPr lang="ko-KR" altLang="en-US" sz="1200" b="1" dirty="0"/>
          </a:p>
        </p:txBody>
      </p:sp>
      <p:cxnSp>
        <p:nvCxnSpPr>
          <p:cNvPr id="6" name="구부러진 연결선 5"/>
          <p:cNvCxnSpPr/>
          <p:nvPr/>
        </p:nvCxnSpPr>
        <p:spPr>
          <a:xfrm rot="10800000">
            <a:off x="3779912" y="4365107"/>
            <a:ext cx="2952328" cy="1667215"/>
          </a:xfrm>
          <a:prstGeom prst="curvedConnector3">
            <a:avLst>
              <a:gd name="adj1" fmla="val 34117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6200000" flipH="1">
            <a:off x="3471118" y="4529881"/>
            <a:ext cx="689596" cy="6480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6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Polymorphism</a:t>
            </a:r>
            <a:r>
              <a:rPr lang="ko-KR" altLang="en-US" dirty="0" smtClean="0"/>
              <a:t>에는 중요한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요소가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73" y="3792748"/>
            <a:ext cx="2139271" cy="119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27" y="3926098"/>
            <a:ext cx="1832642" cy="109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90" y="3986274"/>
            <a:ext cx="1804120" cy="108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838" y="3945148"/>
            <a:ext cx="1903952" cy="108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501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828800"/>
            <a:ext cx="6829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988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4.7 Lists</a:t>
            </a:r>
            <a:r>
              <a:rPr lang="ko-KR" altLang="en-US" dirty="0" smtClean="0"/>
              <a:t>의 도식화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" y="1886744"/>
            <a:ext cx="776287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200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ReduceLeft</a:t>
            </a:r>
            <a:r>
              <a:rPr lang="ko-KR" altLang="en-US" dirty="0" smtClean="0"/>
              <a:t>의 도식화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2610644"/>
            <a:ext cx="61817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442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FoldLeft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도식화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648619"/>
            <a:ext cx="668655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884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853406"/>
            <a:ext cx="76390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41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=&gt; 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function type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type A</a:t>
            </a:r>
            <a:r>
              <a:rPr lang="ko-KR" altLang="en-US" dirty="0" smtClean="0"/>
              <a:t>를 인자로 받아서</a:t>
            </a:r>
            <a:r>
              <a:rPr lang="en-US" altLang="ko-KR" dirty="0" smtClean="0"/>
              <a:t>, type B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69246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3290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9594"/>
            <a:ext cx="72771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23728" y="5949280"/>
            <a:ext cx="194421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ReduceRight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0032" y="5949280"/>
            <a:ext cx="194421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FoldRight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33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FoldRight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연습문제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" y="1556792"/>
            <a:ext cx="70389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05108"/>
            <a:ext cx="1944216" cy="212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6732240" y="3717032"/>
            <a:ext cx="396044" cy="2880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79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 smtClean="0"/>
              <a:t>의 구조 도식</a:t>
            </a:r>
            <a:r>
              <a:rPr lang="ko-KR" altLang="en-US" dirty="0"/>
              <a:t>화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686719"/>
            <a:ext cx="68961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790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015331"/>
            <a:ext cx="74104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17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33" y="1633488"/>
            <a:ext cx="671512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07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504950"/>
            <a:ext cx="679132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4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7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Currying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981994"/>
            <a:ext cx="687705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602128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a, b</a:t>
            </a:r>
            <a:r>
              <a:rPr lang="ko-KR" altLang="en-US" sz="1200" b="1" dirty="0" smtClean="0"/>
              <a:t>가 계속 반복되고 있다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이 </a:t>
            </a:r>
            <a:r>
              <a:rPr lang="ko-KR" altLang="en-US" sz="1200" b="1" dirty="0" err="1" smtClean="0"/>
              <a:t>파라미터를</a:t>
            </a:r>
            <a:r>
              <a:rPr lang="ko-KR" altLang="en-US" sz="1200" b="1" dirty="0" smtClean="0"/>
              <a:t> 없애서 좀 더 간결하게 할 수 있지 않을까</a:t>
            </a:r>
            <a:r>
              <a:rPr lang="en-US" altLang="ko-KR" sz="1200" b="1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774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72444"/>
            <a:ext cx="81915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616" y="6021288"/>
            <a:ext cx="6768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Sum </a:t>
            </a:r>
            <a:r>
              <a:rPr lang="ko-KR" altLang="en-US" sz="1200" b="1" dirty="0" smtClean="0"/>
              <a:t>함수가 </a:t>
            </a:r>
            <a:r>
              <a:rPr lang="en-US" altLang="ko-KR" sz="1200" b="1" dirty="0" smtClean="0"/>
              <a:t>2</a:t>
            </a:r>
            <a:r>
              <a:rPr lang="ko-KR" altLang="en-US" sz="1200" b="1" dirty="0" smtClean="0"/>
              <a:t>개의 </a:t>
            </a:r>
            <a:r>
              <a:rPr lang="ko-KR" altLang="en-US" sz="1200" b="1" dirty="0" err="1" smtClean="0"/>
              <a:t>파라미터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(f) 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받게 됨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실제 동작할 때 </a:t>
            </a:r>
            <a:r>
              <a:rPr lang="en-US" altLang="ko-KR" sz="1200" b="1" dirty="0" smtClean="0"/>
              <a:t>sum </a:t>
            </a:r>
            <a:r>
              <a:rPr lang="ko-KR" altLang="en-US" sz="1200" b="1" dirty="0" smtClean="0"/>
              <a:t>함수는 </a:t>
            </a:r>
            <a:r>
              <a:rPr lang="en-US" altLang="ko-KR" sz="1200" b="1" dirty="0" err="1" smtClean="0"/>
              <a:t>sumF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함수를 </a:t>
            </a:r>
            <a:r>
              <a:rPr lang="en-US" altLang="ko-KR" sz="1200" b="1" dirty="0" smtClean="0"/>
              <a:t>return</a:t>
            </a:r>
            <a:r>
              <a:rPr lang="ko-KR" altLang="en-US" sz="1200" b="1" dirty="0" smtClean="0"/>
              <a:t>하게 되고</a:t>
            </a:r>
            <a:r>
              <a:rPr lang="en-US" altLang="ko-KR" sz="1200" b="1" dirty="0" smtClean="0"/>
              <a:t>,</a:t>
            </a:r>
          </a:p>
          <a:p>
            <a:r>
              <a:rPr lang="en-US" altLang="ko-KR" sz="1200" b="1" dirty="0" smtClean="0"/>
              <a:t>Return</a:t>
            </a:r>
            <a:r>
              <a:rPr lang="ko-KR" altLang="en-US" sz="1200" b="1" dirty="0" smtClean="0"/>
              <a:t>된 </a:t>
            </a:r>
            <a:r>
              <a:rPr lang="en-US" altLang="ko-KR" sz="1200" b="1" dirty="0" err="1" smtClean="0"/>
              <a:t>sumF</a:t>
            </a:r>
            <a:r>
              <a:rPr lang="ko-KR" altLang="en-US" sz="1200" b="1" dirty="0" smtClean="0"/>
              <a:t>함수에 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다시 </a:t>
            </a:r>
            <a:r>
              <a:rPr lang="ko-KR" altLang="en-US" sz="1200" b="1" dirty="0" err="1" smtClean="0"/>
              <a:t>파라미터로</a:t>
            </a:r>
            <a:r>
              <a:rPr lang="ko-KR" altLang="en-US" sz="1200" b="1" dirty="0" smtClean="0"/>
              <a:t> 전달하는 구조가 됨</a:t>
            </a:r>
            <a:r>
              <a:rPr lang="en-US" altLang="ko-KR" sz="1200" b="1" dirty="0" smtClean="0"/>
              <a:t>. Ex) sum(cube)(1,2)</a:t>
            </a:r>
          </a:p>
          <a:p>
            <a:r>
              <a:rPr lang="ko-KR" altLang="en-US" sz="1200" b="1" dirty="0" smtClean="0"/>
              <a:t>그리고 </a:t>
            </a:r>
            <a:r>
              <a:rPr lang="en-US" altLang="ko-KR" sz="1200" b="1" dirty="0" smtClean="0"/>
              <a:t>f </a:t>
            </a:r>
            <a:r>
              <a:rPr lang="ko-KR" altLang="en-US" sz="1200" b="1" dirty="0" smtClean="0"/>
              <a:t>함수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예를 들어 </a:t>
            </a:r>
            <a:r>
              <a:rPr lang="en-US" altLang="ko-KR" sz="1200" b="1" dirty="0" smtClean="0"/>
              <a:t>cube)</a:t>
            </a:r>
            <a:r>
              <a:rPr lang="ko-KR" altLang="en-US" sz="1200" b="1" dirty="0" smtClean="0"/>
              <a:t>는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sumF</a:t>
            </a:r>
            <a:r>
              <a:rPr lang="ko-KR" altLang="en-US" sz="1200" b="1" dirty="0" smtClean="0"/>
              <a:t>함수 안에서 동작하는 구조</a:t>
            </a:r>
            <a:endParaRPr lang="en-US" altLang="ko-KR" sz="1200" b="1" dirty="0" smtClean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475656" y="1268760"/>
            <a:ext cx="2016224" cy="864096"/>
          </a:xfrm>
          <a:prstGeom prst="wedgeRoundRectCallout">
            <a:avLst>
              <a:gd name="adj1" fmla="val -7395"/>
              <a:gd name="adj2" fmla="val 899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Outer function</a:t>
            </a:r>
            <a:endParaRPr lang="ko-KR" altLang="en-US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995935" y="1251083"/>
            <a:ext cx="2232249" cy="864096"/>
          </a:xfrm>
          <a:prstGeom prst="wedgeRoundRectCallout">
            <a:avLst>
              <a:gd name="adj1" fmla="val -33349"/>
              <a:gd name="adj2" fmla="val 938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Inner function</a:t>
            </a:r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940152" y="2996952"/>
            <a:ext cx="3024335" cy="1440160"/>
          </a:xfrm>
          <a:prstGeom prst="wedgeRoundRectCallout">
            <a:avLst>
              <a:gd name="adj1" fmla="val -47708"/>
              <a:gd name="adj2" fmla="val -805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parameter</a:t>
            </a:r>
            <a:r>
              <a:rPr lang="ko-KR" altLang="en-US" dirty="0" smtClean="0"/>
              <a:t>를 조합하여 </a:t>
            </a:r>
            <a:r>
              <a:rPr lang="en-US" altLang="ko-KR" dirty="0" smtClean="0"/>
              <a:t>outer </a:t>
            </a:r>
            <a:r>
              <a:rPr lang="ko-KR" altLang="en-US" dirty="0" err="1" smtClean="0"/>
              <a:t>수행후</a:t>
            </a:r>
            <a:r>
              <a:rPr lang="en-US" altLang="ko-KR" dirty="0" smtClean="0"/>
              <a:t>, inner</a:t>
            </a:r>
            <a:r>
              <a:rPr lang="ko-KR" altLang="en-US" dirty="0" smtClean="0"/>
              <a:t>를 호출하도록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72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72000" rIns="72000"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b="1" dirty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599</Words>
  <Application>Microsoft Office PowerPoint</Application>
  <PresentationFormat>화면 슬라이드 쇼(4:3)</PresentationFormat>
  <Paragraphs>71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Functional Programming Principles in Scala</vt:lpstr>
      <vt:lpstr>PowerPoint 프레젠테이션</vt:lpstr>
      <vt:lpstr>Lecture2.1 Higher-order Function</vt:lpstr>
      <vt:lpstr>PowerPoint 프레젠테이션</vt:lpstr>
      <vt:lpstr>PowerPoint 프레젠테이션</vt:lpstr>
      <vt:lpstr>PowerPoint 프레젠테이션</vt:lpstr>
      <vt:lpstr>PowerPoint 프레젠테이션</vt:lpstr>
      <vt:lpstr>2.2 Currying</vt:lpstr>
      <vt:lpstr>PowerPoint 프레젠테이션</vt:lpstr>
      <vt:lpstr>PowerPoint 프레젠테이션</vt:lpstr>
      <vt:lpstr>Multiple Parameter Lists</vt:lpstr>
      <vt:lpstr>PowerPoint 프레젠테이션</vt:lpstr>
      <vt:lpstr>On Currying and Partial Function Application</vt:lpstr>
      <vt:lpstr>PowerPoint 프레젠테이션</vt:lpstr>
      <vt:lpstr>Function &amp; method</vt:lpstr>
      <vt:lpstr>Types</vt:lpstr>
      <vt:lpstr>PowerPoint 프레젠테이션</vt:lpstr>
      <vt:lpstr>PowerPoint 프레젠테이션</vt:lpstr>
      <vt:lpstr>PowerPoint 프레젠테이션</vt:lpstr>
      <vt:lpstr>Functions and Data</vt:lpstr>
      <vt:lpstr>PowerPoint 프레젠테이션</vt:lpstr>
      <vt:lpstr>2.7 Evaluation and Operators</vt:lpstr>
      <vt:lpstr>PowerPoint 프레젠테이션</vt:lpstr>
      <vt:lpstr>PowerPoint 프레젠테이션</vt:lpstr>
      <vt:lpstr>PowerPoint 프레젠테이션</vt:lpstr>
      <vt:lpstr>PowerPoint 프레젠테이션</vt:lpstr>
      <vt:lpstr>Exercise FunSets.scala</vt:lpstr>
      <vt:lpstr>Lecture 3.2 - How Classes Are Organized</vt:lpstr>
      <vt:lpstr>PowerPoint 프레젠테이션</vt:lpstr>
      <vt:lpstr>4-3 Functions as Objects </vt:lpstr>
      <vt:lpstr>4-3 Functions as Objects </vt:lpstr>
      <vt:lpstr>PowerPoint 프레젠테이션</vt:lpstr>
      <vt:lpstr>PowerPoint 프레젠테이션</vt:lpstr>
      <vt:lpstr>PowerPoint 프레젠테이션</vt:lpstr>
      <vt:lpstr>PowerPoint 프레젠테이션</vt:lpstr>
      <vt:lpstr>4.7 Lists의 도식화</vt:lpstr>
      <vt:lpstr>ReduceLeft의 도식화</vt:lpstr>
      <vt:lpstr>FoldLeft 도식화</vt:lpstr>
      <vt:lpstr>PowerPoint 프레젠테이션</vt:lpstr>
      <vt:lpstr>PowerPoint 프레젠테이션</vt:lpstr>
      <vt:lpstr>FoldRight 연습문제</vt:lpstr>
      <vt:lpstr>Vector의 구조 도식화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55</cp:revision>
  <dcterms:created xsi:type="dcterms:W3CDTF">2016-06-30T03:51:26Z</dcterms:created>
  <dcterms:modified xsi:type="dcterms:W3CDTF">2016-08-05T13:50:40Z</dcterms:modified>
</cp:coreProperties>
</file>