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𝛾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Δ𝑡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γΔt 만큼 할인되어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𝑟∗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𝛾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Δ𝑡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r∗γΔt로 계산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a2c9b2642_1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a2c9b264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𝛾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Δ𝑡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γΔt 만큼 할인되어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𝑟∗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𝛾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Δ𝑡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r∗γΔt로 계산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isooeuni/dmarl-sc2/blob/e63c90e39e58c1abf3968a7983d7bedefc8b2326/final_project.ipynb" TargetMode="External"/><Relationship Id="rId4" Type="http://schemas.openxmlformats.org/officeDocument/2006/relationships/hyperlink" Target="https://drive.google.com/file/d/1_7SgInncMwBXu87OC_-kIn5xf4Nh01fw/view?usp=sharing" TargetMode="External"/><Relationship Id="rId5" Type="http://schemas.openxmlformats.org/officeDocument/2006/relationships/hyperlink" Target="https://github.com/deepmind/pysc2/blob/master/pysc2/lib/units.py" TargetMode="External"/><Relationship Id="rId6" Type="http://schemas.openxmlformats.org/officeDocument/2006/relationships/hyperlink" Target="https://github.com/deepmind/pysc2/blob/master/pysc2/lib/actions.py" TargetMode="External"/><Relationship Id="rId7" Type="http://schemas.openxmlformats.org/officeDocument/2006/relationships/hyperlink" Target="https://github.com/parksurk/dmarl-sc2/blob/master/STEP2-making-rl-pysc2-agent.ipyn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나만</a:t>
            </a:r>
            <a:r>
              <a:rPr lang="en"/>
              <a:t>의 Starcraft2 강화학습 Agent 만들기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오수</a:t>
            </a:r>
            <a:r>
              <a:rPr lang="en"/>
              <a:t>은 </a:t>
            </a:r>
            <a:r>
              <a:rPr lang="en"/>
              <a:t>• 10472 • 09.22.2020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Base Algorithm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Q-Learning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Code Summary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Zerg 베이스라인 코드 생성 및 구현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Link &amp; Reference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</a:rPr>
              <a:t>My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Git Repo</a:t>
            </a:r>
            <a:r>
              <a:rPr lang="en"/>
              <a:t> &amp; 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Video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5"/>
              </a:rPr>
              <a:t>Pysc2 units</a:t>
            </a:r>
            <a:r>
              <a:rPr lang="en" sz="1500"/>
              <a:t> &amp; </a:t>
            </a:r>
            <a:r>
              <a:rPr lang="en" sz="1500" u="sng">
                <a:solidFill>
                  <a:schemeClr val="hlink"/>
                </a:solidFill>
                <a:hlinkClick r:id="rId6"/>
              </a:rPr>
              <a:t>actions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7"/>
              </a:rPr>
              <a:t>박석 수석님 Repo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Q-Learning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00297" y="1602675"/>
            <a:ext cx="6895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Model 없이(Model-Free) 학습하는 강화학습 알고리즘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유한한 마르코프 결정 과정(FMDP)에서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Agent가 특정 상황에서 특정 행동을 하라는 최적의 Policy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를 배우는 것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현재 상태로부터 시작하여 모든 연속적인 단계들을 거쳤을 때 전체 보상의 예측값을 극대화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"Q"라는 단어는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현재 상태에서 취한 행동의 보상에 대한 quality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상징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코드에서 Q-Learning table class 는 본질적으로 모든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와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를 추적하는 “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두뇌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”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Q-Value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00297" y="1602675"/>
            <a:ext cx="6376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어떤 상태(State) 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에서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어떤 행동(Action) A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를 했을 때, 그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행동의 가치(Value)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를 나타내는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행동-가치 함수(Q(s,a))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사용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0~1 사이의 </a:t>
            </a:r>
            <a:r>
              <a:rPr lang="en" sz="1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𝛾(</a:t>
            </a: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Discounted Factor) 사용하여 특정 Action을 취했을 때, Episode가 종료되기까지 reward의 총합 예측값을 계산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𝛾</a:t>
            </a: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(Discount Factor)는 현재 얻는 보상이 미래에 얻는 보상보다 얼마나 더 중요한지를 의미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Q-value는 어떤 시간 t에서 전략을 따라 행동 A를 했을 때,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미래 보상들의 총합 기대값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875" y="1474750"/>
            <a:ext cx="4937449" cy="53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Q-Learning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400297" y="1602675"/>
            <a:ext cx="6376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Q는 고정값으로 시작하여,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매 timestamp(t) 마다 Agent는 행동 Action a</a:t>
            </a:r>
            <a:r>
              <a:rPr b="1" baseline="-25000"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을 선택하고, 보상 r</a:t>
            </a:r>
            <a:r>
              <a:rPr b="1" baseline="-25000"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을 얻으며 새로운 상태 s</a:t>
            </a:r>
            <a:r>
              <a:rPr b="1" baseline="-25000"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t+1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로 전이하고 Q값이 update 됨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이전값과 새로운 정보의 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weighted sum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이용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675" y="1135153"/>
            <a:ext cx="5780401" cy="12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EOD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감사합니다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