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6" r:id="rId7"/>
    <p:sldId id="260" r:id="rId8"/>
    <p:sldId id="267" r:id="rId9"/>
    <p:sldId id="264" r:id="rId10"/>
    <p:sldId id="261" r:id="rId11"/>
    <p:sldId id="269" r:id="rId12"/>
    <p:sldId id="270" r:id="rId13"/>
    <p:sldId id="274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5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8CFE7-80A1-894F-852B-A4B7FB712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42AC8-EFDF-2D46-B445-DBAFA42D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48F18-0656-4E43-8347-ADDB7AF1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94313-79AA-164A-8A9D-3FDF677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A7376-2291-6C4A-BE3D-0BA2F5CB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7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555E-C018-4944-ACD2-F31FDAC4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37279-7253-214B-BA53-82A8A7E98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ABEB2-1C4A-EB41-BA2A-FDBFB1C6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83B5A-AF10-ED45-B556-F877E051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999C-037D-C844-9F46-49744B5E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3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38267-7CEF-E245-B936-66AECA5F5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F1FD9-0302-4348-8A9D-639BC244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5A18C-6351-6C4A-913F-28804904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37ACA-0AA0-2F45-8AEB-CFF6A2EA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0909-3DFF-F743-A11F-BF35E46C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8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DC3-CF0F-3548-9B86-B70A8B70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AB402-F4F7-B545-9767-5F031CCA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79275-930D-994B-BDCE-33493F5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795E8-2E50-4640-871A-384F4043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D3478-8BD7-1844-8B22-C70A57D8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64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79AF-3DCE-9A42-AA97-3C658F47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2FC27-BB9D-8642-AAFF-C88F0E94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39DE4-1F59-BD4E-835C-6BB26568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D0E16-9287-FA47-B49A-B93F34F8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6E034-66A5-2440-A6B9-F593ED66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91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CE027-DA13-AE4A-8667-13493DC8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3C300-7B31-D049-BB02-A2DAB0895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311CE-D94F-7E46-AD16-32A99601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5F58F-3347-A14A-B907-4EC9BAF9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540CF-4868-AC46-9C72-75C9F70E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43A28-8A5E-BF49-997B-BFA6671E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380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88AE-1CE2-A841-8472-C3CDC01D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D8AE0-9F40-6C49-BBBB-5B7E8A51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B0084-ABF1-EE46-8E04-BA7447675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CA4B8A-292D-2A4C-84E3-0FCE8554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5FD0E9-B4B8-E14D-A47F-9D76B7BE0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F39F9B-061D-584F-A6C5-B36A4A58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A64F5-C5AE-E64A-989C-6D8DBE99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DA1E4-6D7A-BD4C-9786-4B122CC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65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307F2-88E9-D84A-AF0C-034D72B7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506DD-91E1-B849-BF57-1C3C9CCF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BF4FF-945D-6544-BF45-B675087A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3869E-1626-CB42-B60D-A9D3FE87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09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A9D3BE-8E67-8741-8A6B-F332B1A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51B7E-11BE-8148-A05A-D6027F43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D324E2-FA82-2F48-BA92-6B797377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9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CC678-7B4D-2B45-ADD4-CCADF22F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9FCB0-8823-DA4B-BC18-93384AF1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78002-4DFA-894F-9760-5F346B8A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EC998-D88B-5F4C-9242-F844D77B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6A51C-0B81-F744-B08C-86D4C455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21929-BFFA-B143-8216-8D9654A9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556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D438D-26AB-5D43-B0B8-F2BFD825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71BE89-9897-6D47-959E-AD66E952A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1F27D-8AE9-F74E-B46C-EC610D0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A5BA2-75F0-D64E-A140-19B8002B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FF585-BBF7-A144-966A-5C869E04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21C04-8868-8648-997C-242C9E2B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7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3E64FF-C305-CC40-8C1C-08BB4B7F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BED5E-86C9-604F-8425-CDFB9C3E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C4F39-723A-7946-8C4F-B754F7BB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22D0-DCAF-1242-8863-17D79330EDB2}" type="datetimeFigureOut">
              <a:rPr kumimoji="1" lang="ko-Kore-KR" altLang="en-US" smtClean="0"/>
              <a:t>2020. 9. 22.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3BA68-B08D-614A-9FBD-46FF47BFE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A023D-E37E-2E41-8D93-34B0269D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D0E3-A12F-B944-BD9E-3BA3B11781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16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2BDE-E7B6-6A45-9CF5-CDA159A4E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StarCratf2 RL Agent</a:t>
            </a:r>
            <a:br>
              <a:rPr kumimoji="1" lang="en-US" altLang="ko-Kore-KR" dirty="0"/>
            </a:br>
            <a:r>
              <a:rPr kumimoji="1" lang="en-US" altLang="ko-Kore-KR" dirty="0"/>
              <a:t>Final 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B1162-F275-2E4A-A3F3-4EC78FAF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988"/>
            <a:ext cx="9144000" cy="1655762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플랫폼 </a:t>
            </a:r>
            <a:r>
              <a:rPr kumimoji="1" lang="en-US" altLang="ko-KR" dirty="0"/>
              <a:t>3</a:t>
            </a:r>
            <a:r>
              <a:rPr kumimoji="1" lang="ko-KR" altLang="en-US" dirty="0"/>
              <a:t>그룹 </a:t>
            </a:r>
            <a:r>
              <a:rPr kumimoji="1" lang="ko-KR" altLang="en-US" dirty="0" err="1"/>
              <a:t>오동훈</a:t>
            </a:r>
            <a:r>
              <a:rPr kumimoji="1" lang="ko-KR" altLang="en-US" dirty="0"/>
              <a:t> 선임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2020.09.22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498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Vanlia</a:t>
            </a:r>
            <a:r>
              <a:rPr kumimoji="1" lang="en-US" altLang="ko-KR" dirty="0"/>
              <a:t> DQN (base </a:t>
            </a:r>
            <a:r>
              <a:rPr kumimoji="1" lang="ko-KR" altLang="en-US" dirty="0"/>
              <a:t>코드</a:t>
            </a:r>
            <a:r>
              <a:rPr kumimoji="1"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1FCF7-D1EB-1346-ACCA-EA47DC82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64" y="2984500"/>
            <a:ext cx="4940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FC layer – hidden state </a:t>
            </a:r>
            <a:r>
              <a:rPr kumimoji="1" lang="ko-KR" altLang="en-US" dirty="0"/>
              <a:t>변경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FC layer </a:t>
            </a:r>
            <a:r>
              <a:rPr kumimoji="1" lang="ko-KR" altLang="en-US" dirty="0"/>
              <a:t>추가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7A1D5-844D-3E4D-98D7-2715DBF47F32}"/>
              </a:ext>
            </a:extLst>
          </p:cNvPr>
          <p:cNvSpPr txBox="1"/>
          <p:nvPr/>
        </p:nvSpPr>
        <p:spPr>
          <a:xfrm>
            <a:off x="2858947" y="6331352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FC1 : 256, FC2 : 256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A6E8-5B2B-2A45-88C0-40921E42040F}"/>
              </a:ext>
            </a:extLst>
          </p:cNvPr>
          <p:cNvSpPr txBox="1"/>
          <p:nvPr/>
        </p:nvSpPr>
        <p:spPr>
          <a:xfrm>
            <a:off x="8611564" y="6308209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FC1 : 128, FC2 : 64, FC3 :32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9B02A1-8E68-A749-A241-ED886428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03" y="2629644"/>
            <a:ext cx="4940300" cy="332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10F20C-6352-3B4E-B373-968B7E80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106" y="2629644"/>
            <a:ext cx="4940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 : </a:t>
            </a:r>
            <a:r>
              <a:rPr kumimoji="1" lang="en-US" altLang="ko-KR" dirty="0" err="1"/>
              <a:t>Minimap</a:t>
            </a:r>
            <a:r>
              <a:rPr kumimoji="1" lang="en-US" altLang="ko-KR" dirty="0"/>
              <a:t>, screen feature -&gt; CNN -&gt; FC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1CBCE0-FB9F-404A-BB4B-E92EE8690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95"/>
          <a:stretch/>
        </p:blipFill>
        <p:spPr>
          <a:xfrm>
            <a:off x="508483" y="1469614"/>
            <a:ext cx="10642600" cy="2652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5B06A4-5785-C34B-87A3-B1EFFEF5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87" r="36099"/>
          <a:stretch/>
        </p:blipFill>
        <p:spPr>
          <a:xfrm>
            <a:off x="4910318" y="3600572"/>
            <a:ext cx="6800770" cy="40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 : </a:t>
            </a:r>
            <a:r>
              <a:rPr kumimoji="1" lang="en-US" altLang="ko-KR" dirty="0" err="1"/>
              <a:t>Minimap</a:t>
            </a:r>
            <a:r>
              <a:rPr kumimoji="1" lang="en-US" altLang="ko-KR" dirty="0"/>
              <a:t>, screen feature -&gt; CNN -&gt; 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D7F57-2825-0149-AF9F-F0204CFB0761}"/>
              </a:ext>
            </a:extLst>
          </p:cNvPr>
          <p:cNvSpPr txBox="1"/>
          <p:nvPr/>
        </p:nvSpPr>
        <p:spPr>
          <a:xfrm>
            <a:off x="2639029" y="6176963"/>
            <a:ext cx="14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Input : screen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12218-B124-6941-9DD3-B71B231DE137}"/>
              </a:ext>
            </a:extLst>
          </p:cNvPr>
          <p:cNvSpPr txBox="1"/>
          <p:nvPr/>
        </p:nvSpPr>
        <p:spPr>
          <a:xfrm>
            <a:off x="8833366" y="6331352"/>
            <a:ext cx="252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Input : screen + </a:t>
            </a:r>
            <a:r>
              <a:rPr kumimoji="1" lang="en-US" altLang="ko-Kore-KR" dirty="0" err="1"/>
              <a:t>minimap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18C0D8-F05F-E44B-8392-585ABA7A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749148"/>
            <a:ext cx="4940300" cy="332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F7F4A9-84AE-8D40-9E4E-15B15AF8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976" y="2749148"/>
            <a:ext cx="4940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 : </a:t>
            </a:r>
            <a:r>
              <a:rPr kumimoji="1" lang="en-US" altLang="ko-KR" dirty="0" err="1"/>
              <a:t>Minimap</a:t>
            </a:r>
            <a:r>
              <a:rPr kumimoji="1" lang="en-US" altLang="ko-KR" dirty="0"/>
              <a:t>, screen feature -&gt; CNN -&gt; (+state 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FC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37F424-0DE6-0441-BC30-8209BA86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13" y="2671763"/>
            <a:ext cx="4940300" cy="332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B8DC80-B447-BE44-AB7E-B4EAF5572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94"/>
          <a:stretch/>
        </p:blipFill>
        <p:spPr>
          <a:xfrm>
            <a:off x="838200" y="2493963"/>
            <a:ext cx="5562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9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 결과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 : </a:t>
            </a:r>
            <a:r>
              <a:rPr kumimoji="1" lang="en-US" altLang="ko-KR" dirty="0" err="1"/>
              <a:t>Minimap</a:t>
            </a:r>
            <a:r>
              <a:rPr kumimoji="1" lang="en-US" altLang="ko-KR" dirty="0"/>
              <a:t>, screen,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-&gt; FC layer</a:t>
            </a:r>
          </a:p>
          <a:p>
            <a:r>
              <a:rPr kumimoji="1" lang="en-US" altLang="ko-KR" dirty="0"/>
              <a:t>Loss</a:t>
            </a:r>
            <a:r>
              <a:rPr kumimoji="1" lang="ko-KR" altLang="en-US" dirty="0"/>
              <a:t>가 그나마 잘 떨어지는 형태 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5C853C-01CB-4A49-914C-50CA8C8B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19" y="2849563"/>
            <a:ext cx="4940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강화학습의</a:t>
            </a:r>
            <a:r>
              <a:rPr kumimoji="1" lang="ko-KR" altLang="en-US" dirty="0"/>
              <a:t> 이론과 구현 코드에 대해 학습함</a:t>
            </a:r>
            <a:endParaRPr kumimoji="1" lang="en-US" altLang="ko-KR" dirty="0"/>
          </a:p>
          <a:p>
            <a:r>
              <a:rPr kumimoji="1" lang="ko-KR" altLang="en-US" dirty="0"/>
              <a:t>복잡한 환경 </a:t>
            </a:r>
            <a:r>
              <a:rPr kumimoji="1" lang="en-US" altLang="ko-KR" dirty="0"/>
              <a:t>(Starcraft2)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MDP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정의해보며 </a:t>
            </a:r>
            <a:r>
              <a:rPr kumimoji="1" lang="ko-KR" altLang="en-US" dirty="0" err="1"/>
              <a:t>강화학습의</a:t>
            </a:r>
            <a:r>
              <a:rPr kumimoji="1" lang="ko-KR" altLang="en-US" dirty="0"/>
              <a:t> 환경 설정 구현을 학습함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업무로 인해 학습이 부족하여 베이스라인 코드 구현 수준에 그침</a:t>
            </a:r>
            <a:endParaRPr kumimoji="1" lang="en-US" altLang="ko-KR" dirty="0"/>
          </a:p>
          <a:p>
            <a:r>
              <a:rPr kumimoji="1" lang="ko-KR" altLang="en-US" dirty="0"/>
              <a:t>시간 및 장비의 한계로 다양한 시도를 해보지 못한 아쉬움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개인적으로 </a:t>
            </a:r>
            <a:r>
              <a:rPr kumimoji="1" lang="ko-KR" altLang="en-US" dirty="0" err="1"/>
              <a:t>강화학습</a:t>
            </a:r>
            <a:r>
              <a:rPr kumimoji="1" lang="ko-KR" altLang="en-US" dirty="0"/>
              <a:t> 스터디를 계속할 예정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704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Index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MDP</a:t>
            </a:r>
          </a:p>
          <a:p>
            <a:r>
              <a:rPr kumimoji="1" lang="en-US" altLang="ko-Kore-KR" dirty="0"/>
              <a:t>Reward Function</a:t>
            </a:r>
          </a:p>
          <a:p>
            <a:r>
              <a:rPr kumimoji="1" lang="en-US" altLang="ko-Kore-KR" dirty="0"/>
              <a:t>RL Algorithm</a:t>
            </a:r>
          </a:p>
          <a:p>
            <a:r>
              <a:rPr kumimoji="1" lang="ko-KR" altLang="en-US" dirty="0"/>
              <a:t>학습 결과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2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MDP 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8DFE8FE-B24E-3B43-99B8-DD2CB5C04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177" y="1591833"/>
            <a:ext cx="6805645" cy="3004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79BBF-BC2E-0949-92BC-A37C4DF19899}"/>
              </a:ext>
            </a:extLst>
          </p:cNvPr>
          <p:cNvSpPr txBox="1"/>
          <p:nvPr/>
        </p:nvSpPr>
        <p:spPr>
          <a:xfrm>
            <a:off x="838200" y="4733616"/>
            <a:ext cx="108926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State : </a:t>
            </a:r>
          </a:p>
          <a:p>
            <a:r>
              <a:rPr kumimoji="1" lang="en-US" altLang="ko-Kore-KR" sz="2000" dirty="0"/>
              <a:t>agent</a:t>
            </a:r>
            <a:r>
              <a:rPr kumimoji="1" lang="ko-KR" altLang="en-US" sz="2000" dirty="0"/>
              <a:t>가 인식하는 현재의 상태 </a:t>
            </a:r>
            <a:r>
              <a:rPr kumimoji="1" lang="en-US" altLang="ko-KR" sz="2000" dirty="0"/>
              <a:t>(supply depot </a:t>
            </a:r>
            <a:r>
              <a:rPr kumimoji="1" lang="ko-KR" altLang="en-US" sz="2000" dirty="0" err="1"/>
              <a:t>갯수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barrack </a:t>
            </a:r>
            <a:r>
              <a:rPr kumimoji="1" lang="ko-KR" altLang="en-US" sz="2000" dirty="0" err="1"/>
              <a:t>갯수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marine </a:t>
            </a:r>
            <a:r>
              <a:rPr kumimoji="1" lang="ko-KR" altLang="en-US" sz="2000" dirty="0"/>
              <a:t>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적의 수</a:t>
            </a:r>
            <a:r>
              <a:rPr kumimoji="1" lang="en-US" altLang="ko-KR" sz="2000" dirty="0"/>
              <a:t>…)</a:t>
            </a:r>
          </a:p>
          <a:p>
            <a:endParaRPr kumimoji="1" lang="en-US" altLang="ko-KR" sz="2000" dirty="0"/>
          </a:p>
          <a:p>
            <a:r>
              <a:rPr kumimoji="1" lang="en-US" altLang="ko-Kore-KR" sz="2000" dirty="0"/>
              <a:t>Action :</a:t>
            </a:r>
          </a:p>
          <a:p>
            <a:r>
              <a:rPr kumimoji="1" lang="en-US" altLang="ko-Kore-KR" sz="2000" dirty="0"/>
              <a:t>agent</a:t>
            </a:r>
            <a:r>
              <a:rPr kumimoji="1" lang="ko-KR" altLang="en-US" sz="2000" dirty="0"/>
              <a:t>가 환경에서 특정 </a:t>
            </a:r>
            <a:r>
              <a:rPr kumimoji="1" lang="en-US" altLang="ko-KR" sz="2000" dirty="0"/>
              <a:t>state</a:t>
            </a:r>
            <a:r>
              <a:rPr kumimoji="1" lang="ko-KR" altLang="en-US" sz="2000" dirty="0"/>
              <a:t>로 </a:t>
            </a:r>
            <a:r>
              <a:rPr kumimoji="1" lang="ko-KR" altLang="en-US" sz="2000" dirty="0" err="1"/>
              <a:t>갈때</a:t>
            </a:r>
            <a:r>
              <a:rPr kumimoji="1" lang="ko-KR" altLang="en-US" sz="2000" dirty="0"/>
              <a:t> 지시하는 것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미네랄 캐기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barrack </a:t>
            </a:r>
            <a:r>
              <a:rPr kumimoji="1" lang="ko-KR" altLang="en-US" sz="2000" dirty="0"/>
              <a:t>건설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marine </a:t>
            </a:r>
            <a:r>
              <a:rPr kumimoji="1" lang="ko-KR" altLang="en-US" sz="2000" dirty="0"/>
              <a:t>뽑기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공격</a:t>
            </a:r>
            <a:r>
              <a:rPr kumimoji="1" lang="en-US" altLang="ko-KR" sz="2000" dirty="0"/>
              <a:t>…)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08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MDP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1ED290-F6F7-9148-87B4-1862549C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29" y="4829814"/>
            <a:ext cx="6578600" cy="1587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A48F42-EDE5-AE41-9AD9-485C53E0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29" y="1371218"/>
            <a:ext cx="8877300" cy="294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07ED4D-E353-9249-BA8A-D91C40B4588A}"/>
              </a:ext>
            </a:extLst>
          </p:cNvPr>
          <p:cNvSpPr txBox="1"/>
          <p:nvPr/>
        </p:nvSpPr>
        <p:spPr>
          <a:xfrm>
            <a:off x="838200" y="1371218"/>
            <a:ext cx="719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1F1908-1DF3-8F45-9D8F-512F887501B4}"/>
              </a:ext>
            </a:extLst>
          </p:cNvPr>
          <p:cNvSpPr txBox="1"/>
          <p:nvPr/>
        </p:nvSpPr>
        <p:spPr>
          <a:xfrm>
            <a:off x="838200" y="4706504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Action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38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Reward Function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승패 여부로 정의</a:t>
            </a:r>
            <a:endParaRPr kumimoji="1" lang="en-US" altLang="ko-KR" dirty="0"/>
          </a:p>
          <a:p>
            <a:r>
              <a:rPr kumimoji="1" lang="en-US" altLang="ko-KR" dirty="0"/>
              <a:t>Win = +1</a:t>
            </a:r>
          </a:p>
          <a:p>
            <a:r>
              <a:rPr kumimoji="1" lang="en-US" altLang="ko-KR" dirty="0"/>
              <a:t>Loss = -1</a:t>
            </a:r>
          </a:p>
          <a:p>
            <a:r>
              <a:rPr kumimoji="1" lang="en-US" altLang="ko-KR" dirty="0"/>
              <a:t>Tie = 0</a:t>
            </a:r>
          </a:p>
        </p:txBody>
      </p:sp>
    </p:spTree>
    <p:extLst>
      <p:ext uri="{BB962C8B-B14F-4D97-AF65-F5344CB8AC3E}">
        <p14:creationId xmlns:p14="http://schemas.microsoft.com/office/powerpoint/2010/main" val="40870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RL </a:t>
            </a:r>
            <a:r>
              <a:rPr kumimoji="1" lang="en-US" altLang="ko-Kore-KR" dirty="0" err="1"/>
              <a:t>Alogorithm</a:t>
            </a:r>
            <a:r>
              <a:rPr kumimoji="1" lang="en-US" altLang="ko-Kore-KR" dirty="0"/>
              <a:t> (Q-Learning)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Q-Learning</a:t>
            </a:r>
            <a:r>
              <a:rPr lang="en-US" altLang="ko-Kore-KR" dirty="0"/>
              <a:t> : </a:t>
            </a:r>
            <a:br>
              <a:rPr lang="en-US" altLang="ko-Kore-KR" dirty="0"/>
            </a:br>
            <a:r>
              <a:rPr lang="en-US" altLang="ko-KR" dirty="0"/>
              <a:t>MDP</a:t>
            </a:r>
            <a:r>
              <a:rPr lang="ko-KR" altLang="en-US" dirty="0"/>
              <a:t>에서 </a:t>
            </a:r>
            <a:r>
              <a:rPr lang="en" altLang="ko-Kore-KR" dirty="0">
                <a:solidFill>
                  <a:srgbClr val="FF0000"/>
                </a:solidFill>
              </a:rPr>
              <a:t>Agent</a:t>
            </a:r>
            <a:r>
              <a:rPr lang="ko-KR" altLang="en-US" dirty="0">
                <a:solidFill>
                  <a:srgbClr val="FF0000"/>
                </a:solidFill>
              </a:rPr>
              <a:t>가 특정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에서 특정 </a:t>
            </a:r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ko-KR" altLang="en-US" dirty="0">
                <a:solidFill>
                  <a:srgbClr val="FF0000"/>
                </a:solidFill>
              </a:rPr>
              <a:t>을 하라는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최적의 </a:t>
            </a:r>
            <a:r>
              <a:rPr lang="en" altLang="ko-Kore-KR" dirty="0">
                <a:solidFill>
                  <a:srgbClr val="FF0000"/>
                </a:solidFill>
              </a:rPr>
              <a:t>Policy</a:t>
            </a:r>
            <a:r>
              <a:rPr lang="ko-KR" altLang="en-US" dirty="0" err="1">
                <a:solidFill>
                  <a:srgbClr val="FF0000"/>
                </a:solidFill>
              </a:rPr>
              <a:t>를</a:t>
            </a:r>
            <a:r>
              <a:rPr lang="ko-KR" altLang="en-US" dirty="0">
                <a:solidFill>
                  <a:srgbClr val="FF0000"/>
                </a:solidFill>
              </a:rPr>
              <a:t> 배우는 것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로부터 시작하여 모든 연속적인 단계들을 거쳤을 때 전체 </a:t>
            </a:r>
            <a:r>
              <a:rPr lang="en-US" altLang="ko-KR" dirty="0"/>
              <a:t>Reward</a:t>
            </a:r>
            <a:r>
              <a:rPr lang="ko-KR" altLang="en-US" dirty="0"/>
              <a:t>의 </a:t>
            </a:r>
            <a:r>
              <a:rPr lang="ko-KR" altLang="en-US" dirty="0" err="1"/>
              <a:t>예측값을</a:t>
            </a:r>
            <a:r>
              <a:rPr lang="ko-KR" altLang="en-US" dirty="0"/>
              <a:t> 극대화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en" altLang="ko-Kore-KR" dirty="0"/>
              <a:t>Q"</a:t>
            </a:r>
            <a:r>
              <a:rPr lang="ko-KR" altLang="en-US" dirty="0"/>
              <a:t>는 현재</a:t>
            </a:r>
            <a:r>
              <a:rPr lang="en-US" altLang="ko-KR" dirty="0"/>
              <a:t> State</a:t>
            </a:r>
            <a:r>
              <a:rPr lang="ko-KR" altLang="en-US" dirty="0"/>
              <a:t>에서 취한 </a:t>
            </a:r>
            <a:r>
              <a:rPr lang="en-US" altLang="ko-KR" dirty="0"/>
              <a:t>Action</a:t>
            </a:r>
            <a:r>
              <a:rPr lang="ko-KR" altLang="en-US" dirty="0"/>
              <a:t>의 </a:t>
            </a:r>
            <a:r>
              <a:rPr lang="en-US" altLang="ko-KR" dirty="0"/>
              <a:t>Reward</a:t>
            </a:r>
            <a:r>
              <a:rPr lang="ko-KR" altLang="en-US" dirty="0"/>
              <a:t>에 대한 </a:t>
            </a:r>
            <a:r>
              <a:rPr lang="en" altLang="ko-Kore-KR" dirty="0"/>
              <a:t>quality</a:t>
            </a:r>
          </a:p>
          <a:p>
            <a:r>
              <a:rPr kumimoji="1" lang="en-US" altLang="ko-KR" dirty="0"/>
              <a:t>Action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얻은 </a:t>
            </a:r>
            <a:r>
              <a:rPr kumimoji="1" lang="en-US" altLang="ko-KR" dirty="0"/>
              <a:t>Reward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갱신됨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448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RL </a:t>
            </a:r>
            <a:r>
              <a:rPr kumimoji="1" lang="en-US" altLang="ko-Kore-KR" dirty="0" err="1"/>
              <a:t>Alogrithm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B7995E-8852-6B4E-9370-817EF92D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77" y="1588103"/>
            <a:ext cx="4513361" cy="3681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D1FAE-E548-814B-A96B-246606FA118C}"/>
              </a:ext>
            </a:extLst>
          </p:cNvPr>
          <p:cNvSpPr txBox="1"/>
          <p:nvPr/>
        </p:nvSpPr>
        <p:spPr>
          <a:xfrm>
            <a:off x="6884748" y="5702408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보상에 대한 </a:t>
            </a:r>
            <a:r>
              <a:rPr kumimoji="1" lang="en-US" altLang="ko-KR" sz="2000" dirty="0"/>
              <a:t>Quality</a:t>
            </a:r>
            <a:r>
              <a:rPr kumimoji="1" lang="ko-KR" altLang="en-US" sz="2000" dirty="0"/>
              <a:t>가 높은 행동을 찾자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11C1F9-7018-8443-8C97-77F6FB73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1546"/>
            <a:ext cx="5405909" cy="31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5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RL </a:t>
            </a:r>
            <a:r>
              <a:rPr kumimoji="1" lang="en-US" altLang="ko-Kore-KR" dirty="0" err="1"/>
              <a:t>Alogrithm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3DEBC-E454-AF4D-8A5C-B62FCF0C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Q-table</a:t>
            </a:r>
            <a:r>
              <a:rPr kumimoji="1" lang="ko-KR" altLang="en-US" dirty="0"/>
              <a:t>로 </a:t>
            </a:r>
            <a:r>
              <a:rPr lang="ko-KR" altLang="en-US" dirty="0"/>
              <a:t>모든 </a:t>
            </a:r>
            <a:r>
              <a:rPr lang="en" altLang="ko-Kore-KR" dirty="0"/>
              <a:t>state</a:t>
            </a:r>
            <a:r>
              <a:rPr lang="ko-KR" altLang="en-US" dirty="0"/>
              <a:t>에 대한 </a:t>
            </a:r>
            <a:r>
              <a:rPr lang="en" altLang="ko-Kore-KR" dirty="0"/>
              <a:t>action-value function</a:t>
            </a:r>
            <a:r>
              <a:rPr lang="ko-KR" altLang="en-US" dirty="0"/>
              <a:t>의 값을 저장하고 </a:t>
            </a:r>
            <a:r>
              <a:rPr lang="en" altLang="ko-Kore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상당히 </a:t>
            </a:r>
            <a:r>
              <a:rPr lang="ko-KR" altLang="en-US" dirty="0" err="1"/>
              <a:t>느려짐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" altLang="ko-Kore-KR" dirty="0"/>
              <a:t>action value function</a:t>
            </a:r>
            <a:r>
              <a:rPr lang="ko-KR" altLang="en-US" dirty="0"/>
              <a:t>을 </a:t>
            </a:r>
            <a:r>
              <a:rPr lang="en" altLang="ko-Kore-KR" dirty="0"/>
              <a:t>approximate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approximate</a:t>
            </a:r>
            <a:r>
              <a:rPr lang="ko-KR" altLang="en-US" dirty="0"/>
              <a:t>하는 </a:t>
            </a:r>
            <a:r>
              <a:rPr lang="en" altLang="ko-Kore-KR" dirty="0"/>
              <a:t>deep neural networks</a:t>
            </a:r>
            <a:r>
              <a:rPr lang="ko-KR" altLang="en-US" dirty="0"/>
              <a:t>가 </a:t>
            </a:r>
            <a:r>
              <a:rPr lang="en" altLang="ko-Kore-KR" dirty="0"/>
              <a:t>Deep Q-Networks(DQN)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65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01AB0-82CF-294D-9F5D-F419CCCB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DQN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0A3CF-8228-4E4A-8D0C-386E2E47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65" y="1577122"/>
            <a:ext cx="7428470" cy="4610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5ED68C-BBEB-BF4A-96C6-FE96956801D5}"/>
              </a:ext>
            </a:extLst>
          </p:cNvPr>
          <p:cNvSpPr txBox="1"/>
          <p:nvPr/>
        </p:nvSpPr>
        <p:spPr>
          <a:xfrm>
            <a:off x="838200" y="1392456"/>
            <a:ext cx="663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memory</a:t>
            </a:r>
            <a:r>
              <a:rPr kumimoji="1" lang="ko-KR" altLang="en-US" dirty="0"/>
              <a:t>에 넣어놓고 매 </a:t>
            </a:r>
            <a:r>
              <a:rPr kumimoji="1" lang="en-US" altLang="ko-KR" dirty="0"/>
              <a:t>step</a:t>
            </a:r>
            <a:r>
              <a:rPr kumimoji="1" lang="ko-KR" altLang="en-US" dirty="0"/>
              <a:t>마다 랜덤으로 꺼내서 </a:t>
            </a:r>
            <a:r>
              <a:rPr kumimoji="1" lang="en-US" altLang="ko-KR" dirty="0"/>
              <a:t>Update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221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357</Words>
  <Application>Microsoft Macintosh PowerPoint</Application>
  <PresentationFormat>와이드스크린</PresentationFormat>
  <Paragraphs>65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테마</vt:lpstr>
      <vt:lpstr>StarCratf2 RL Agent Final Project</vt:lpstr>
      <vt:lpstr>Index</vt:lpstr>
      <vt:lpstr>MDP </vt:lpstr>
      <vt:lpstr>MDP </vt:lpstr>
      <vt:lpstr>Reward Function</vt:lpstr>
      <vt:lpstr>RL Alogorithm (Q-Learning)</vt:lpstr>
      <vt:lpstr>RL Alogrithm</vt:lpstr>
      <vt:lpstr>RL Alogrithm</vt:lpstr>
      <vt:lpstr>DQN</vt:lpstr>
      <vt:lpstr>학습 결과</vt:lpstr>
      <vt:lpstr>학습 결과</vt:lpstr>
      <vt:lpstr>학습 결과</vt:lpstr>
      <vt:lpstr>학습 결과</vt:lpstr>
      <vt:lpstr>학습 결과</vt:lpstr>
      <vt:lpstr>학습 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StarCratf2 RL Agent Final Project</dc:title>
  <dc:creator>Microsoft Office User</dc:creator>
  <cp:lastModifiedBy>Microsoft Office User</cp:lastModifiedBy>
  <cp:revision>20</cp:revision>
  <dcterms:created xsi:type="dcterms:W3CDTF">2020-09-16T23:42:03Z</dcterms:created>
  <dcterms:modified xsi:type="dcterms:W3CDTF">2020-09-22T14:28:47Z</dcterms:modified>
</cp:coreProperties>
</file>