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7"/>
  </p:normalViewPr>
  <p:slideViewPr>
    <p:cSldViewPr snapToGrid="0" snapToObjects="1">
      <p:cViewPr varScale="1">
        <p:scale>
          <a:sx n="85" d="100"/>
          <a:sy n="8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33C94-F93D-AF44-A35C-6BFAAD9F8A47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8D48-DF66-334E-A97B-CF64250CC4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16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24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4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1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78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9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0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9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1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1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59DD-C1A0-CD43-BDA1-084EE2D3578A}" type="datetimeFigureOut">
              <a:rPr kumimoji="1" lang="ko-KR" altLang="en-US" smtClean="0"/>
              <a:t>2017. 5. 11.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FC93-8D5F-C646-9CD5-EEFA198A39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3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554637" y="1409076"/>
            <a:ext cx="3312825" cy="34627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642073" y="2925889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Vertx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web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8161" y="2925889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Vertx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web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2540" y="2925889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Vertx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web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8161" y="3824003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mariadb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 flipH="1">
            <a:off x="2211050" y="3275156"/>
            <a:ext cx="1214379" cy="5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7" idx="0"/>
          </p:cNvCxnSpPr>
          <p:nvPr/>
        </p:nvCxnSpPr>
        <p:spPr>
          <a:xfrm>
            <a:off x="2211050" y="3275156"/>
            <a:ext cx="0" cy="5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7" idx="0"/>
          </p:cNvCxnSpPr>
          <p:nvPr/>
        </p:nvCxnSpPr>
        <p:spPr>
          <a:xfrm>
            <a:off x="1054962" y="3275156"/>
            <a:ext cx="1156088" cy="5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54637" y="778967"/>
            <a:ext cx="331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1</a:t>
            </a:r>
            <a:r>
              <a:rPr kumimoji="1" lang="ko-KR" altLang="en-US" b="1" dirty="0" smtClean="0"/>
              <a:t>안</a:t>
            </a:r>
            <a:r>
              <a:rPr kumimoji="1" lang="en-US" altLang="ko-KR" b="1" dirty="0" smtClean="0"/>
              <a:t>)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err="1" smtClean="0"/>
              <a:t>docker</a:t>
            </a:r>
            <a:r>
              <a:rPr kumimoji="1" lang="en-US" altLang="ko-KR" b="1" dirty="0" smtClean="0"/>
              <a:t> command line</a:t>
            </a:r>
            <a:endParaRPr kumimoji="1" lang="ko-KR" altLang="en-US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7584363" y="1439057"/>
            <a:ext cx="3312825" cy="3462727"/>
            <a:chOff x="2353455" y="599607"/>
            <a:chExt cx="5111647" cy="5201587"/>
          </a:xfrm>
        </p:grpSpPr>
        <p:sp>
          <p:nvSpPr>
            <p:cNvPr id="30" name="직사각형 29"/>
            <p:cNvSpPr/>
            <p:nvPr/>
          </p:nvSpPr>
          <p:spPr>
            <a:xfrm>
              <a:off x="2353455" y="599607"/>
              <a:ext cx="5111647" cy="5201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88368" y="2878111"/>
              <a:ext cx="1274164" cy="524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 smtClean="0">
                  <a:solidFill>
                    <a:schemeClr val="tx1"/>
                  </a:solidFill>
                </a:rPr>
                <a:t>Vertx</a:t>
              </a:r>
              <a:r>
                <a:rPr kumimoji="1" lang="en-US" altLang="ko-KR" sz="1100" dirty="0" smtClean="0">
                  <a:solidFill>
                    <a:schemeClr val="tx1"/>
                  </a:solidFill>
                </a:rPr>
                <a:t> web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72197" y="2878111"/>
              <a:ext cx="1274164" cy="524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 smtClean="0">
                  <a:solidFill>
                    <a:schemeClr val="tx1"/>
                  </a:solidFill>
                </a:rPr>
                <a:t>Vertx</a:t>
              </a:r>
              <a:r>
                <a:rPr kumimoji="1" lang="en-US" altLang="ko-KR" sz="1100" dirty="0" smtClean="0">
                  <a:solidFill>
                    <a:schemeClr val="tx1"/>
                  </a:solidFill>
                </a:rPr>
                <a:t> web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45968" y="2878111"/>
              <a:ext cx="1274164" cy="524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 smtClean="0">
                  <a:solidFill>
                    <a:schemeClr val="tx1"/>
                  </a:solidFill>
                </a:rPr>
                <a:t>Vertx</a:t>
              </a:r>
              <a:r>
                <a:rPr kumimoji="1" lang="en-US" altLang="ko-KR" sz="1100" dirty="0" smtClean="0">
                  <a:solidFill>
                    <a:schemeClr val="tx1"/>
                  </a:solidFill>
                </a:rPr>
                <a:t> web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72197" y="4227225"/>
              <a:ext cx="1274164" cy="524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 smtClean="0">
                  <a:solidFill>
                    <a:schemeClr val="tx1"/>
                  </a:solidFill>
                </a:rPr>
                <a:t>mariadb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2197" y="1409074"/>
              <a:ext cx="1274164" cy="524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smtClean="0">
                  <a:solidFill>
                    <a:schemeClr val="tx1"/>
                  </a:solidFill>
                </a:rPr>
                <a:t>Load balancer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5" idx="2"/>
              <a:endCxn id="31" idx="0"/>
            </p:cNvCxnSpPr>
            <p:nvPr/>
          </p:nvCxnSpPr>
          <p:spPr>
            <a:xfrm flipH="1">
              <a:off x="3125450" y="1933730"/>
              <a:ext cx="1783829" cy="94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5" idx="2"/>
              <a:endCxn id="32" idx="0"/>
            </p:cNvCxnSpPr>
            <p:nvPr/>
          </p:nvCxnSpPr>
          <p:spPr>
            <a:xfrm>
              <a:off x="4909279" y="1933730"/>
              <a:ext cx="0" cy="94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5" idx="2"/>
              <a:endCxn id="33" idx="0"/>
            </p:cNvCxnSpPr>
            <p:nvPr/>
          </p:nvCxnSpPr>
          <p:spPr>
            <a:xfrm>
              <a:off x="4909279" y="1933730"/>
              <a:ext cx="1873771" cy="94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3" idx="2"/>
              <a:endCxn id="34" idx="0"/>
            </p:cNvCxnSpPr>
            <p:nvPr/>
          </p:nvCxnSpPr>
          <p:spPr>
            <a:xfrm flipH="1">
              <a:off x="4909279" y="3402767"/>
              <a:ext cx="1873771" cy="82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4909279" y="3402767"/>
              <a:ext cx="0" cy="82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2"/>
              <a:endCxn id="34" idx="0"/>
            </p:cNvCxnSpPr>
            <p:nvPr/>
          </p:nvCxnSpPr>
          <p:spPr>
            <a:xfrm>
              <a:off x="3125450" y="3402767"/>
              <a:ext cx="1783829" cy="82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텍스트 상자 41"/>
          <p:cNvSpPr txBox="1"/>
          <p:nvPr/>
        </p:nvSpPr>
        <p:spPr>
          <a:xfrm>
            <a:off x="7584363" y="808948"/>
            <a:ext cx="331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2</a:t>
            </a:r>
            <a:r>
              <a:rPr kumimoji="1" lang="ko-KR" altLang="en-US" b="1" dirty="0" smtClean="0"/>
              <a:t>안</a:t>
            </a:r>
            <a:r>
              <a:rPr kumimoji="1" lang="en-US" altLang="ko-KR" b="1" dirty="0" smtClean="0"/>
              <a:t>)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err="1" smtClean="0"/>
              <a:t>docker</a:t>
            </a:r>
            <a:r>
              <a:rPr kumimoji="1" lang="en-US" altLang="ko-KR" b="1" dirty="0" smtClean="0"/>
              <a:t> </a:t>
            </a:r>
            <a:r>
              <a:rPr kumimoji="1" lang="en-US" altLang="ko-KR" b="1" dirty="0" smtClean="0"/>
              <a:t>Compose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90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6415790" y="3013024"/>
            <a:ext cx="2728209" cy="3207894"/>
            <a:chOff x="554637" y="1409077"/>
            <a:chExt cx="2728209" cy="3207894"/>
          </a:xfrm>
        </p:grpSpPr>
        <p:sp>
          <p:nvSpPr>
            <p:cNvPr id="46" name="직사각형 45"/>
            <p:cNvSpPr/>
            <p:nvPr/>
          </p:nvSpPr>
          <p:spPr>
            <a:xfrm>
              <a:off x="554637" y="1409077"/>
              <a:ext cx="2728209" cy="3207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072" y="1497565"/>
              <a:ext cx="825777" cy="349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smtClean="0">
                  <a:solidFill>
                    <a:schemeClr val="tx1"/>
                  </a:solidFill>
                </a:rPr>
                <a:t>Rancher host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983043" y="3011574"/>
            <a:ext cx="2728209" cy="3207894"/>
            <a:chOff x="554637" y="1409077"/>
            <a:chExt cx="2728209" cy="3207894"/>
          </a:xfrm>
        </p:grpSpPr>
        <p:sp>
          <p:nvSpPr>
            <p:cNvPr id="43" name="직사각형 42"/>
            <p:cNvSpPr/>
            <p:nvPr/>
          </p:nvSpPr>
          <p:spPr>
            <a:xfrm>
              <a:off x="554637" y="1409077"/>
              <a:ext cx="2728209" cy="3207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2072" y="1497565"/>
              <a:ext cx="825777" cy="349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smtClean="0">
                  <a:solidFill>
                    <a:schemeClr val="tx1"/>
                  </a:solidFill>
                </a:rPr>
                <a:t>Rancher host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텍스트 상자 27"/>
          <p:cNvSpPr txBox="1"/>
          <p:nvPr/>
        </p:nvSpPr>
        <p:spPr>
          <a:xfrm>
            <a:off x="554637" y="778967"/>
            <a:ext cx="331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3</a:t>
            </a:r>
            <a:r>
              <a:rPr kumimoji="1" lang="ko-KR" altLang="en-US" b="1" dirty="0" smtClean="0"/>
              <a:t>안</a:t>
            </a:r>
            <a:r>
              <a:rPr kumimoji="1" lang="en-US" altLang="ko-KR" b="1" dirty="0" smtClean="0"/>
              <a:t>)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>rancher</a:t>
            </a:r>
            <a:endParaRPr kumimoji="1"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8128999" y="4486581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Vertx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web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4258" y="4566274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Vertx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web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03224" y="4486581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Vertx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 web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4258" y="5551040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err="1" smtClean="0">
                <a:solidFill>
                  <a:schemeClr val="tx1"/>
                </a:solidFill>
              </a:rPr>
              <a:t>mariadb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34258" y="3627836"/>
            <a:ext cx="825777" cy="34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/>
                </a:solidFill>
              </a:rPr>
              <a:t>Load balancer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2"/>
            <a:endCxn id="31" idx="0"/>
          </p:cNvCxnSpPr>
          <p:nvPr/>
        </p:nvCxnSpPr>
        <p:spPr>
          <a:xfrm>
            <a:off x="4347147" y="3977103"/>
            <a:ext cx="4194741" cy="5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2"/>
            <a:endCxn id="32" idx="0"/>
          </p:cNvCxnSpPr>
          <p:nvPr/>
        </p:nvCxnSpPr>
        <p:spPr>
          <a:xfrm>
            <a:off x="4347147" y="3977103"/>
            <a:ext cx="0" cy="58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2"/>
            <a:endCxn id="33" idx="0"/>
          </p:cNvCxnSpPr>
          <p:nvPr/>
        </p:nvCxnSpPr>
        <p:spPr>
          <a:xfrm>
            <a:off x="4347147" y="3977103"/>
            <a:ext cx="2568966" cy="5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2"/>
            <a:endCxn id="34" idx="0"/>
          </p:cNvCxnSpPr>
          <p:nvPr/>
        </p:nvCxnSpPr>
        <p:spPr>
          <a:xfrm flipH="1">
            <a:off x="4347147" y="4835848"/>
            <a:ext cx="2568966" cy="71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2"/>
            <a:endCxn id="34" idx="0"/>
          </p:cNvCxnSpPr>
          <p:nvPr/>
        </p:nvCxnSpPr>
        <p:spPr>
          <a:xfrm>
            <a:off x="4347147" y="4915541"/>
            <a:ext cx="0" cy="6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2"/>
            <a:endCxn id="34" idx="0"/>
          </p:cNvCxnSpPr>
          <p:nvPr/>
        </p:nvCxnSpPr>
        <p:spPr>
          <a:xfrm flipH="1">
            <a:off x="4347147" y="4835848"/>
            <a:ext cx="4194741" cy="71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60035" y="910914"/>
            <a:ext cx="2428406" cy="1078597"/>
            <a:chOff x="554638" y="1409077"/>
            <a:chExt cx="2428406" cy="1078597"/>
          </a:xfrm>
        </p:grpSpPr>
        <p:sp>
          <p:nvSpPr>
            <p:cNvPr id="26" name="직사각형 25"/>
            <p:cNvSpPr/>
            <p:nvPr/>
          </p:nvSpPr>
          <p:spPr>
            <a:xfrm>
              <a:off x="554638" y="1409077"/>
              <a:ext cx="2428406" cy="10785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55952" y="1685215"/>
              <a:ext cx="825777" cy="349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smtClean="0">
                  <a:solidFill>
                    <a:schemeClr val="tx1"/>
                  </a:solidFill>
                </a:rPr>
                <a:t>Rancher server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화살표 연결선 50"/>
          <p:cNvCxnSpPr>
            <a:stCxn id="25" idx="2"/>
            <a:endCxn id="43" idx="0"/>
          </p:cNvCxnSpPr>
          <p:nvPr/>
        </p:nvCxnSpPr>
        <p:spPr>
          <a:xfrm flipH="1">
            <a:off x="4347148" y="1536319"/>
            <a:ext cx="1627090" cy="147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2"/>
            <a:endCxn id="46" idx="0"/>
          </p:cNvCxnSpPr>
          <p:nvPr/>
        </p:nvCxnSpPr>
        <p:spPr>
          <a:xfrm>
            <a:off x="5974238" y="1536319"/>
            <a:ext cx="1805657" cy="147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</cp:revision>
  <dcterms:created xsi:type="dcterms:W3CDTF">2017-05-11T08:10:53Z</dcterms:created>
  <dcterms:modified xsi:type="dcterms:W3CDTF">2017-05-11T08:26:32Z</dcterms:modified>
</cp:coreProperties>
</file>