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41B0-A339-4F46-8C0F-D48FCAE2FC1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22" y="3758942"/>
            <a:ext cx="1204728" cy="15082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4873" y="2678975"/>
            <a:ext cx="10606913" cy="164784"/>
            <a:chOff x="1744717" y="1660634"/>
            <a:chExt cx="8071945" cy="229803"/>
          </a:xfrm>
        </p:grpSpPr>
        <p:sp>
          <p:nvSpPr>
            <p:cNvPr id="19" name="Rectangle 18"/>
            <p:cNvSpPr/>
            <p:nvPr/>
          </p:nvSpPr>
          <p:spPr>
            <a:xfrm>
              <a:off x="1744717" y="1660634"/>
              <a:ext cx="8071945" cy="1261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4717" y="1774823"/>
              <a:ext cx="8071945" cy="1156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0020" y="4254599"/>
            <a:ext cx="10521766" cy="209158"/>
            <a:chOff x="1744716" y="4866391"/>
            <a:chExt cx="8071946" cy="258712"/>
          </a:xfrm>
        </p:grpSpPr>
        <p:sp>
          <p:nvSpPr>
            <p:cNvPr id="22" name="Rectangle 21"/>
            <p:cNvSpPr/>
            <p:nvPr/>
          </p:nvSpPr>
          <p:spPr>
            <a:xfrm>
              <a:off x="1744717" y="4866391"/>
              <a:ext cx="8071945" cy="682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4717" y="4945119"/>
              <a:ext cx="8071945" cy="863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716" y="5044485"/>
              <a:ext cx="8071945" cy="806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49337" y="2289332"/>
            <a:ext cx="706792" cy="462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7" y="1519342"/>
            <a:ext cx="692196" cy="481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766" y="3329980"/>
            <a:ext cx="692196" cy="4812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rot="5400000">
            <a:off x="545059" y="1212855"/>
            <a:ext cx="53342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932948" y="321970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52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95" y="474763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3897667" y="2294442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36" y="1490659"/>
            <a:ext cx="692196" cy="48121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 rot="5400000">
            <a:off x="4040895" y="1209999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34" y="403941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860779" y="405812"/>
            <a:ext cx="723794" cy="57851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8" name="Rectangle 67"/>
          <p:cNvSpPr/>
          <p:nvPr/>
        </p:nvSpPr>
        <p:spPr>
          <a:xfrm rot="5400000">
            <a:off x="6410140" y="1826667"/>
            <a:ext cx="1621820" cy="505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63732" y="205200"/>
            <a:ext cx="1842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</a:rPr>
              <a:t>DC Power supply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8755702" y="2258296"/>
            <a:ext cx="810091" cy="472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598577" y="393006"/>
            <a:ext cx="1191252" cy="1482363"/>
            <a:chOff x="3369130" y="1819114"/>
            <a:chExt cx="591688" cy="691033"/>
          </a:xfrm>
        </p:grpSpPr>
        <p:grpSp>
          <p:nvGrpSpPr>
            <p:cNvPr id="79" name="Group 78"/>
            <p:cNvGrpSpPr/>
            <p:nvPr/>
          </p:nvGrpSpPr>
          <p:grpSpPr>
            <a:xfrm>
              <a:off x="3369130" y="1827660"/>
              <a:ext cx="548731" cy="670932"/>
              <a:chOff x="3427451" y="1275347"/>
              <a:chExt cx="873295" cy="101759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427451" y="1491926"/>
                <a:ext cx="868784" cy="801019"/>
                <a:chOff x="3427451" y="1491926"/>
                <a:chExt cx="868784" cy="801019"/>
              </a:xfrm>
            </p:grpSpPr>
            <p:pic>
              <p:nvPicPr>
                <p:cNvPr id="83" name="Picture 32" descr="Image result for many computers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8796" y="1491926"/>
                  <a:ext cx="417439" cy="417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4882" y="1900165"/>
                  <a:ext cx="385151" cy="39157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47707" y="1909365"/>
                  <a:ext cx="431778" cy="383580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7451" y="1527678"/>
                  <a:ext cx="447409" cy="361974"/>
                </a:xfrm>
                <a:prstGeom prst="rect">
                  <a:avLst/>
                </a:prstGeom>
              </p:spPr>
            </p:pic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9145" y="1275347"/>
                <a:ext cx="731601" cy="230939"/>
              </a:xfrm>
              <a:prstGeom prst="rect">
                <a:avLst/>
              </a:prstGeom>
            </p:spPr>
          </p:pic>
        </p:grpSp>
        <p:sp>
          <p:nvSpPr>
            <p:cNvPr id="80" name="Rounded Rectangle 79"/>
            <p:cNvSpPr/>
            <p:nvPr/>
          </p:nvSpPr>
          <p:spPr>
            <a:xfrm>
              <a:off x="3369130" y="1819114"/>
              <a:ext cx="591688" cy="691033"/>
            </a:xfrm>
            <a:prstGeom prst="roundRect">
              <a:avLst/>
            </a:prstGeom>
            <a:solidFill>
              <a:srgbClr val="DAE3F3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758043" y="162174"/>
            <a:ext cx="993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</a:rPr>
              <a:t>DC </a:t>
            </a:r>
            <a:r>
              <a:rPr lang="en-US" sz="900" b="1" dirty="0" smtClean="0">
                <a:ln w="0"/>
                <a:solidFill>
                  <a:prstClr val="black"/>
                </a:solidFill>
              </a:rPr>
              <a:t>E-Load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923" y="5081604"/>
            <a:ext cx="1282633" cy="9594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2" name="Rectangle 91"/>
          <p:cNvSpPr/>
          <p:nvPr/>
        </p:nvSpPr>
        <p:spPr>
          <a:xfrm rot="5400000">
            <a:off x="850053" y="4727653"/>
            <a:ext cx="588694" cy="661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5253" y="4833318"/>
            <a:ext cx="120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n w="0"/>
                <a:solidFill>
                  <a:prstClr val="black"/>
                </a:solidFill>
              </a:rPr>
              <a:t>Grid Simulator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379716" y="4876969"/>
            <a:ext cx="1323290" cy="1037362"/>
            <a:chOff x="6485279" y="4520024"/>
            <a:chExt cx="1579432" cy="1699566"/>
          </a:xfrm>
        </p:grpSpPr>
        <p:grpSp>
          <p:nvGrpSpPr>
            <p:cNvPr id="96" name="Group 95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97" name="Rounded Rectangle 96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85279" y="4520024"/>
              <a:ext cx="1330696" cy="378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</a:t>
              </a:r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 rot="5400000">
            <a:off x="3115524" y="3078595"/>
            <a:ext cx="504015" cy="546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3132965" y="3984361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343" y="220953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Lithium Ion Battery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8103" y="32026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prstClr val="black"/>
                </a:solidFill>
              </a:rPr>
              <a:t>BI-Directional</a:t>
            </a:r>
            <a:r>
              <a:rPr lang="en-US" sz="9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900" b="1" dirty="0" smtClean="0">
                <a:solidFill>
                  <a:prstClr val="black"/>
                </a:solidFill>
              </a:rPr>
              <a:t>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0082" y="181584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Array 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812" y="1451269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DC/DC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16" y="1287266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4" y="1340820"/>
            <a:ext cx="205315" cy="1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40" y="3167455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834" y="241594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DC </a:t>
            </a:r>
            <a:r>
              <a:rPr lang="en-US" sz="1600" b="1" dirty="0" smtClean="0">
                <a:solidFill>
                  <a:prstClr val="black"/>
                </a:solidFill>
              </a:rPr>
              <a:t>Bus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71" y="4006822"/>
            <a:ext cx="770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AC </a:t>
            </a:r>
            <a:r>
              <a:rPr lang="en-US" sz="1600" b="1" dirty="0" smtClean="0">
                <a:solidFill>
                  <a:prstClr val="black"/>
                </a:solidFill>
              </a:rPr>
              <a:t>Bus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369964" y="2989503"/>
            <a:ext cx="203200" cy="8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369963" y="3075796"/>
            <a:ext cx="203201" cy="9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1369963" y="3120011"/>
            <a:ext cx="203201" cy="9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5400000">
            <a:off x="2270542" y="2300931"/>
            <a:ext cx="644974" cy="541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01" y="1536460"/>
            <a:ext cx="692196" cy="481219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 rot="5400000">
            <a:off x="2335426" y="1250294"/>
            <a:ext cx="525131" cy="4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848" y="437810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1" name="TextBox 130"/>
          <p:cNvSpPr txBox="1"/>
          <p:nvPr/>
        </p:nvSpPr>
        <p:spPr>
          <a:xfrm>
            <a:off x="2053829" y="20067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Lead Carbon Battery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92647" y="1460289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DC/DC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3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1" y="1352294"/>
            <a:ext cx="212107" cy="1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494768" y="1335234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43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5" y="458485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/>
          <p:cNvSpPr/>
          <p:nvPr/>
        </p:nvSpPr>
        <p:spPr>
          <a:xfrm rot="5400000">
            <a:off x="5527037" y="2278164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06" y="1474381"/>
            <a:ext cx="692196" cy="481219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 rot="5400000">
            <a:off x="5670265" y="1193721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70756" y="165461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Array 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4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86" y="1270988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/>
          <p:cNvSpPr txBox="1"/>
          <p:nvPr/>
        </p:nvSpPr>
        <p:spPr>
          <a:xfrm>
            <a:off x="5124138" y="131895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58" y="3326191"/>
            <a:ext cx="692196" cy="481219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 rot="5400000">
            <a:off x="5354616" y="3074806"/>
            <a:ext cx="504015" cy="546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 rot="5400000">
            <a:off x="5372057" y="3980572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47799" y="319952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prstClr val="black"/>
                </a:solidFill>
              </a:rPr>
              <a:t>BI-Directional</a:t>
            </a:r>
            <a:r>
              <a:rPr lang="en-US" sz="9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900" b="1" dirty="0" smtClean="0">
                <a:solidFill>
                  <a:prstClr val="black"/>
                </a:solidFill>
              </a:rPr>
              <a:t>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5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32" y="3163666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285" y="5351576"/>
            <a:ext cx="896249" cy="71635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6" name="TextBox 155"/>
          <p:cNvSpPr txBox="1"/>
          <p:nvPr/>
        </p:nvSpPr>
        <p:spPr>
          <a:xfrm>
            <a:off x="3162803" y="5102209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AC Source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 rot="5400000">
            <a:off x="3425438" y="4836689"/>
            <a:ext cx="816464" cy="700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25608" y="5096967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84291" y="482866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rot="5400000">
            <a:off x="6999520" y="4728354"/>
            <a:ext cx="574330" cy="662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271815" y="4866411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8461604" y="4912693"/>
            <a:ext cx="1277205" cy="1054597"/>
            <a:chOff x="6540284" y="4491787"/>
            <a:chExt cx="1524427" cy="1727803"/>
          </a:xfrm>
        </p:grpSpPr>
        <p:grpSp>
          <p:nvGrpSpPr>
            <p:cNvPr id="172" name="Group 171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173" name="Rounded Rectangle 172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540284" y="4491787"/>
              <a:ext cx="1330696" cy="37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</a:t>
              </a:r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9245606" y="4927616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 rot="5400000">
            <a:off x="8931554" y="4766614"/>
            <a:ext cx="633724" cy="486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#MOREDDY ABHINAVA CHAITANYA#</dc:creator>
  <cp:lastModifiedBy>Alexandra Fridman</cp:lastModifiedBy>
  <cp:revision>5</cp:revision>
  <dcterms:created xsi:type="dcterms:W3CDTF">2016-10-04T02:59:40Z</dcterms:created>
  <dcterms:modified xsi:type="dcterms:W3CDTF">2016-10-18T07:05:21Z</dcterms:modified>
</cp:coreProperties>
</file>