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62" d="100"/>
          <a:sy n="62" d="100"/>
        </p:scale>
        <p:origin x="-78" y="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41B0-A339-4F46-8C0F-D48FCAE2FC16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B6E22-F7EF-4E63-9B2D-4EC8935B1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0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41B0-A339-4F46-8C0F-D48FCAE2FC16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B6E22-F7EF-4E63-9B2D-4EC8935B1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17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41B0-A339-4F46-8C0F-D48FCAE2FC16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B6E22-F7EF-4E63-9B2D-4EC8935B1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7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41B0-A339-4F46-8C0F-D48FCAE2FC16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B6E22-F7EF-4E63-9B2D-4EC8935B1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30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41B0-A339-4F46-8C0F-D48FCAE2FC16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B6E22-F7EF-4E63-9B2D-4EC8935B1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00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41B0-A339-4F46-8C0F-D48FCAE2FC16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B6E22-F7EF-4E63-9B2D-4EC8935B1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23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41B0-A339-4F46-8C0F-D48FCAE2FC16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B6E22-F7EF-4E63-9B2D-4EC8935B1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3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41B0-A339-4F46-8C0F-D48FCAE2FC16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B6E22-F7EF-4E63-9B2D-4EC8935B1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3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41B0-A339-4F46-8C0F-D48FCAE2FC16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B6E22-F7EF-4E63-9B2D-4EC8935B1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73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41B0-A339-4F46-8C0F-D48FCAE2FC16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B6E22-F7EF-4E63-9B2D-4EC8935B1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38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41B0-A339-4F46-8C0F-D48FCAE2FC16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B6E22-F7EF-4E63-9B2D-4EC8935B1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99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F41B0-A339-4F46-8C0F-D48FCAE2FC16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B6E22-F7EF-4E63-9B2D-4EC8935B1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6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54873" y="2678975"/>
            <a:ext cx="11951402" cy="164784"/>
            <a:chOff x="1744717" y="1660634"/>
            <a:chExt cx="8071945" cy="229803"/>
          </a:xfrm>
        </p:grpSpPr>
        <p:sp>
          <p:nvSpPr>
            <p:cNvPr id="19" name="Rectangle 18"/>
            <p:cNvSpPr/>
            <p:nvPr/>
          </p:nvSpPr>
          <p:spPr>
            <a:xfrm>
              <a:off x="1744717" y="1660634"/>
              <a:ext cx="8071945" cy="1261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744717" y="1774823"/>
              <a:ext cx="8071945" cy="1156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40019" y="4254599"/>
            <a:ext cx="11866255" cy="208881"/>
            <a:chOff x="1744716" y="4866391"/>
            <a:chExt cx="8071946" cy="258712"/>
          </a:xfrm>
        </p:grpSpPr>
        <p:sp>
          <p:nvSpPr>
            <p:cNvPr id="22" name="Rectangle 21"/>
            <p:cNvSpPr/>
            <p:nvPr/>
          </p:nvSpPr>
          <p:spPr>
            <a:xfrm>
              <a:off x="1744717" y="4866391"/>
              <a:ext cx="8071945" cy="6821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744717" y="4945119"/>
              <a:ext cx="8071945" cy="863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44716" y="5044485"/>
              <a:ext cx="8071945" cy="8061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 rot="5400000">
            <a:off x="449337" y="2289332"/>
            <a:ext cx="706792" cy="4623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 rot="5400000">
            <a:off x="545059" y="1212855"/>
            <a:ext cx="533420" cy="4571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Freeform 44"/>
          <p:cNvSpPr/>
          <p:nvPr/>
        </p:nvSpPr>
        <p:spPr>
          <a:xfrm>
            <a:off x="4932948" y="3219703"/>
            <a:ext cx="1449298" cy="724475"/>
          </a:xfrm>
          <a:custGeom>
            <a:avLst/>
            <a:gdLst>
              <a:gd name="connsiteX0" fmla="*/ 0 w 1449298"/>
              <a:gd name="connsiteY0" fmla="*/ 0 h 724475"/>
              <a:gd name="connsiteX1" fmla="*/ 1449298 w 1449298"/>
              <a:gd name="connsiteY1" fmla="*/ 0 h 724475"/>
              <a:gd name="connsiteX2" fmla="*/ 1449298 w 1449298"/>
              <a:gd name="connsiteY2" fmla="*/ 724475 h 724475"/>
              <a:gd name="connsiteX3" fmla="*/ 0 w 1449298"/>
              <a:gd name="connsiteY3" fmla="*/ 724475 h 724475"/>
              <a:gd name="connsiteX4" fmla="*/ 0 w 1449298"/>
              <a:gd name="connsiteY4" fmla="*/ 0 h 72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298" h="724475">
                <a:moveTo>
                  <a:pt x="0" y="0"/>
                </a:moveTo>
                <a:lnTo>
                  <a:pt x="1449298" y="0"/>
                </a:lnTo>
                <a:lnTo>
                  <a:pt x="1449298" y="724475"/>
                </a:lnTo>
                <a:lnTo>
                  <a:pt x="0" y="7244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845" tIns="29845" rIns="29845" bIns="29845" numCol="1" spcCol="1270" anchor="ctr" anchorCtr="0">
            <a:noAutofit/>
          </a:bodyPr>
          <a:lstStyle/>
          <a:p>
            <a:pPr algn="ctr" defTabSz="2089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7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  <p:pic>
        <p:nvPicPr>
          <p:cNvPr id="52" name="Picture 6" descr="https://encrypted-tbn0.gstatic.com/images?q=tbn:ANd9GcTu1Ofytu0JhFVNMHeN9i8rjEzwPg0d3seZ88bNCrDFI8PqivH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823" y="515484"/>
            <a:ext cx="519478" cy="519479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/>
          <p:cNvSpPr/>
          <p:nvPr/>
        </p:nvSpPr>
        <p:spPr>
          <a:xfrm rot="5400000">
            <a:off x="4622195" y="2335163"/>
            <a:ext cx="756652" cy="6273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 rot="5400000">
            <a:off x="4765423" y="1250720"/>
            <a:ext cx="481524" cy="6273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34" y="403941"/>
            <a:ext cx="569969" cy="569969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8919503" y="1588247"/>
            <a:ext cx="723794" cy="578516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68" name="Rectangle 67"/>
          <p:cNvSpPr/>
          <p:nvPr/>
        </p:nvSpPr>
        <p:spPr>
          <a:xfrm rot="5400000">
            <a:off x="8996927" y="2400658"/>
            <a:ext cx="513506" cy="4571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649632" y="1284943"/>
            <a:ext cx="14782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ln w="0"/>
                <a:solidFill>
                  <a:prstClr val="black"/>
                </a:solidFill>
                <a:latin typeface="Century Schoolbook" panose="02040604050505020304" pitchFamily="18" charset="0"/>
              </a:rPr>
              <a:t>DC Power supply</a:t>
            </a:r>
            <a:endParaRPr lang="en-US" sz="900" b="1" dirty="0">
              <a:ln w="0"/>
              <a:solidFill>
                <a:prstClr val="black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 rot="5400000">
            <a:off x="11198642" y="2493988"/>
            <a:ext cx="326846" cy="4571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white"/>
              </a:solidFill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10867377" y="1466245"/>
            <a:ext cx="993687" cy="897189"/>
            <a:chOff x="3369130" y="1819114"/>
            <a:chExt cx="591688" cy="691033"/>
          </a:xfrm>
        </p:grpSpPr>
        <p:grpSp>
          <p:nvGrpSpPr>
            <p:cNvPr id="79" name="Group 78"/>
            <p:cNvGrpSpPr/>
            <p:nvPr/>
          </p:nvGrpSpPr>
          <p:grpSpPr>
            <a:xfrm>
              <a:off x="3369130" y="1827660"/>
              <a:ext cx="548731" cy="670932"/>
              <a:chOff x="3427451" y="1275347"/>
              <a:chExt cx="873295" cy="1017598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3427451" y="1491926"/>
                <a:ext cx="868784" cy="801019"/>
                <a:chOff x="3427451" y="1491926"/>
                <a:chExt cx="868784" cy="801019"/>
              </a:xfrm>
            </p:grpSpPr>
            <p:pic>
              <p:nvPicPr>
                <p:cNvPr id="83" name="Picture 32" descr="Image result for many computers icon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78796" y="1491926"/>
                  <a:ext cx="417439" cy="41743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4" name="Picture 83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434882" y="1900165"/>
                  <a:ext cx="385151" cy="391570"/>
                </a:xfrm>
                <a:prstGeom prst="rect">
                  <a:avLst/>
                </a:prstGeom>
              </p:spPr>
            </p:pic>
            <p:pic>
              <p:nvPicPr>
                <p:cNvPr id="85" name="Picture 84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847707" y="1909365"/>
                  <a:ext cx="431778" cy="383580"/>
                </a:xfrm>
                <a:prstGeom prst="rect">
                  <a:avLst/>
                </a:prstGeom>
              </p:spPr>
            </p:pic>
            <p:pic>
              <p:nvPicPr>
                <p:cNvPr id="86" name="Picture 85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427451" y="1527678"/>
                  <a:ext cx="447409" cy="361974"/>
                </a:xfrm>
                <a:prstGeom prst="rect">
                  <a:avLst/>
                </a:prstGeom>
              </p:spPr>
            </p:pic>
          </p:grpSp>
          <p:pic>
            <p:nvPicPr>
              <p:cNvPr id="82" name="Picture 81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69145" y="1275347"/>
                <a:ext cx="731601" cy="230939"/>
              </a:xfrm>
              <a:prstGeom prst="rect">
                <a:avLst/>
              </a:prstGeom>
            </p:spPr>
          </p:pic>
        </p:grpSp>
        <p:sp>
          <p:nvSpPr>
            <p:cNvPr id="80" name="Rounded Rectangle 79"/>
            <p:cNvSpPr/>
            <p:nvPr/>
          </p:nvSpPr>
          <p:spPr>
            <a:xfrm>
              <a:off x="3369130" y="1819114"/>
              <a:ext cx="591688" cy="691033"/>
            </a:xfrm>
            <a:prstGeom prst="roundRect">
              <a:avLst/>
            </a:prstGeom>
            <a:solidFill>
              <a:srgbClr val="DAE3F3">
                <a:alpha val="2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10865221" y="1271674"/>
            <a:ext cx="9936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ln w="0"/>
                <a:solidFill>
                  <a:prstClr val="black"/>
                </a:solidFill>
                <a:latin typeface="Century Schoolbook" panose="02040604050505020304" pitchFamily="18" charset="0"/>
              </a:rPr>
              <a:t>DC E-Load</a:t>
            </a:r>
            <a:endParaRPr lang="en-US" sz="900" b="1" dirty="0">
              <a:ln w="0"/>
              <a:solidFill>
                <a:prstClr val="black"/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7291" y="5212098"/>
            <a:ext cx="1282633" cy="95946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92" name="Rectangle 91"/>
          <p:cNvSpPr/>
          <p:nvPr/>
        </p:nvSpPr>
        <p:spPr>
          <a:xfrm rot="5400000">
            <a:off x="441157" y="4800992"/>
            <a:ext cx="730983" cy="5596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-197379" y="4830393"/>
            <a:ext cx="12072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n w="0"/>
                <a:solidFill>
                  <a:prstClr val="black"/>
                </a:solidFill>
              </a:rPr>
              <a:t>Grid Simulator</a:t>
            </a:r>
            <a:endParaRPr lang="en-US" sz="900" b="1" dirty="0">
              <a:ln w="0"/>
              <a:solidFill>
                <a:prstClr val="black"/>
              </a:solidFill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5705030" y="4869378"/>
            <a:ext cx="1323290" cy="1037362"/>
            <a:chOff x="6485279" y="4520024"/>
            <a:chExt cx="1579432" cy="1699566"/>
          </a:xfrm>
        </p:grpSpPr>
        <p:grpSp>
          <p:nvGrpSpPr>
            <p:cNvPr id="96" name="Group 95"/>
            <p:cNvGrpSpPr/>
            <p:nvPr/>
          </p:nvGrpSpPr>
          <p:grpSpPr>
            <a:xfrm>
              <a:off x="7014135" y="4850951"/>
              <a:ext cx="1050576" cy="1338822"/>
              <a:chOff x="7014135" y="4850951"/>
              <a:chExt cx="1050576" cy="1338822"/>
            </a:xfrm>
          </p:grpSpPr>
          <p:pic>
            <p:nvPicPr>
              <p:cNvPr id="99" name="Picture 98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87166" y="4850951"/>
                <a:ext cx="435788" cy="790312"/>
              </a:xfrm>
              <a:prstGeom prst="rect">
                <a:avLst/>
              </a:prstGeom>
            </p:spPr>
          </p:pic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584146" y="5001651"/>
                <a:ext cx="386123" cy="611385"/>
              </a:xfrm>
              <a:prstGeom prst="rect">
                <a:avLst/>
              </a:prstGeom>
            </p:spPr>
          </p:pic>
          <p:pic>
            <p:nvPicPr>
              <p:cNvPr id="101" name="Picture 100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014135" y="5695482"/>
                <a:ext cx="494291" cy="494291"/>
              </a:xfrm>
              <a:prstGeom prst="rect">
                <a:avLst/>
              </a:prstGeom>
            </p:spPr>
          </p:pic>
          <p:pic>
            <p:nvPicPr>
              <p:cNvPr id="102" name="Picture 101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541190" y="5666252"/>
                <a:ext cx="523521" cy="523521"/>
              </a:xfrm>
              <a:prstGeom prst="rect">
                <a:avLst/>
              </a:prstGeom>
            </p:spPr>
          </p:pic>
        </p:grpSp>
        <p:sp>
          <p:nvSpPr>
            <p:cNvPr id="97" name="Rounded Rectangle 96"/>
            <p:cNvSpPr/>
            <p:nvPr/>
          </p:nvSpPr>
          <p:spPr>
            <a:xfrm>
              <a:off x="6994988" y="4819140"/>
              <a:ext cx="1069723" cy="14004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485279" y="4520024"/>
              <a:ext cx="1330696" cy="378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ln w="0"/>
                  <a:solidFill>
                    <a:prstClr val="black"/>
                  </a:solidFill>
                </a:rPr>
                <a:t>AC Load</a:t>
              </a:r>
              <a:endParaRPr lang="en-US" sz="900" b="1" dirty="0">
                <a:ln w="0"/>
                <a:solidFill>
                  <a:prstClr val="black"/>
                </a:solidFill>
              </a:endParaRPr>
            </a:p>
          </p:txBody>
        </p:sp>
      </p:grpSp>
      <p:sp>
        <p:nvSpPr>
          <p:cNvPr id="107" name="Rectangle 106"/>
          <p:cNvSpPr/>
          <p:nvPr/>
        </p:nvSpPr>
        <p:spPr>
          <a:xfrm rot="5400000">
            <a:off x="3049115" y="3144595"/>
            <a:ext cx="626693" cy="4571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 rot="5400000">
            <a:off x="3132965" y="3984361"/>
            <a:ext cx="467421" cy="5634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6018" y="107415"/>
            <a:ext cx="13949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  <a:latin typeface="Century Schoolbook" panose="02040604050505020304" pitchFamily="18" charset="0"/>
              </a:rPr>
              <a:t>Lithium Ion Battery</a:t>
            </a:r>
            <a:endParaRPr lang="en-US" sz="900" b="1" dirty="0">
              <a:solidFill>
                <a:prstClr val="black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65946" y="3891406"/>
            <a:ext cx="16926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  <a:latin typeface="Century Schoolbook" panose="02040604050505020304" pitchFamily="18" charset="0"/>
              </a:rPr>
              <a:t>Bi-Directional Converter</a:t>
            </a:r>
            <a:endParaRPr lang="en-US" sz="900" b="1" dirty="0">
              <a:solidFill>
                <a:prstClr val="black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04610" y="148136"/>
            <a:ext cx="7761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  <a:latin typeface="Century Schoolbook" panose="02040604050505020304" pitchFamily="18" charset="0"/>
              </a:rPr>
              <a:t>PV Array </a:t>
            </a:r>
            <a:endParaRPr lang="en-US" sz="900" b="1" dirty="0">
              <a:solidFill>
                <a:prstClr val="black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5934" y="2051098"/>
            <a:ext cx="12314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  <a:latin typeface="Century Schoolbook" panose="02040604050505020304" pitchFamily="18" charset="0"/>
              </a:rPr>
              <a:t>DC/DC Converter</a:t>
            </a:r>
            <a:endParaRPr lang="en-US" sz="900" b="1" dirty="0">
              <a:solidFill>
                <a:prstClr val="black"/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1028" name="Picture 4" descr="http://www.londoncityairport.com/content/images/icons/wifi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444" y="1327987"/>
            <a:ext cx="233041" cy="21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4" descr="http://www.londoncityairport.com/content/images/icons/wifi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14" y="1340820"/>
            <a:ext cx="205315" cy="185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4" descr="http://www.londoncityairport.com/content/images/icons/wifi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240" y="3167455"/>
            <a:ext cx="194851" cy="176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8055" y="2422302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DC Grid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90871" y="4006822"/>
            <a:ext cx="8282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</a:rPr>
              <a:t>AC Grid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 rot="5400000">
            <a:off x="2666167" y="2344823"/>
            <a:ext cx="644974" cy="5416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 rot="5400000">
            <a:off x="2731051" y="1294186"/>
            <a:ext cx="525131" cy="472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30" name="Picture 1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473" y="481702"/>
            <a:ext cx="569969" cy="569969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31" name="TextBox 130"/>
          <p:cNvSpPr txBox="1"/>
          <p:nvPr/>
        </p:nvSpPr>
        <p:spPr>
          <a:xfrm>
            <a:off x="2393715" y="151307"/>
            <a:ext cx="14478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  <a:latin typeface="Century Schoolbook" panose="02040604050505020304" pitchFamily="18" charset="0"/>
              </a:rPr>
              <a:t>Lead Carbon Battery</a:t>
            </a:r>
            <a:endParaRPr lang="en-US" sz="900" b="1" dirty="0">
              <a:solidFill>
                <a:prstClr val="black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2475520" y="2122593"/>
            <a:ext cx="12314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  <a:latin typeface="Century Schoolbook" panose="02040604050505020304" pitchFamily="18" charset="0"/>
              </a:rPr>
              <a:t>DC/DC Converter</a:t>
            </a:r>
            <a:endParaRPr lang="en-US" sz="900" b="1" dirty="0">
              <a:solidFill>
                <a:prstClr val="black"/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134" name="Picture 4" descr="http://www.londoncityairport.com/content/images/icons/wifi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266" y="1396186"/>
            <a:ext cx="212107" cy="19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" name="Picture 6" descr="https://encrypted-tbn0.gstatic.com/images?q=tbn:ANd9GcTu1Ofytu0JhFVNMHeN9i8rjEzwPg0d3seZ88bNCrDFI8PqivH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526" y="469123"/>
            <a:ext cx="519478" cy="519479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Rectangle 143"/>
          <p:cNvSpPr/>
          <p:nvPr/>
        </p:nvSpPr>
        <p:spPr>
          <a:xfrm rot="5400000">
            <a:off x="6665898" y="2288802"/>
            <a:ext cx="756652" cy="6273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 rot="5400000">
            <a:off x="6809126" y="1204359"/>
            <a:ext cx="481524" cy="6273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48" name="Picture 4" descr="http://www.londoncityairport.com/content/images/icons/wifi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147" y="1281626"/>
            <a:ext cx="233041" cy="21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Rectangle 150"/>
          <p:cNvSpPr/>
          <p:nvPr/>
        </p:nvSpPr>
        <p:spPr>
          <a:xfrm rot="5400000">
            <a:off x="6529685" y="3074806"/>
            <a:ext cx="504015" cy="5463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 rot="5400000">
            <a:off x="6547126" y="3980572"/>
            <a:ext cx="467421" cy="5634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54" name="Picture 4" descr="http://www.londoncityairport.com/content/images/icons/wifi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401" y="3163666"/>
            <a:ext cx="194851" cy="176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1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3186" y="5333655"/>
            <a:ext cx="896249" cy="716356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56" name="TextBox 155"/>
          <p:cNvSpPr txBox="1"/>
          <p:nvPr/>
        </p:nvSpPr>
        <p:spPr>
          <a:xfrm>
            <a:off x="3205704" y="5084288"/>
            <a:ext cx="6687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</a:rPr>
              <a:t>AC Source</a:t>
            </a:r>
            <a:endParaRPr lang="en-US" sz="900" b="1" dirty="0">
              <a:solidFill>
                <a:prstClr val="black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 rot="5400000">
            <a:off x="3468339" y="4818768"/>
            <a:ext cx="816464" cy="7004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868509" y="5079046"/>
            <a:ext cx="6206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</a:rPr>
              <a:t>150 KWA</a:t>
            </a:r>
            <a:endParaRPr lang="en-US" sz="900" b="1" dirty="0">
              <a:solidFill>
                <a:prstClr val="black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051659" y="4825735"/>
            <a:ext cx="6206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</a:rPr>
              <a:t>150 KWA</a:t>
            </a:r>
            <a:endParaRPr lang="en-US" sz="900" b="1" dirty="0">
              <a:solidFill>
                <a:prstClr val="black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 rot="5400000">
            <a:off x="6324834" y="4720763"/>
            <a:ext cx="574330" cy="6625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6597129" y="4858820"/>
            <a:ext cx="5412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</a:rPr>
              <a:t>50 KW</a:t>
            </a:r>
            <a:endParaRPr lang="en-US" sz="900" b="1" dirty="0">
              <a:solidFill>
                <a:prstClr val="black"/>
              </a:solidFill>
            </a:endParaRPr>
          </a:p>
        </p:txBody>
      </p:sp>
      <p:grpSp>
        <p:nvGrpSpPr>
          <p:cNvPr id="171" name="Group 170"/>
          <p:cNvGrpSpPr/>
          <p:nvPr/>
        </p:nvGrpSpPr>
        <p:grpSpPr>
          <a:xfrm>
            <a:off x="8916530" y="4905102"/>
            <a:ext cx="1277205" cy="1054597"/>
            <a:chOff x="6540284" y="4491787"/>
            <a:chExt cx="1524427" cy="1727803"/>
          </a:xfrm>
        </p:grpSpPr>
        <p:grpSp>
          <p:nvGrpSpPr>
            <p:cNvPr id="172" name="Group 171"/>
            <p:cNvGrpSpPr/>
            <p:nvPr/>
          </p:nvGrpSpPr>
          <p:grpSpPr>
            <a:xfrm>
              <a:off x="7014135" y="4850951"/>
              <a:ext cx="1050576" cy="1338822"/>
              <a:chOff x="7014135" y="4850951"/>
              <a:chExt cx="1050576" cy="1338822"/>
            </a:xfrm>
          </p:grpSpPr>
          <p:pic>
            <p:nvPicPr>
              <p:cNvPr id="175" name="Picture 174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87166" y="4850951"/>
                <a:ext cx="435788" cy="790312"/>
              </a:xfrm>
              <a:prstGeom prst="rect">
                <a:avLst/>
              </a:prstGeom>
            </p:spPr>
          </p:pic>
          <p:pic>
            <p:nvPicPr>
              <p:cNvPr id="176" name="Picture 175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584146" y="5001651"/>
                <a:ext cx="386123" cy="611385"/>
              </a:xfrm>
              <a:prstGeom prst="rect">
                <a:avLst/>
              </a:prstGeom>
            </p:spPr>
          </p:pic>
          <p:pic>
            <p:nvPicPr>
              <p:cNvPr id="177" name="Picture 176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014135" y="5695482"/>
                <a:ext cx="494291" cy="494291"/>
              </a:xfrm>
              <a:prstGeom prst="rect">
                <a:avLst/>
              </a:prstGeom>
            </p:spPr>
          </p:pic>
          <p:pic>
            <p:nvPicPr>
              <p:cNvPr id="178" name="Picture 177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541190" y="5666252"/>
                <a:ext cx="523521" cy="523521"/>
              </a:xfrm>
              <a:prstGeom prst="rect">
                <a:avLst/>
              </a:prstGeom>
            </p:spPr>
          </p:pic>
        </p:grpSp>
        <p:sp>
          <p:nvSpPr>
            <p:cNvPr id="173" name="Rounded Rectangle 172"/>
            <p:cNvSpPr/>
            <p:nvPr/>
          </p:nvSpPr>
          <p:spPr>
            <a:xfrm>
              <a:off x="6994988" y="4819140"/>
              <a:ext cx="1069723" cy="14004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6540284" y="4491787"/>
              <a:ext cx="1330696" cy="378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ln w="0"/>
                  <a:solidFill>
                    <a:prstClr val="black"/>
                  </a:solidFill>
                </a:rPr>
                <a:t>AC Load</a:t>
              </a:r>
              <a:endParaRPr lang="en-US" sz="900" b="1" dirty="0">
                <a:ln w="0"/>
                <a:solidFill>
                  <a:prstClr val="black"/>
                </a:solidFill>
              </a:endParaRPr>
            </a:p>
          </p:txBody>
        </p:sp>
      </p:grpSp>
      <p:sp>
        <p:nvSpPr>
          <p:cNvPr id="179" name="TextBox 178"/>
          <p:cNvSpPr txBox="1"/>
          <p:nvPr/>
        </p:nvSpPr>
        <p:spPr>
          <a:xfrm>
            <a:off x="9700532" y="4920025"/>
            <a:ext cx="5412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</a:rPr>
              <a:t>50 KW</a:t>
            </a:r>
            <a:endParaRPr lang="en-US" sz="900" b="1" dirty="0">
              <a:solidFill>
                <a:prstClr val="black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 rot="5400000">
            <a:off x="9386480" y="4759023"/>
            <a:ext cx="633724" cy="4865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31" y="1514868"/>
            <a:ext cx="501204" cy="501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Picture 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098" y="1580352"/>
            <a:ext cx="501204" cy="501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" name="Picture 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692" y="1522259"/>
            <a:ext cx="501204" cy="501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" name="Picture 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442" y="1492176"/>
            <a:ext cx="501204" cy="501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" name="TextBox 110"/>
          <p:cNvSpPr txBox="1"/>
          <p:nvPr/>
        </p:nvSpPr>
        <p:spPr>
          <a:xfrm>
            <a:off x="4473603" y="2115160"/>
            <a:ext cx="12314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  <a:latin typeface="Century Schoolbook" panose="02040604050505020304" pitchFamily="18" charset="0"/>
              </a:rPr>
              <a:t>DC/DC Converter</a:t>
            </a:r>
            <a:endParaRPr lang="en-US" sz="900" b="1" dirty="0">
              <a:solidFill>
                <a:prstClr val="black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519433" y="2089339"/>
            <a:ext cx="12314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  <a:latin typeface="Century Schoolbook" panose="02040604050505020304" pitchFamily="18" charset="0"/>
              </a:rPr>
              <a:t>DC/DC Converter</a:t>
            </a:r>
            <a:endParaRPr lang="en-US" sz="900" b="1" dirty="0">
              <a:solidFill>
                <a:prstClr val="black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891876" y="3891406"/>
            <a:ext cx="16926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  <a:latin typeface="Century Schoolbook" panose="02040604050505020304" pitchFamily="18" charset="0"/>
              </a:rPr>
              <a:t>Bi-Directional Converter</a:t>
            </a:r>
            <a:endParaRPr lang="en-US" sz="900" b="1" dirty="0">
              <a:solidFill>
                <a:prstClr val="black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642649" y="118053"/>
            <a:ext cx="7761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  <a:latin typeface="Century Schoolbook" panose="02040604050505020304" pitchFamily="18" charset="0"/>
              </a:rPr>
              <a:t>PV Array </a:t>
            </a:r>
            <a:endParaRPr lang="en-US" sz="900" b="1" dirty="0">
              <a:solidFill>
                <a:prstClr val="black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" name="AutoShape 6" descr="Image result for DC AC converte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803" y="3326191"/>
            <a:ext cx="569744" cy="586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" name="Picture 8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508" y="3305148"/>
            <a:ext cx="569744" cy="586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066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2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2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47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#MOREDDY ABHINAVA CHAITANYA#</dc:creator>
  <cp:lastModifiedBy>Nanmagalam Harinath Devika</cp:lastModifiedBy>
  <cp:revision>6</cp:revision>
  <dcterms:created xsi:type="dcterms:W3CDTF">2016-10-04T02:59:40Z</dcterms:created>
  <dcterms:modified xsi:type="dcterms:W3CDTF">2016-10-19T02:28:22Z</dcterms:modified>
</cp:coreProperties>
</file>