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2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0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522" y="3758942"/>
            <a:ext cx="1204728" cy="15082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4873" y="2678975"/>
            <a:ext cx="10606913" cy="164784"/>
            <a:chOff x="1744717" y="1660634"/>
            <a:chExt cx="8071945" cy="229803"/>
          </a:xfrm>
        </p:grpSpPr>
        <p:sp>
          <p:nvSpPr>
            <p:cNvPr id="19" name="Rectangle 18"/>
            <p:cNvSpPr/>
            <p:nvPr/>
          </p:nvSpPr>
          <p:spPr>
            <a:xfrm>
              <a:off x="1744717" y="1660634"/>
              <a:ext cx="8071945" cy="1261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44717" y="1774823"/>
              <a:ext cx="8071945" cy="1156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0020" y="4254599"/>
            <a:ext cx="10521766" cy="209158"/>
            <a:chOff x="1744716" y="4866391"/>
            <a:chExt cx="8071946" cy="258712"/>
          </a:xfrm>
        </p:grpSpPr>
        <p:sp>
          <p:nvSpPr>
            <p:cNvPr id="22" name="Rectangle 21"/>
            <p:cNvSpPr/>
            <p:nvPr/>
          </p:nvSpPr>
          <p:spPr>
            <a:xfrm>
              <a:off x="1744717" y="4866391"/>
              <a:ext cx="8071945" cy="682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44717" y="4945119"/>
              <a:ext cx="8071945" cy="863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44716" y="5044485"/>
              <a:ext cx="8071945" cy="806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 rot="5400000">
            <a:off x="449337" y="2289332"/>
            <a:ext cx="706792" cy="462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17" y="1519342"/>
            <a:ext cx="692196" cy="481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766" y="3329980"/>
            <a:ext cx="692196" cy="48121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 rot="5400000">
            <a:off x="545059" y="1212855"/>
            <a:ext cx="53342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932948" y="3219703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7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52" name="Picture 6" descr="https://encrypted-tbn0.gstatic.com/images?q=tbn:ANd9GcTu1Ofytu0JhFVNMHeN9i8rjEzwPg0d3seZ88bNCrDFI8PqivH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95" y="474763"/>
            <a:ext cx="519478" cy="51947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5400000">
            <a:off x="3897667" y="2294442"/>
            <a:ext cx="756652" cy="627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936" y="1490659"/>
            <a:ext cx="692196" cy="481219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 rot="5400000">
            <a:off x="4040895" y="1209999"/>
            <a:ext cx="481524" cy="627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34" y="403941"/>
            <a:ext cx="569969" cy="56996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860779" y="405812"/>
            <a:ext cx="723794" cy="57851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8" name="Rectangle 67"/>
          <p:cNvSpPr/>
          <p:nvPr/>
        </p:nvSpPr>
        <p:spPr>
          <a:xfrm rot="5400000">
            <a:off x="6410140" y="1826667"/>
            <a:ext cx="1621820" cy="505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63732" y="205200"/>
            <a:ext cx="1842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n w="0"/>
                <a:solidFill>
                  <a:prstClr val="black"/>
                </a:solidFill>
              </a:rPr>
              <a:t>DC Power supply</a:t>
            </a:r>
            <a:endParaRPr lang="en-US" sz="900" b="1" dirty="0">
              <a:ln w="0"/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8755702" y="2258296"/>
            <a:ext cx="810091" cy="4726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598577" y="393006"/>
            <a:ext cx="1191252" cy="1482363"/>
            <a:chOff x="3369130" y="1819114"/>
            <a:chExt cx="591688" cy="691033"/>
          </a:xfrm>
        </p:grpSpPr>
        <p:grpSp>
          <p:nvGrpSpPr>
            <p:cNvPr id="79" name="Group 78"/>
            <p:cNvGrpSpPr/>
            <p:nvPr/>
          </p:nvGrpSpPr>
          <p:grpSpPr>
            <a:xfrm>
              <a:off x="3369130" y="1827660"/>
              <a:ext cx="548731" cy="670932"/>
              <a:chOff x="3427451" y="1275347"/>
              <a:chExt cx="873295" cy="101759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3427451" y="1491926"/>
                <a:ext cx="868784" cy="801019"/>
                <a:chOff x="3427451" y="1491926"/>
                <a:chExt cx="868784" cy="801019"/>
              </a:xfrm>
            </p:grpSpPr>
            <p:pic>
              <p:nvPicPr>
                <p:cNvPr id="83" name="Picture 32" descr="Image result for many computers icon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78796" y="1491926"/>
                  <a:ext cx="417439" cy="4174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4882" y="1900165"/>
                  <a:ext cx="385151" cy="391570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47707" y="1909365"/>
                  <a:ext cx="431778" cy="383580"/>
                </a:xfrm>
                <a:prstGeom prst="rect">
                  <a:avLst/>
                </a:prstGeom>
              </p:spPr>
            </p:pic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27451" y="1527678"/>
                  <a:ext cx="447409" cy="361974"/>
                </a:xfrm>
                <a:prstGeom prst="rect">
                  <a:avLst/>
                </a:prstGeom>
              </p:spPr>
            </p:pic>
          </p:grp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69145" y="1275347"/>
                <a:ext cx="731601" cy="230939"/>
              </a:xfrm>
              <a:prstGeom prst="rect">
                <a:avLst/>
              </a:prstGeom>
            </p:spPr>
          </p:pic>
        </p:grpSp>
        <p:sp>
          <p:nvSpPr>
            <p:cNvPr id="80" name="Rounded Rectangle 79"/>
            <p:cNvSpPr/>
            <p:nvPr/>
          </p:nvSpPr>
          <p:spPr>
            <a:xfrm>
              <a:off x="3369130" y="1819114"/>
              <a:ext cx="591688" cy="691033"/>
            </a:xfrm>
            <a:prstGeom prst="roundRect">
              <a:avLst/>
            </a:prstGeom>
            <a:solidFill>
              <a:srgbClr val="DAE3F3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758043" y="162174"/>
            <a:ext cx="993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n w="0"/>
                <a:solidFill>
                  <a:prstClr val="black"/>
                </a:solidFill>
              </a:rPr>
              <a:t>DC E-Load</a:t>
            </a:r>
            <a:endParaRPr lang="en-US" sz="900" b="1" dirty="0">
              <a:ln w="0"/>
              <a:solidFill>
                <a:prstClr val="black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923" y="5081604"/>
            <a:ext cx="1282633" cy="9594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2" name="Rectangle 91"/>
          <p:cNvSpPr/>
          <p:nvPr/>
        </p:nvSpPr>
        <p:spPr>
          <a:xfrm rot="5400000">
            <a:off x="850053" y="4727653"/>
            <a:ext cx="588694" cy="661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35253" y="4833318"/>
            <a:ext cx="1207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n w="0"/>
                <a:solidFill>
                  <a:prstClr val="black"/>
                </a:solidFill>
              </a:rPr>
              <a:t>Grid Simulator</a:t>
            </a:r>
            <a:endParaRPr lang="en-US" sz="900" b="1" dirty="0">
              <a:ln w="0"/>
              <a:solidFill>
                <a:prstClr val="black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379716" y="4876969"/>
            <a:ext cx="1323290" cy="1037362"/>
            <a:chOff x="6485279" y="4520024"/>
            <a:chExt cx="1579432" cy="1699566"/>
          </a:xfrm>
        </p:grpSpPr>
        <p:grpSp>
          <p:nvGrpSpPr>
            <p:cNvPr id="96" name="Group 95"/>
            <p:cNvGrpSpPr/>
            <p:nvPr/>
          </p:nvGrpSpPr>
          <p:grpSpPr>
            <a:xfrm>
              <a:off x="7014135" y="4850951"/>
              <a:ext cx="1050576" cy="1338822"/>
              <a:chOff x="7014135" y="4850951"/>
              <a:chExt cx="1050576" cy="1338822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87166" y="4850951"/>
                <a:ext cx="435788" cy="790312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4146" y="5001651"/>
                <a:ext cx="386123" cy="611385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14135" y="5695482"/>
                <a:ext cx="494291" cy="49429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1190" y="5666252"/>
                <a:ext cx="523521" cy="523521"/>
              </a:xfrm>
              <a:prstGeom prst="rect">
                <a:avLst/>
              </a:prstGeom>
            </p:spPr>
          </p:pic>
        </p:grpSp>
        <p:sp>
          <p:nvSpPr>
            <p:cNvPr id="97" name="Rounded Rectangle 96"/>
            <p:cNvSpPr/>
            <p:nvPr/>
          </p:nvSpPr>
          <p:spPr>
            <a:xfrm>
              <a:off x="6994988" y="4819140"/>
              <a:ext cx="1069723" cy="1400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85279" y="4520024"/>
              <a:ext cx="1330696" cy="378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n w="0"/>
                  <a:solidFill>
                    <a:prstClr val="black"/>
                  </a:solidFill>
                </a:rPr>
                <a:t>AC Load</a:t>
              </a:r>
              <a:endParaRPr lang="en-US" sz="900" b="1" dirty="0">
                <a:ln w="0"/>
                <a:solidFill>
                  <a:prstClr val="black"/>
                </a:solidFill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 rot="5400000">
            <a:off x="3115524" y="3078595"/>
            <a:ext cx="504015" cy="546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 rot="5400000">
            <a:off x="3132965" y="3984361"/>
            <a:ext cx="467421" cy="563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343" y="220953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Lithium Ion Battery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8103" y="32026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 smtClean="0">
                <a:solidFill>
                  <a:prstClr val="black"/>
                </a:solidFill>
              </a:rPr>
              <a:t>BI-Directional</a:t>
            </a:r>
            <a:r>
              <a:rPr lang="en-US" sz="900" b="1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900" b="1" dirty="0" smtClean="0">
                <a:solidFill>
                  <a:prstClr val="black"/>
                </a:solidFill>
              </a:rPr>
              <a:t>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0082" y="181584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PV Array 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812" y="1451269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DC/DC 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028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16" y="1287266"/>
            <a:ext cx="233041" cy="2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4" y="1340820"/>
            <a:ext cx="205315" cy="1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40" y="3167455"/>
            <a:ext cx="194851" cy="1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834" y="2415945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DC Bus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0871" y="4006822"/>
            <a:ext cx="770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AC Bus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369964" y="2989503"/>
            <a:ext cx="203200" cy="8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1369963" y="3075796"/>
            <a:ext cx="203201" cy="9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1369963" y="3120011"/>
            <a:ext cx="203201" cy="9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 rot="5400000">
            <a:off x="2270542" y="2300931"/>
            <a:ext cx="644974" cy="541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601" y="1536460"/>
            <a:ext cx="692196" cy="481219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>
          <a:xfrm rot="5400000">
            <a:off x="2335426" y="1250294"/>
            <a:ext cx="525131" cy="4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848" y="437810"/>
            <a:ext cx="569969" cy="56996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1" name="TextBox 130"/>
          <p:cNvSpPr txBox="1"/>
          <p:nvPr/>
        </p:nvSpPr>
        <p:spPr>
          <a:xfrm>
            <a:off x="2053829" y="20067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Lead Carbon Battery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92647" y="1460289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DC/DC 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3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41" y="1352294"/>
            <a:ext cx="212107" cy="19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3494768" y="1335234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PV 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43" name="Picture 6" descr="https://encrypted-tbn0.gstatic.com/images?q=tbn:ANd9GcTu1Ofytu0JhFVNMHeN9i8rjEzwPg0d3seZ88bNCrDFI8PqivH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65" y="458485"/>
            <a:ext cx="519478" cy="51947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/>
          <p:cNvSpPr/>
          <p:nvPr/>
        </p:nvSpPr>
        <p:spPr>
          <a:xfrm rot="5400000">
            <a:off x="5527037" y="2278164"/>
            <a:ext cx="756652" cy="627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06" y="1474381"/>
            <a:ext cx="692196" cy="481219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 rot="5400000">
            <a:off x="5670265" y="1193721"/>
            <a:ext cx="481524" cy="627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70756" y="165461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PV Array 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48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86" y="1270988"/>
            <a:ext cx="233041" cy="2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/>
          <p:cNvSpPr txBox="1"/>
          <p:nvPr/>
        </p:nvSpPr>
        <p:spPr>
          <a:xfrm>
            <a:off x="5124138" y="1318956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PV 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858" y="3326191"/>
            <a:ext cx="692196" cy="481219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 rot="5400000">
            <a:off x="5354616" y="3074806"/>
            <a:ext cx="504015" cy="546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 rot="5400000">
            <a:off x="5372057" y="3980572"/>
            <a:ext cx="467421" cy="563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647799" y="319952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 smtClean="0">
                <a:solidFill>
                  <a:prstClr val="black"/>
                </a:solidFill>
              </a:rPr>
              <a:t>BI-Directional</a:t>
            </a:r>
            <a:r>
              <a:rPr lang="en-US" sz="900" b="1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900" b="1" dirty="0" smtClean="0">
                <a:solidFill>
                  <a:prstClr val="black"/>
                </a:solidFill>
              </a:rPr>
              <a:t>Converter</a:t>
            </a:r>
            <a:endParaRPr lang="en-US" sz="900" b="1" dirty="0">
              <a:solidFill>
                <a:prstClr val="black"/>
              </a:solidFill>
            </a:endParaRPr>
          </a:p>
        </p:txBody>
      </p:sp>
      <p:pic>
        <p:nvPicPr>
          <p:cNvPr id="15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332" y="3163666"/>
            <a:ext cx="194851" cy="1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285" y="5351576"/>
            <a:ext cx="896249" cy="71635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6" name="TextBox 155"/>
          <p:cNvSpPr txBox="1"/>
          <p:nvPr/>
        </p:nvSpPr>
        <p:spPr>
          <a:xfrm>
            <a:off x="3162803" y="5102209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AC Source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 rot="5400000">
            <a:off x="3425438" y="4836689"/>
            <a:ext cx="816464" cy="7004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25608" y="5096967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150 KWA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384291" y="4828660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150 KWA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 rot="5400000">
            <a:off x="6999520" y="4728354"/>
            <a:ext cx="574330" cy="662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271815" y="4866411"/>
            <a:ext cx="541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50 KW</a:t>
            </a:r>
            <a:endParaRPr lang="en-US" sz="900" b="1" dirty="0">
              <a:solidFill>
                <a:prstClr val="black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8461604" y="4912693"/>
            <a:ext cx="1277205" cy="1054597"/>
            <a:chOff x="6540284" y="4491787"/>
            <a:chExt cx="1524427" cy="1727803"/>
          </a:xfrm>
        </p:grpSpPr>
        <p:grpSp>
          <p:nvGrpSpPr>
            <p:cNvPr id="172" name="Group 171"/>
            <p:cNvGrpSpPr/>
            <p:nvPr/>
          </p:nvGrpSpPr>
          <p:grpSpPr>
            <a:xfrm>
              <a:off x="7014135" y="4850951"/>
              <a:ext cx="1050576" cy="1338822"/>
              <a:chOff x="7014135" y="4850951"/>
              <a:chExt cx="1050576" cy="1338822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87166" y="4850951"/>
                <a:ext cx="435788" cy="790312"/>
              </a:xfrm>
              <a:prstGeom prst="rect">
                <a:avLst/>
              </a:prstGeom>
            </p:spPr>
          </p:pic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4146" y="5001651"/>
                <a:ext cx="386123" cy="611385"/>
              </a:xfrm>
              <a:prstGeom prst="rect">
                <a:avLst/>
              </a:prstGeom>
            </p:spPr>
          </p:pic>
          <p:pic>
            <p:nvPicPr>
              <p:cNvPr id="177" name="Picture 17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14135" y="5695482"/>
                <a:ext cx="494291" cy="494291"/>
              </a:xfrm>
              <a:prstGeom prst="rect">
                <a:avLst/>
              </a:prstGeom>
            </p:spPr>
          </p:pic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1190" y="5666252"/>
                <a:ext cx="523521" cy="523521"/>
              </a:xfrm>
              <a:prstGeom prst="rect">
                <a:avLst/>
              </a:prstGeom>
            </p:spPr>
          </p:pic>
        </p:grpSp>
        <p:sp>
          <p:nvSpPr>
            <p:cNvPr id="173" name="Rounded Rectangle 172"/>
            <p:cNvSpPr/>
            <p:nvPr/>
          </p:nvSpPr>
          <p:spPr>
            <a:xfrm>
              <a:off x="6994988" y="4819140"/>
              <a:ext cx="1069723" cy="1400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540284" y="4491787"/>
              <a:ext cx="1330696" cy="37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n w="0"/>
                  <a:solidFill>
                    <a:prstClr val="black"/>
                  </a:solidFill>
                </a:rPr>
                <a:t>AC Load</a:t>
              </a:r>
              <a:endParaRPr lang="en-US" sz="900" b="1" dirty="0">
                <a:ln w="0"/>
                <a:solidFill>
                  <a:prstClr val="black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9245606" y="4927616"/>
            <a:ext cx="541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50 KW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 rot="5400000">
            <a:off x="8931554" y="4766614"/>
            <a:ext cx="633724" cy="486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4873" y="2678975"/>
            <a:ext cx="11951402" cy="164784"/>
            <a:chOff x="1744717" y="1660634"/>
            <a:chExt cx="8071945" cy="229803"/>
          </a:xfrm>
        </p:grpSpPr>
        <p:sp>
          <p:nvSpPr>
            <p:cNvPr id="19" name="Rectangle 18"/>
            <p:cNvSpPr/>
            <p:nvPr/>
          </p:nvSpPr>
          <p:spPr>
            <a:xfrm>
              <a:off x="1744717" y="1660634"/>
              <a:ext cx="8071945" cy="1261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44717" y="1774823"/>
              <a:ext cx="8071945" cy="1156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0019" y="4254599"/>
            <a:ext cx="11866255" cy="208881"/>
            <a:chOff x="1744716" y="4866391"/>
            <a:chExt cx="8071946" cy="258712"/>
          </a:xfrm>
        </p:grpSpPr>
        <p:sp>
          <p:nvSpPr>
            <p:cNvPr id="22" name="Rectangle 21"/>
            <p:cNvSpPr/>
            <p:nvPr/>
          </p:nvSpPr>
          <p:spPr>
            <a:xfrm>
              <a:off x="1744717" y="4866391"/>
              <a:ext cx="8071945" cy="682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44717" y="4945119"/>
              <a:ext cx="8071945" cy="863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44716" y="5044485"/>
              <a:ext cx="8071945" cy="806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 rot="5400000">
            <a:off x="449337" y="2289332"/>
            <a:ext cx="706792" cy="462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545059" y="1212855"/>
            <a:ext cx="53342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932948" y="3219703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7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52" name="Picture 6" descr="https://encrypted-tbn0.gstatic.com/images?q=tbn:ANd9GcTu1Ofytu0JhFVNMHeN9i8rjEzwPg0d3seZ88bNCrDFI8Pqiv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23" y="515484"/>
            <a:ext cx="519478" cy="51947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5400000">
            <a:off x="4622195" y="2335163"/>
            <a:ext cx="756652" cy="627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5400000">
            <a:off x="4765423" y="1250720"/>
            <a:ext cx="481524" cy="627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4" y="403941"/>
            <a:ext cx="569969" cy="56996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919503" y="1588247"/>
            <a:ext cx="723794" cy="57851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8" name="Rectangle 67"/>
          <p:cNvSpPr/>
          <p:nvPr/>
        </p:nvSpPr>
        <p:spPr>
          <a:xfrm rot="5400000">
            <a:off x="8996927" y="2400658"/>
            <a:ext cx="513506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49632" y="1284943"/>
            <a:ext cx="1478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n w="0"/>
                <a:solidFill>
                  <a:prstClr val="black"/>
                </a:solidFill>
                <a:latin typeface="Century Schoolbook" panose="02040604050505020304" pitchFamily="18" charset="0"/>
              </a:rPr>
              <a:t>DC Power supply</a:t>
            </a:r>
            <a:endParaRPr lang="en-US" sz="900" b="1" dirty="0">
              <a:ln w="0"/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11198642" y="2493988"/>
            <a:ext cx="326846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0867377" y="1466245"/>
            <a:ext cx="993687" cy="897189"/>
            <a:chOff x="3369130" y="1819114"/>
            <a:chExt cx="591688" cy="691033"/>
          </a:xfrm>
        </p:grpSpPr>
        <p:grpSp>
          <p:nvGrpSpPr>
            <p:cNvPr id="79" name="Group 78"/>
            <p:cNvGrpSpPr/>
            <p:nvPr/>
          </p:nvGrpSpPr>
          <p:grpSpPr>
            <a:xfrm>
              <a:off x="3369130" y="1827660"/>
              <a:ext cx="548731" cy="670932"/>
              <a:chOff x="3427451" y="1275347"/>
              <a:chExt cx="873295" cy="101759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3427451" y="1491926"/>
                <a:ext cx="868784" cy="801019"/>
                <a:chOff x="3427451" y="1491926"/>
                <a:chExt cx="868784" cy="801019"/>
              </a:xfrm>
            </p:grpSpPr>
            <p:pic>
              <p:nvPicPr>
                <p:cNvPr id="83" name="Picture 32" descr="Image result for many computers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78796" y="1491926"/>
                  <a:ext cx="417439" cy="4174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34882" y="1900165"/>
                  <a:ext cx="385151" cy="391570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7707" y="1909365"/>
                  <a:ext cx="431778" cy="383580"/>
                </a:xfrm>
                <a:prstGeom prst="rect">
                  <a:avLst/>
                </a:prstGeom>
              </p:spPr>
            </p:pic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27451" y="1527678"/>
                  <a:ext cx="447409" cy="361974"/>
                </a:xfrm>
                <a:prstGeom prst="rect">
                  <a:avLst/>
                </a:prstGeom>
              </p:spPr>
            </p:pic>
          </p:grp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9145" y="1275347"/>
                <a:ext cx="731601" cy="230939"/>
              </a:xfrm>
              <a:prstGeom prst="rect">
                <a:avLst/>
              </a:prstGeom>
            </p:spPr>
          </p:pic>
        </p:grpSp>
        <p:sp>
          <p:nvSpPr>
            <p:cNvPr id="80" name="Rounded Rectangle 79"/>
            <p:cNvSpPr/>
            <p:nvPr/>
          </p:nvSpPr>
          <p:spPr>
            <a:xfrm>
              <a:off x="3369130" y="1819114"/>
              <a:ext cx="591688" cy="691033"/>
            </a:xfrm>
            <a:prstGeom prst="roundRect">
              <a:avLst/>
            </a:prstGeom>
            <a:solidFill>
              <a:srgbClr val="DAE3F3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865221" y="1271674"/>
            <a:ext cx="993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n w="0"/>
                <a:solidFill>
                  <a:prstClr val="black"/>
                </a:solidFill>
                <a:latin typeface="Century Schoolbook" panose="02040604050505020304" pitchFamily="18" charset="0"/>
              </a:rPr>
              <a:t>DC E-Load</a:t>
            </a:r>
            <a:endParaRPr lang="en-US" sz="900" b="1" dirty="0">
              <a:ln w="0"/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291" y="5212098"/>
            <a:ext cx="1282633" cy="9594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2" name="Rectangle 91"/>
          <p:cNvSpPr/>
          <p:nvPr/>
        </p:nvSpPr>
        <p:spPr>
          <a:xfrm rot="5400000">
            <a:off x="441157" y="4800992"/>
            <a:ext cx="730983" cy="559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-197379" y="4830393"/>
            <a:ext cx="1207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n w="0"/>
                <a:solidFill>
                  <a:prstClr val="black"/>
                </a:solidFill>
              </a:rPr>
              <a:t>Grid Simulator</a:t>
            </a:r>
            <a:endParaRPr lang="en-US" sz="900" b="1" dirty="0">
              <a:ln w="0"/>
              <a:solidFill>
                <a:prstClr val="black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705030" y="4869378"/>
            <a:ext cx="1323290" cy="1037362"/>
            <a:chOff x="6485279" y="4520024"/>
            <a:chExt cx="1579432" cy="1699566"/>
          </a:xfrm>
        </p:grpSpPr>
        <p:grpSp>
          <p:nvGrpSpPr>
            <p:cNvPr id="96" name="Group 95"/>
            <p:cNvGrpSpPr/>
            <p:nvPr/>
          </p:nvGrpSpPr>
          <p:grpSpPr>
            <a:xfrm>
              <a:off x="7014135" y="4850951"/>
              <a:ext cx="1050576" cy="1338822"/>
              <a:chOff x="7014135" y="4850951"/>
              <a:chExt cx="1050576" cy="1338822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7166" y="4850951"/>
                <a:ext cx="435788" cy="790312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84146" y="5001651"/>
                <a:ext cx="386123" cy="611385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14135" y="5695482"/>
                <a:ext cx="494291" cy="49429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41190" y="5666252"/>
                <a:ext cx="523521" cy="523521"/>
              </a:xfrm>
              <a:prstGeom prst="rect">
                <a:avLst/>
              </a:prstGeom>
            </p:spPr>
          </p:pic>
        </p:grpSp>
        <p:sp>
          <p:nvSpPr>
            <p:cNvPr id="97" name="Rounded Rectangle 96"/>
            <p:cNvSpPr/>
            <p:nvPr/>
          </p:nvSpPr>
          <p:spPr>
            <a:xfrm>
              <a:off x="6994988" y="4819140"/>
              <a:ext cx="1069723" cy="1400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85279" y="4520024"/>
              <a:ext cx="1330696" cy="378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n w="0"/>
                  <a:solidFill>
                    <a:prstClr val="black"/>
                  </a:solidFill>
                </a:rPr>
                <a:t>AC Load</a:t>
              </a:r>
              <a:endParaRPr lang="en-US" sz="900" b="1" dirty="0">
                <a:ln w="0"/>
                <a:solidFill>
                  <a:prstClr val="black"/>
                </a:solidFill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 rot="5400000">
            <a:off x="3049115" y="3144595"/>
            <a:ext cx="626693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 rot="5400000">
            <a:off x="3132965" y="3984361"/>
            <a:ext cx="467421" cy="563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018" y="107415"/>
            <a:ext cx="1394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Lithium Ion Battery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5946" y="3891406"/>
            <a:ext cx="1692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Bi-Directional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4610" y="148136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PV Array 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934" y="2051098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DC/DC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28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44" y="1327987"/>
            <a:ext cx="233041" cy="2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4" y="1340820"/>
            <a:ext cx="205315" cy="1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40" y="3167455"/>
            <a:ext cx="194851" cy="1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055" y="2422302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DC Grid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0871" y="4006822"/>
            <a:ext cx="828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AC Grid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5400000">
            <a:off x="2666167" y="2344823"/>
            <a:ext cx="644974" cy="541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 rot="5400000">
            <a:off x="2731051" y="1294186"/>
            <a:ext cx="525131" cy="4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473" y="481702"/>
            <a:ext cx="569969" cy="56996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1" name="TextBox 130"/>
          <p:cNvSpPr txBox="1"/>
          <p:nvPr/>
        </p:nvSpPr>
        <p:spPr>
          <a:xfrm>
            <a:off x="2393715" y="151307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Lead Carbon Battery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475520" y="2122593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DC/DC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3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66" y="1396186"/>
            <a:ext cx="212107" cy="19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https://encrypted-tbn0.gstatic.com/images?q=tbn:ANd9GcTu1Ofytu0JhFVNMHeN9i8rjEzwPg0d3seZ88bNCrDFI8Pqiv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526" y="469123"/>
            <a:ext cx="519478" cy="51947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/>
          <p:cNvSpPr/>
          <p:nvPr/>
        </p:nvSpPr>
        <p:spPr>
          <a:xfrm rot="5400000">
            <a:off x="6665898" y="2288802"/>
            <a:ext cx="756652" cy="627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 rot="5400000">
            <a:off x="6809126" y="1204359"/>
            <a:ext cx="481524" cy="627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8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47" y="1281626"/>
            <a:ext cx="233041" cy="2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/>
          <p:cNvSpPr/>
          <p:nvPr/>
        </p:nvSpPr>
        <p:spPr>
          <a:xfrm rot="5400000">
            <a:off x="6529685" y="3074806"/>
            <a:ext cx="504015" cy="546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 rot="5400000">
            <a:off x="6547126" y="3980572"/>
            <a:ext cx="467421" cy="563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401" y="3163666"/>
            <a:ext cx="194851" cy="1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186" y="5333655"/>
            <a:ext cx="896249" cy="71635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6" name="TextBox 155"/>
          <p:cNvSpPr txBox="1"/>
          <p:nvPr/>
        </p:nvSpPr>
        <p:spPr>
          <a:xfrm>
            <a:off x="3205704" y="5084288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AC Source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 rot="5400000">
            <a:off x="3468339" y="4818768"/>
            <a:ext cx="816464" cy="7004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68509" y="507904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150 KWA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51659" y="4825735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150 KWA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 rot="5400000">
            <a:off x="6324834" y="4720763"/>
            <a:ext cx="574330" cy="662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597129" y="4858820"/>
            <a:ext cx="541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50 KW</a:t>
            </a:r>
            <a:endParaRPr lang="en-US" sz="900" b="1" dirty="0">
              <a:solidFill>
                <a:prstClr val="black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8916530" y="4905102"/>
            <a:ext cx="1277205" cy="1054597"/>
            <a:chOff x="6540284" y="4491787"/>
            <a:chExt cx="1524427" cy="1727803"/>
          </a:xfrm>
        </p:grpSpPr>
        <p:grpSp>
          <p:nvGrpSpPr>
            <p:cNvPr id="172" name="Group 171"/>
            <p:cNvGrpSpPr/>
            <p:nvPr/>
          </p:nvGrpSpPr>
          <p:grpSpPr>
            <a:xfrm>
              <a:off x="7014135" y="4850951"/>
              <a:ext cx="1050576" cy="1338822"/>
              <a:chOff x="7014135" y="4850951"/>
              <a:chExt cx="1050576" cy="1338822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7166" y="4850951"/>
                <a:ext cx="435788" cy="790312"/>
              </a:xfrm>
              <a:prstGeom prst="rect">
                <a:avLst/>
              </a:prstGeom>
            </p:spPr>
          </p:pic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84146" y="5001651"/>
                <a:ext cx="386123" cy="611385"/>
              </a:xfrm>
              <a:prstGeom prst="rect">
                <a:avLst/>
              </a:prstGeom>
            </p:spPr>
          </p:pic>
          <p:pic>
            <p:nvPicPr>
              <p:cNvPr id="177" name="Picture 17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14135" y="5695482"/>
                <a:ext cx="494291" cy="494291"/>
              </a:xfrm>
              <a:prstGeom prst="rect">
                <a:avLst/>
              </a:prstGeom>
            </p:spPr>
          </p:pic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41190" y="5666252"/>
                <a:ext cx="523521" cy="523521"/>
              </a:xfrm>
              <a:prstGeom prst="rect">
                <a:avLst/>
              </a:prstGeom>
            </p:spPr>
          </p:pic>
        </p:grpSp>
        <p:sp>
          <p:nvSpPr>
            <p:cNvPr id="173" name="Rounded Rectangle 172"/>
            <p:cNvSpPr/>
            <p:nvPr/>
          </p:nvSpPr>
          <p:spPr>
            <a:xfrm>
              <a:off x="6994988" y="4819140"/>
              <a:ext cx="1069723" cy="1400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540284" y="4491787"/>
              <a:ext cx="1330696" cy="37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n w="0"/>
                  <a:solidFill>
                    <a:prstClr val="black"/>
                  </a:solidFill>
                </a:rPr>
                <a:t>AC Load</a:t>
              </a:r>
              <a:endParaRPr lang="en-US" sz="900" b="1" dirty="0">
                <a:ln w="0"/>
                <a:solidFill>
                  <a:prstClr val="black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9700532" y="4920025"/>
            <a:ext cx="541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50 KW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 rot="5400000">
            <a:off x="9386480" y="4759023"/>
            <a:ext cx="633724" cy="486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1" y="1514868"/>
            <a:ext cx="501204" cy="5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98" y="1580352"/>
            <a:ext cx="501204" cy="5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2" y="1522259"/>
            <a:ext cx="501204" cy="5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42" y="1492176"/>
            <a:ext cx="501204" cy="5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4473603" y="2115160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DC/DC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19433" y="2089339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DC/DC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91876" y="3891406"/>
            <a:ext cx="1692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Bi-Directional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42649" y="118053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PV Array 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AutoShape 6" descr="Image result for DC AC convert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03" y="3326191"/>
            <a:ext cx="569744" cy="58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08" y="3305148"/>
            <a:ext cx="569744" cy="58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6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94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#MOREDDY ABHINAVA CHAITANYA#</dc:creator>
  <cp:lastModifiedBy>Nanmagalam Harinath Devika</cp:lastModifiedBy>
  <cp:revision>7</cp:revision>
  <dcterms:created xsi:type="dcterms:W3CDTF">2016-10-04T02:59:40Z</dcterms:created>
  <dcterms:modified xsi:type="dcterms:W3CDTF">2016-10-19T05:26:06Z</dcterms:modified>
</cp:coreProperties>
</file>