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90" r:id="rId4"/>
    <p:sldId id="291" r:id="rId5"/>
    <p:sldId id="294" r:id="rId6"/>
    <p:sldId id="258" r:id="rId7"/>
    <p:sldId id="268" r:id="rId8"/>
    <p:sldId id="292" r:id="rId9"/>
    <p:sldId id="259" r:id="rId10"/>
    <p:sldId id="293" r:id="rId11"/>
    <p:sldId id="295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99" autoAdjust="0"/>
  </p:normalViewPr>
  <p:slideViewPr>
    <p:cSldViewPr>
      <p:cViewPr varScale="1">
        <p:scale>
          <a:sx n="94" d="100"/>
          <a:sy n="94" d="100"/>
        </p:scale>
        <p:origin x="15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0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9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87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rPr lang="en-US" smtClean="0"/>
              <a:pPr/>
              <a:t>Tuesday, May 13, 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rPr lang="en-US" smtClean="0"/>
              <a:pPr/>
              <a:t>Tuesday, May 13, 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rPr lang="en-US" smtClean="0"/>
              <a:pPr/>
              <a:t>Tuesday, May 13, 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rPr lang="en-US" smtClean="0"/>
              <a:pPr/>
              <a:t>Tuesday, May 13, 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 noProof="1" smtClean="0"/>
              <a:t>Kliknutím lze upravit styl.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cs-CZ" noProof="1" smtClean="0"/>
              <a:t>Kliknutím lze upravit styly předlohy textu.</a:t>
            </a:r>
          </a:p>
          <a:p>
            <a:pPr lvl="1"/>
            <a:r>
              <a:rPr lang="cs-CZ" noProof="1" smtClean="0"/>
              <a:t>Druhá úroveň</a:t>
            </a:r>
          </a:p>
          <a:p>
            <a:pPr lvl="2"/>
            <a:r>
              <a:rPr lang="cs-CZ" noProof="1" smtClean="0"/>
              <a:t>Třetí úroveň</a:t>
            </a:r>
          </a:p>
          <a:p>
            <a:pPr lvl="3"/>
            <a:r>
              <a:rPr lang="cs-CZ" noProof="1" smtClean="0"/>
              <a:t>Čtvrtá úroveň</a:t>
            </a:r>
          </a:p>
          <a:p>
            <a:pPr lvl="4"/>
            <a:r>
              <a:rPr lang="cs-CZ" noProof="1" smtClean="0"/>
              <a:t>Pátá úroveň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cs-CZ" noProof="1" smtClean="0"/>
              <a:t>Kliknutím lze upravit styly předlohy textu.</a:t>
            </a:r>
          </a:p>
          <a:p>
            <a:pPr lvl="1"/>
            <a:r>
              <a:rPr lang="cs-CZ" noProof="1" smtClean="0"/>
              <a:t>Druhá úroveň</a:t>
            </a:r>
          </a:p>
          <a:p>
            <a:pPr lvl="2"/>
            <a:r>
              <a:rPr lang="cs-CZ" noProof="1" smtClean="0"/>
              <a:t>Třetí úroveň</a:t>
            </a:r>
          </a:p>
          <a:p>
            <a:pPr lvl="3"/>
            <a:r>
              <a:rPr lang="cs-CZ" noProof="1" smtClean="0"/>
              <a:t>Čtvrtá úroveň</a:t>
            </a:r>
          </a:p>
          <a:p>
            <a:pPr lvl="4"/>
            <a:r>
              <a:rPr lang="cs-CZ" noProof="1" smtClean="0"/>
              <a:t>Pátá úroveň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 noProof="1" smtClean="0"/>
              <a:t>Kliknutím lze upravit styl.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cs-CZ" noProof="1" smtClean="0"/>
              <a:t>Kliknutím lze upravit styly předlohy textu.</a:t>
            </a:r>
          </a:p>
          <a:p>
            <a:pPr lvl="1"/>
            <a:r>
              <a:rPr lang="cs-CZ" noProof="1" smtClean="0"/>
              <a:t>Druhá úroveň</a:t>
            </a:r>
          </a:p>
          <a:p>
            <a:pPr lvl="2"/>
            <a:r>
              <a:rPr lang="cs-CZ" noProof="1" smtClean="0"/>
              <a:t>Třetí úroveň</a:t>
            </a:r>
          </a:p>
          <a:p>
            <a:pPr lvl="3"/>
            <a:r>
              <a:rPr lang="cs-CZ" noProof="1" smtClean="0"/>
              <a:t>Čtvrtá úroveň</a:t>
            </a:r>
          </a:p>
          <a:p>
            <a:pPr lvl="4"/>
            <a:r>
              <a:rPr lang="cs-CZ" noProof="1" smtClean="0"/>
              <a:t>Pátá úroveň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Nadpis a 2 sloupce tex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 noProof="1" smtClean="0"/>
              <a:t>Kliknutím lze upravit styl.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cs-CZ" noProof="1" smtClean="0"/>
              <a:t>Kliknutím lze upravit styly předlohy textu.</a:t>
            </a:r>
          </a:p>
          <a:p>
            <a:pPr lvl="1"/>
            <a:r>
              <a:rPr lang="cs-CZ" noProof="1" smtClean="0"/>
              <a:t>Druhá úroveň</a:t>
            </a:r>
          </a:p>
          <a:p>
            <a:pPr lvl="2"/>
            <a:r>
              <a:rPr lang="cs-CZ" noProof="1" smtClean="0"/>
              <a:t>Třetí úroveň</a:t>
            </a:r>
          </a:p>
          <a:p>
            <a:pPr lvl="3"/>
            <a:r>
              <a:rPr lang="cs-CZ" noProof="1" smtClean="0"/>
              <a:t>Čtvrtá úroveň</a:t>
            </a:r>
          </a:p>
          <a:p>
            <a:pPr lvl="4"/>
            <a:r>
              <a:rPr lang="cs-CZ" noProof="1" smtClean="0"/>
              <a:t>Pátá úroveň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cs-CZ" noProof="1" smtClean="0"/>
              <a:t>Kliknutím lze upravit styly předlohy textu.</a:t>
            </a:r>
          </a:p>
          <a:p>
            <a:pPr lvl="1"/>
            <a:r>
              <a:rPr lang="cs-CZ" noProof="1" smtClean="0"/>
              <a:t>Druhá úroveň</a:t>
            </a:r>
          </a:p>
          <a:p>
            <a:pPr lvl="2"/>
            <a:r>
              <a:rPr lang="cs-CZ" noProof="1" smtClean="0"/>
              <a:t>Třetí úroveň</a:t>
            </a:r>
          </a:p>
          <a:p>
            <a:pPr lvl="3"/>
            <a:r>
              <a:rPr lang="cs-CZ" noProof="1" smtClean="0"/>
              <a:t>Čtvrtá úroveň</a:t>
            </a:r>
          </a:p>
          <a:p>
            <a:pPr lvl="4"/>
            <a:r>
              <a:rPr lang="cs-CZ" noProof="1" smtClean="0"/>
              <a:t>Pátá úroveň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rPr lang="en-US" smtClean="0"/>
              <a:pPr algn="l"/>
              <a:t>Tuesday, May 13, 2014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>
              <a:defRPr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en-US" smtClean="0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2">
                    <a:shade val="75000"/>
                  </a:schemeClr>
                </a:solidFill>
              </a:rPr>
              <a:t>Sociální síť pro zaměstnance</a:t>
            </a:r>
            <a:endParaRPr lang="cs-CZ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400" kern="1200" dirty="0" smtClean="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rPr>
              <a:t>Roman </a:t>
            </a:r>
            <a:r>
              <a:rPr lang="cs-CZ" sz="2400" kern="1200" dirty="0" err="1" smtClean="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rPr>
              <a:t>Péchal</a:t>
            </a:r>
            <a:endParaRPr lang="cs-CZ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81000" y="5007398"/>
            <a:ext cx="8458200" cy="9144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Aplikace vývojových technik</a:t>
            </a:r>
            <a:endParaRPr lang="cs-CZ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1442790"/>
          </a:xfrm>
        </p:spPr>
        <p:txBody>
          <a:bodyPr/>
          <a:lstStyle/>
          <a:p>
            <a:r>
              <a:rPr lang="en-US" dirty="0" err="1" smtClean="0"/>
              <a:t>Uk</a:t>
            </a:r>
            <a:r>
              <a:rPr lang="cs-CZ" dirty="0" err="1" smtClean="0"/>
              <a:t>ázka</a:t>
            </a:r>
            <a:endParaRPr lang="cs-CZ" dirty="0"/>
          </a:p>
        </p:txBody>
      </p:sp>
      <p:pic>
        <p:nvPicPr>
          <p:cNvPr id="3078" name="Picture 6" descr="http://www.webseoanalytics.com/blog/wp-content/uploads/2011/09/ajax_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05064"/>
            <a:ext cx="4514850" cy="2247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1471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Vytvořit webovou aplikaci, která umožňuje</a:t>
            </a:r>
          </a:p>
          <a:p>
            <a:pPr lvl="1"/>
            <a:r>
              <a:rPr lang="cs-CZ" dirty="0" smtClean="0"/>
              <a:t>Bezpečnou autentizaci zaměstnanců</a:t>
            </a:r>
          </a:p>
          <a:p>
            <a:pPr lvl="1"/>
            <a:r>
              <a:rPr lang="cs-CZ" dirty="0" smtClean="0"/>
              <a:t>Vytváření </a:t>
            </a:r>
            <a:r>
              <a:rPr lang="cs-CZ" dirty="0" err="1" smtClean="0"/>
              <a:t>zprá</a:t>
            </a:r>
            <a:r>
              <a:rPr lang="en-US" dirty="0" smtClean="0"/>
              <a:t>v</a:t>
            </a:r>
            <a:endParaRPr lang="cs-CZ" dirty="0" smtClean="0"/>
          </a:p>
          <a:p>
            <a:pPr lvl="1"/>
            <a:r>
              <a:rPr lang="cs-CZ" dirty="0" smtClean="0"/>
              <a:t>Propojení zaměstnanců pomocí skupin</a:t>
            </a:r>
          </a:p>
          <a:p>
            <a:pPr lvl="1"/>
            <a:r>
              <a:rPr lang="cs-CZ" dirty="0" smtClean="0"/>
              <a:t>Vytváření událostí</a:t>
            </a:r>
          </a:p>
          <a:p>
            <a:pPr lvl="1"/>
            <a:r>
              <a:rPr lang="cs-CZ" dirty="0" smtClean="0"/>
              <a:t>Nahrávání souborů</a:t>
            </a:r>
            <a:r>
              <a:rPr lang="en-US" dirty="0" smtClean="0"/>
              <a:t> a</a:t>
            </a:r>
            <a:r>
              <a:rPr lang="cs-CZ" dirty="0" smtClean="0"/>
              <a:t> obrázků</a:t>
            </a:r>
          </a:p>
        </p:txBody>
      </p:sp>
    </p:spTree>
    <p:extLst>
      <p:ext uri="{BB962C8B-B14F-4D97-AF65-F5344CB8AC3E}">
        <p14:creationId xmlns:p14="http://schemas.microsoft.com/office/powerpoint/2010/main" val="25477683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Použité technologie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5.4.19</a:t>
            </a:r>
          </a:p>
          <a:p>
            <a:r>
              <a:rPr lang="en-US" dirty="0" err="1" smtClean="0"/>
              <a:t>Nette</a:t>
            </a:r>
            <a:r>
              <a:rPr lang="en-US" dirty="0" smtClean="0"/>
              <a:t> 2.1.2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MySQL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198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Zdoje</a:t>
            </a:r>
            <a:r>
              <a:rPr lang="en-US" dirty="0" smtClean="0"/>
              <a:t> </a:t>
            </a:r>
            <a:r>
              <a:rPr lang="en-US" dirty="0" err="1" smtClean="0"/>
              <a:t>informac</a:t>
            </a:r>
            <a:r>
              <a:rPr lang="cs-CZ" dirty="0" smtClean="0"/>
              <a:t>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Nette.org</a:t>
            </a:r>
          </a:p>
          <a:p>
            <a:r>
              <a:rPr lang="en-US" dirty="0" smtClean="0"/>
              <a:t>p</a:t>
            </a:r>
            <a:r>
              <a:rPr lang="cs-CZ" dirty="0" smtClean="0"/>
              <a:t>hp.net</a:t>
            </a:r>
            <a:endParaRPr lang="en-US" dirty="0" smtClean="0"/>
          </a:p>
          <a:p>
            <a:r>
              <a:rPr lang="en-US" dirty="0" smtClean="0"/>
              <a:t>w3schools.com</a:t>
            </a:r>
          </a:p>
          <a:p>
            <a:r>
              <a:rPr lang="en-US" dirty="0" smtClean="0"/>
              <a:t>mysql.com</a:t>
            </a:r>
          </a:p>
          <a:p>
            <a:r>
              <a:rPr lang="en-US" dirty="0" smtClean="0"/>
              <a:t>jquery.com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607117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cs-CZ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Twitter Bootstrap</a:t>
            </a:r>
          </a:p>
          <a:p>
            <a:r>
              <a:rPr lang="cs-CZ" dirty="0"/>
              <a:t>http://getbootstrap.com/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29000"/>
            <a:ext cx="7668344" cy="2826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Physical</a:t>
            </a:r>
            <a:r>
              <a:rPr lang="cs-CZ" dirty="0" smtClean="0"/>
              <a:t> </a:t>
            </a:r>
            <a:r>
              <a:rPr lang="cs-CZ" dirty="0" smtClean="0"/>
              <a:t>model</a:t>
            </a:r>
            <a:endParaRPr lang="cs-CZ" dirty="0"/>
          </a:p>
        </p:txBody>
      </p:sp>
      <p:pic>
        <p:nvPicPr>
          <p:cNvPr id="1027" name="Picture 3" descr="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12" y="1295400"/>
            <a:ext cx="7499176" cy="52847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8904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4784"/>
            <a:ext cx="8686800" cy="4844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850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feed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6552" y="1556792"/>
            <a:ext cx="9671646" cy="4809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Page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6" y="1916832"/>
            <a:ext cx="9077609" cy="4233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67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OverviewPresentatio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3E9E07-D736-4AFA-92DE-9C40089F20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ProjectOverviewPresentation</Template>
  <TotalTime>0</TotalTime>
  <Words>76</Words>
  <Application>Microsoft Office PowerPoint</Application>
  <PresentationFormat>Předvádění na obrazovce (4:3)</PresentationFormat>
  <Paragraphs>38</Paragraphs>
  <Slides>10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Medium</vt:lpstr>
      <vt:lpstr>Wingdings 2</vt:lpstr>
      <vt:lpstr>ProjectOverviewPresentation</vt:lpstr>
      <vt:lpstr>Sociální síť pro zaměstnance</vt:lpstr>
      <vt:lpstr>Cíl práce</vt:lpstr>
      <vt:lpstr>Použité technologie</vt:lpstr>
      <vt:lpstr>Zdoje informací</vt:lpstr>
      <vt:lpstr>DESIGN</vt:lpstr>
      <vt:lpstr>Physical model</vt:lpstr>
      <vt:lpstr>DATABASE MODEL</vt:lpstr>
      <vt:lpstr>Main feed</vt:lpstr>
      <vt:lpstr>Employee Page</vt:lpstr>
      <vt:lpstr>AJAX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2012-05-15T17:17:07Z</dcterms:created>
  <dcterms:modified xsi:type="dcterms:W3CDTF">2014-05-13T21:10:52Z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