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0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61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88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6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4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D7F2-BA0A-4701-8FB2-4532E319F269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EC6CEC-0D61-4FB5-8313-DAE093BDE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adsfafds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asdfasfd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asdfsaf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asdfsafasfd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adsfafds</vt:lpstr>
      <vt:lpstr>asdfsaf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adsfafds</dc:title>
  <dc:creator>Roy</dc:creator>
  <cp:lastModifiedBy>Roy</cp:lastModifiedBy>
  <cp:revision>1</cp:revision>
  <dcterms:created xsi:type="dcterms:W3CDTF">2015-11-17T06:14:57Z</dcterms:created>
  <dcterms:modified xsi:type="dcterms:W3CDTF">2015-11-17T06:15:23Z</dcterms:modified>
</cp:coreProperties>
</file>