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05" r:id="rId2"/>
    <p:sldMasterId id="2147483657" r:id="rId3"/>
  </p:sldMasterIdLst>
  <p:notesMasterIdLst>
    <p:notesMasterId r:id="rId11"/>
  </p:notesMasterIdLst>
  <p:handoutMasterIdLst>
    <p:handoutMasterId r:id="rId12"/>
  </p:handoutMasterIdLst>
  <p:sldIdLst>
    <p:sldId id="344" r:id="rId4"/>
    <p:sldId id="345" r:id="rId5"/>
    <p:sldId id="351" r:id="rId6"/>
    <p:sldId id="358" r:id="rId7"/>
    <p:sldId id="359" r:id="rId8"/>
    <p:sldId id="360" r:id="rId9"/>
    <p:sldId id="357" r:id="rId10"/>
  </p:sldIdLst>
  <p:sldSz cx="9144000" cy="6858000" type="screen4x3"/>
  <p:notesSz cx="7315200" cy="9601200"/>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E4B18"/>
    <a:srgbClr val="F43E0C"/>
    <a:srgbClr val="FF7F15"/>
    <a:srgbClr val="E79B03"/>
    <a:srgbClr val="BE6402"/>
    <a:srgbClr val="D87202"/>
    <a:srgbClr val="D98C01"/>
    <a:srgbClr val="FCA904"/>
    <a:srgbClr val="BF3009"/>
    <a:srgbClr val="A029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9828" autoAdjust="0"/>
  </p:normalViewPr>
  <p:slideViewPr>
    <p:cSldViewPr snapToGrid="0">
      <p:cViewPr>
        <p:scale>
          <a:sx n="90" d="100"/>
          <a:sy n="90" d="100"/>
        </p:scale>
        <p:origin x="-12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1" d="100"/>
          <a:sy n="91" d="100"/>
        </p:scale>
        <p:origin x="-3588" y="-12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en-US"/>
              <a:t>Freescale Semiconductor</a:t>
            </a:r>
          </a:p>
        </p:txBody>
      </p:sp>
      <p:sp>
        <p:nvSpPr>
          <p:cNvPr id="99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pPr/>
              <a:t>6/24/2013 4:23:16 PM</a:t>
            </a:fld>
            <a:endParaRPr lang="en-US"/>
          </a:p>
        </p:txBody>
      </p:sp>
      <p:sp>
        <p:nvSpPr>
          <p:cNvPr id="9933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a:t>© Freescale Semiconductor 2005</a:t>
            </a:r>
          </a:p>
        </p:txBody>
      </p:sp>
      <p:sp>
        <p:nvSpPr>
          <p:cNvPr id="99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pPr/>
              <a:t>‹#›</a:t>
            </a:fld>
            <a:endParaRPr lang="en-US"/>
          </a:p>
        </p:txBody>
      </p:sp>
    </p:spTree>
    <p:extLst>
      <p:ext uri="{BB962C8B-B14F-4D97-AF65-F5344CB8AC3E}">
        <p14:creationId xmlns:p14="http://schemas.microsoft.com/office/powerpoint/2010/main" xmlns=""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r>
              <a:rPr lang="en-US"/>
              <a:t>Freescale Semiconductor</a:t>
            </a:r>
          </a:p>
        </p:txBody>
      </p:sp>
      <p:sp>
        <p:nvSpPr>
          <p:cNvPr id="40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CDF065D9-E2A3-4C44-9C4B-6E7F477F1903}" type="datetime9">
              <a:rPr lang="en-US"/>
              <a:pPr/>
              <a:t>6/24/2013 4:23:15 PM</a:t>
            </a:fld>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a:t>© Freescale Semiconductor 2005</a:t>
            </a:r>
          </a:p>
        </p:txBody>
      </p:sp>
      <p:sp>
        <p:nvSpPr>
          <p:cNvPr id="41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885AF5F3-1A96-4FB0-9ED1-44AAC5554486}" type="slidenum">
              <a:rPr lang="en-US"/>
              <a:pPr/>
              <a:t>‹#›</a:t>
            </a:fld>
            <a:endParaRPr lang="en-US"/>
          </a:p>
        </p:txBody>
      </p:sp>
    </p:spTree>
    <p:extLst>
      <p:ext uri="{BB962C8B-B14F-4D97-AF65-F5344CB8AC3E}">
        <p14:creationId xmlns:p14="http://schemas.microsoft.com/office/powerpoint/2010/main" xmlns=""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Master" Target="../slideMasters/slideMaster2.xml"/><Relationship Id="rId5" Type="http://schemas.openxmlformats.org/officeDocument/2006/relationships/image" Target="../media/image4.png"/><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gif"/><Relationship Id="rId1" Type="http://schemas.openxmlformats.org/officeDocument/2006/relationships/slideMaster" Target="../slideMasters/slideMaster2.xml"/><Relationship Id="rId5" Type="http://schemas.openxmlformats.org/officeDocument/2006/relationships/image" Target="../media/image6.png"/><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gif"/><Relationship Id="rId1" Type="http://schemas.openxmlformats.org/officeDocument/2006/relationships/slideMaster" Target="../slideMasters/slideMaster2.xml"/><Relationship Id="rId5" Type="http://schemas.openxmlformats.org/officeDocument/2006/relationships/image" Target="../media/image8.png"/><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gif"/><Relationship Id="rId1" Type="http://schemas.openxmlformats.org/officeDocument/2006/relationships/slideMaster" Target="../slideMasters/slideMaster2.xml"/><Relationship Id="rId5" Type="http://schemas.openxmlformats.org/officeDocument/2006/relationships/image" Target="../media/image10.png"/><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gif"/><Relationship Id="rId1" Type="http://schemas.openxmlformats.org/officeDocument/2006/relationships/slideMaster" Target="../slideMasters/slideMaster2.xml"/><Relationship Id="rId5" Type="http://schemas.openxmlformats.org/officeDocument/2006/relationships/image" Target="../media/image12.png"/><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gif"/><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gif"/><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gif"/><Relationship Id="rId1" Type="http://schemas.openxmlformats.org/officeDocument/2006/relationships/slideMaster" Target="../slideMasters/slideMaster1.xml"/><Relationship Id="rId5" Type="http://schemas.openxmlformats.org/officeDocument/2006/relationships/image" Target="../media/image10.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gif"/><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2" y="0"/>
            <a:ext cx="9163051" cy="685800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Tree>
    <p:extLst>
      <p:ext uri="{BB962C8B-B14F-4D97-AF65-F5344CB8AC3E}">
        <p14:creationId xmlns:p14="http://schemas.microsoft.com/office/powerpoint/2010/main" xmlns="" val="231853150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 name="Text Placeholder 3"/>
          <p:cNvSpPr>
            <a:spLocks noGrp="1"/>
          </p:cNvSpPr>
          <p:nvPr>
            <p:ph type="body" sz="quarter" idx="10"/>
          </p:nvPr>
        </p:nvSpPr>
        <p:spPr>
          <a:xfrm>
            <a:off x="7760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6" name="Text Placeholder 3"/>
          <p:cNvSpPr>
            <a:spLocks noGrp="1"/>
          </p:cNvSpPr>
          <p:nvPr>
            <p:ph type="body" sz="quarter" idx="11"/>
          </p:nvPr>
        </p:nvSpPr>
        <p:spPr>
          <a:xfrm>
            <a:off x="7760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 name="Picture Placeholder 2"/>
          <p:cNvSpPr>
            <a:spLocks noGrp="1"/>
          </p:cNvSpPr>
          <p:nvPr>
            <p:ph type="pic" sz="quarter" idx="12" hasCustomPrompt="1"/>
          </p:nvPr>
        </p:nvSpPr>
        <p:spPr>
          <a:xfrm>
            <a:off x="7764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8" name="Text Placeholder 3"/>
          <p:cNvSpPr>
            <a:spLocks noGrp="1"/>
          </p:cNvSpPr>
          <p:nvPr>
            <p:ph type="body" sz="quarter" idx="13"/>
          </p:nvPr>
        </p:nvSpPr>
        <p:spPr>
          <a:xfrm>
            <a:off x="239214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9" name="Text Placeholder 3"/>
          <p:cNvSpPr>
            <a:spLocks noGrp="1"/>
          </p:cNvSpPr>
          <p:nvPr>
            <p:ph type="body" sz="quarter" idx="14"/>
          </p:nvPr>
        </p:nvSpPr>
        <p:spPr>
          <a:xfrm>
            <a:off x="239214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0" name="Picture Placeholder 2"/>
          <p:cNvSpPr>
            <a:spLocks noGrp="1"/>
          </p:cNvSpPr>
          <p:nvPr>
            <p:ph type="pic" sz="quarter" idx="15" hasCustomPrompt="1"/>
          </p:nvPr>
        </p:nvSpPr>
        <p:spPr>
          <a:xfrm>
            <a:off x="239254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1" name="Text Placeholder 3"/>
          <p:cNvSpPr>
            <a:spLocks noGrp="1"/>
          </p:cNvSpPr>
          <p:nvPr>
            <p:ph type="body" sz="quarter" idx="16"/>
          </p:nvPr>
        </p:nvSpPr>
        <p:spPr>
          <a:xfrm>
            <a:off x="400821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2" name="Text Placeholder 3"/>
          <p:cNvSpPr>
            <a:spLocks noGrp="1"/>
          </p:cNvSpPr>
          <p:nvPr>
            <p:ph type="body" sz="quarter" idx="17"/>
          </p:nvPr>
        </p:nvSpPr>
        <p:spPr>
          <a:xfrm>
            <a:off x="400821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3" name="Picture Placeholder 2"/>
          <p:cNvSpPr>
            <a:spLocks noGrp="1"/>
          </p:cNvSpPr>
          <p:nvPr>
            <p:ph type="pic" sz="quarter" idx="18" hasCustomPrompt="1"/>
          </p:nvPr>
        </p:nvSpPr>
        <p:spPr>
          <a:xfrm>
            <a:off x="400862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4" name="Text Placeholder 3"/>
          <p:cNvSpPr>
            <a:spLocks noGrp="1"/>
          </p:cNvSpPr>
          <p:nvPr>
            <p:ph type="body" sz="quarter" idx="19"/>
          </p:nvPr>
        </p:nvSpPr>
        <p:spPr>
          <a:xfrm>
            <a:off x="562429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5" name="Text Placeholder 3"/>
          <p:cNvSpPr>
            <a:spLocks noGrp="1"/>
          </p:cNvSpPr>
          <p:nvPr>
            <p:ph type="body" sz="quarter" idx="20"/>
          </p:nvPr>
        </p:nvSpPr>
        <p:spPr>
          <a:xfrm>
            <a:off x="562429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6" name="Picture Placeholder 2"/>
          <p:cNvSpPr>
            <a:spLocks noGrp="1"/>
          </p:cNvSpPr>
          <p:nvPr>
            <p:ph type="pic" sz="quarter" idx="21" hasCustomPrompt="1"/>
          </p:nvPr>
        </p:nvSpPr>
        <p:spPr>
          <a:xfrm>
            <a:off x="562469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7" name="Text Placeholder 3"/>
          <p:cNvSpPr>
            <a:spLocks noGrp="1"/>
          </p:cNvSpPr>
          <p:nvPr>
            <p:ph type="body" sz="quarter" idx="22"/>
          </p:nvPr>
        </p:nvSpPr>
        <p:spPr>
          <a:xfrm>
            <a:off x="72403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8" name="Text Placeholder 3"/>
          <p:cNvSpPr>
            <a:spLocks noGrp="1"/>
          </p:cNvSpPr>
          <p:nvPr>
            <p:ph type="body" sz="quarter" idx="23"/>
          </p:nvPr>
        </p:nvSpPr>
        <p:spPr>
          <a:xfrm>
            <a:off x="72403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9" name="Picture Placeholder 2"/>
          <p:cNvSpPr>
            <a:spLocks noGrp="1"/>
          </p:cNvSpPr>
          <p:nvPr>
            <p:ph type="pic" sz="quarter" idx="24" hasCustomPrompt="1"/>
          </p:nvPr>
        </p:nvSpPr>
        <p:spPr>
          <a:xfrm>
            <a:off x="72407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0" name="Text Placeholder 3"/>
          <p:cNvSpPr>
            <a:spLocks noGrp="1"/>
          </p:cNvSpPr>
          <p:nvPr>
            <p:ph type="body" sz="quarter" idx="25"/>
          </p:nvPr>
        </p:nvSpPr>
        <p:spPr>
          <a:xfrm>
            <a:off x="7760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1" name="Text Placeholder 3"/>
          <p:cNvSpPr>
            <a:spLocks noGrp="1"/>
          </p:cNvSpPr>
          <p:nvPr>
            <p:ph type="body" sz="quarter" idx="26"/>
          </p:nvPr>
        </p:nvSpPr>
        <p:spPr>
          <a:xfrm>
            <a:off x="7760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2" name="Picture Placeholder 2"/>
          <p:cNvSpPr>
            <a:spLocks noGrp="1"/>
          </p:cNvSpPr>
          <p:nvPr>
            <p:ph type="pic" sz="quarter" idx="27" hasCustomPrompt="1"/>
          </p:nvPr>
        </p:nvSpPr>
        <p:spPr>
          <a:xfrm>
            <a:off x="7764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3" name="Text Placeholder 3"/>
          <p:cNvSpPr>
            <a:spLocks noGrp="1"/>
          </p:cNvSpPr>
          <p:nvPr>
            <p:ph type="body" sz="quarter" idx="28"/>
          </p:nvPr>
        </p:nvSpPr>
        <p:spPr>
          <a:xfrm>
            <a:off x="239214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4" name="Text Placeholder 3"/>
          <p:cNvSpPr>
            <a:spLocks noGrp="1"/>
          </p:cNvSpPr>
          <p:nvPr>
            <p:ph type="body" sz="quarter" idx="29"/>
          </p:nvPr>
        </p:nvSpPr>
        <p:spPr>
          <a:xfrm>
            <a:off x="239214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5" name="Picture Placeholder 2"/>
          <p:cNvSpPr>
            <a:spLocks noGrp="1"/>
          </p:cNvSpPr>
          <p:nvPr>
            <p:ph type="pic" sz="quarter" idx="30" hasCustomPrompt="1"/>
          </p:nvPr>
        </p:nvSpPr>
        <p:spPr>
          <a:xfrm>
            <a:off x="239254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6" name="Text Placeholder 3"/>
          <p:cNvSpPr>
            <a:spLocks noGrp="1"/>
          </p:cNvSpPr>
          <p:nvPr>
            <p:ph type="body" sz="quarter" idx="31"/>
          </p:nvPr>
        </p:nvSpPr>
        <p:spPr>
          <a:xfrm>
            <a:off x="400821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7" name="Text Placeholder 3"/>
          <p:cNvSpPr>
            <a:spLocks noGrp="1"/>
          </p:cNvSpPr>
          <p:nvPr>
            <p:ph type="body" sz="quarter" idx="32"/>
          </p:nvPr>
        </p:nvSpPr>
        <p:spPr>
          <a:xfrm>
            <a:off x="400821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8" name="Picture Placeholder 2"/>
          <p:cNvSpPr>
            <a:spLocks noGrp="1"/>
          </p:cNvSpPr>
          <p:nvPr>
            <p:ph type="pic" sz="quarter" idx="33" hasCustomPrompt="1"/>
          </p:nvPr>
        </p:nvSpPr>
        <p:spPr>
          <a:xfrm>
            <a:off x="400862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9" name="Text Placeholder 3"/>
          <p:cNvSpPr>
            <a:spLocks noGrp="1"/>
          </p:cNvSpPr>
          <p:nvPr>
            <p:ph type="body" sz="quarter" idx="34"/>
          </p:nvPr>
        </p:nvSpPr>
        <p:spPr>
          <a:xfrm>
            <a:off x="562429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0" name="Text Placeholder 3"/>
          <p:cNvSpPr>
            <a:spLocks noGrp="1"/>
          </p:cNvSpPr>
          <p:nvPr>
            <p:ph type="body" sz="quarter" idx="35"/>
          </p:nvPr>
        </p:nvSpPr>
        <p:spPr>
          <a:xfrm>
            <a:off x="562429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1" name="Picture Placeholder 2"/>
          <p:cNvSpPr>
            <a:spLocks noGrp="1"/>
          </p:cNvSpPr>
          <p:nvPr>
            <p:ph type="pic" sz="quarter" idx="36" hasCustomPrompt="1"/>
          </p:nvPr>
        </p:nvSpPr>
        <p:spPr>
          <a:xfrm>
            <a:off x="562469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2" name="Text Placeholder 3"/>
          <p:cNvSpPr>
            <a:spLocks noGrp="1"/>
          </p:cNvSpPr>
          <p:nvPr>
            <p:ph type="body" sz="quarter" idx="37"/>
          </p:nvPr>
        </p:nvSpPr>
        <p:spPr>
          <a:xfrm>
            <a:off x="72403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3" name="Text Placeholder 3"/>
          <p:cNvSpPr>
            <a:spLocks noGrp="1"/>
          </p:cNvSpPr>
          <p:nvPr>
            <p:ph type="body" sz="quarter" idx="38"/>
          </p:nvPr>
        </p:nvSpPr>
        <p:spPr>
          <a:xfrm>
            <a:off x="72403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4" name="Picture Placeholder 2"/>
          <p:cNvSpPr>
            <a:spLocks noGrp="1"/>
          </p:cNvSpPr>
          <p:nvPr>
            <p:ph type="pic" sz="quarter" idx="39" hasCustomPrompt="1"/>
          </p:nvPr>
        </p:nvSpPr>
        <p:spPr>
          <a:xfrm>
            <a:off x="72407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5" name="Text Placeholder 3"/>
          <p:cNvSpPr>
            <a:spLocks noGrp="1"/>
          </p:cNvSpPr>
          <p:nvPr>
            <p:ph type="body" sz="quarter" idx="40"/>
          </p:nvPr>
        </p:nvSpPr>
        <p:spPr>
          <a:xfrm>
            <a:off x="7760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6" name="Text Placeholder 3"/>
          <p:cNvSpPr>
            <a:spLocks noGrp="1"/>
          </p:cNvSpPr>
          <p:nvPr>
            <p:ph type="body" sz="quarter" idx="41"/>
          </p:nvPr>
        </p:nvSpPr>
        <p:spPr>
          <a:xfrm>
            <a:off x="7760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7" name="Picture Placeholder 2"/>
          <p:cNvSpPr>
            <a:spLocks noGrp="1"/>
          </p:cNvSpPr>
          <p:nvPr>
            <p:ph type="pic" sz="quarter" idx="42" hasCustomPrompt="1"/>
          </p:nvPr>
        </p:nvSpPr>
        <p:spPr>
          <a:xfrm>
            <a:off x="7764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8" name="Text Placeholder 3"/>
          <p:cNvSpPr>
            <a:spLocks noGrp="1"/>
          </p:cNvSpPr>
          <p:nvPr>
            <p:ph type="body" sz="quarter" idx="43"/>
          </p:nvPr>
        </p:nvSpPr>
        <p:spPr>
          <a:xfrm>
            <a:off x="239214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44"/>
          </p:nvPr>
        </p:nvSpPr>
        <p:spPr>
          <a:xfrm>
            <a:off x="239214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0" name="Picture Placeholder 2"/>
          <p:cNvSpPr>
            <a:spLocks noGrp="1"/>
          </p:cNvSpPr>
          <p:nvPr>
            <p:ph type="pic" sz="quarter" idx="45" hasCustomPrompt="1"/>
          </p:nvPr>
        </p:nvSpPr>
        <p:spPr>
          <a:xfrm>
            <a:off x="239254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1" name="Text Placeholder 3"/>
          <p:cNvSpPr>
            <a:spLocks noGrp="1"/>
          </p:cNvSpPr>
          <p:nvPr>
            <p:ph type="body" sz="quarter" idx="46"/>
          </p:nvPr>
        </p:nvSpPr>
        <p:spPr>
          <a:xfrm>
            <a:off x="400821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2" name="Text Placeholder 3"/>
          <p:cNvSpPr>
            <a:spLocks noGrp="1"/>
          </p:cNvSpPr>
          <p:nvPr>
            <p:ph type="body" sz="quarter" idx="47"/>
          </p:nvPr>
        </p:nvSpPr>
        <p:spPr>
          <a:xfrm>
            <a:off x="400821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3" name="Picture Placeholder 2"/>
          <p:cNvSpPr>
            <a:spLocks noGrp="1"/>
          </p:cNvSpPr>
          <p:nvPr>
            <p:ph type="pic" sz="quarter" idx="48" hasCustomPrompt="1"/>
          </p:nvPr>
        </p:nvSpPr>
        <p:spPr>
          <a:xfrm>
            <a:off x="400862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5" name="Text Placeholder 3"/>
          <p:cNvSpPr>
            <a:spLocks noGrp="1"/>
          </p:cNvSpPr>
          <p:nvPr>
            <p:ph type="body" sz="quarter" idx="49"/>
          </p:nvPr>
        </p:nvSpPr>
        <p:spPr>
          <a:xfrm>
            <a:off x="562429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6" name="Text Placeholder 3"/>
          <p:cNvSpPr>
            <a:spLocks noGrp="1"/>
          </p:cNvSpPr>
          <p:nvPr>
            <p:ph type="body" sz="quarter" idx="50"/>
          </p:nvPr>
        </p:nvSpPr>
        <p:spPr>
          <a:xfrm>
            <a:off x="562429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7" name="Picture Placeholder 2"/>
          <p:cNvSpPr>
            <a:spLocks noGrp="1"/>
          </p:cNvSpPr>
          <p:nvPr>
            <p:ph type="pic" sz="quarter" idx="51" hasCustomPrompt="1"/>
          </p:nvPr>
        </p:nvSpPr>
        <p:spPr>
          <a:xfrm>
            <a:off x="562469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8" name="Text Placeholder 3"/>
          <p:cNvSpPr>
            <a:spLocks noGrp="1"/>
          </p:cNvSpPr>
          <p:nvPr>
            <p:ph type="body" sz="quarter" idx="52"/>
          </p:nvPr>
        </p:nvSpPr>
        <p:spPr>
          <a:xfrm>
            <a:off x="72403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9" name="Text Placeholder 3"/>
          <p:cNvSpPr>
            <a:spLocks noGrp="1"/>
          </p:cNvSpPr>
          <p:nvPr>
            <p:ph type="body" sz="quarter" idx="53"/>
          </p:nvPr>
        </p:nvSpPr>
        <p:spPr>
          <a:xfrm>
            <a:off x="72403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50" name="Picture Placeholder 2"/>
          <p:cNvSpPr>
            <a:spLocks noGrp="1"/>
          </p:cNvSpPr>
          <p:nvPr>
            <p:ph type="pic" sz="quarter" idx="54" hasCustomPrompt="1"/>
          </p:nvPr>
        </p:nvSpPr>
        <p:spPr>
          <a:xfrm>
            <a:off x="72407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Tree>
    <p:extLst>
      <p:ext uri="{BB962C8B-B14F-4D97-AF65-F5344CB8AC3E}">
        <p14:creationId xmlns:p14="http://schemas.microsoft.com/office/powerpoint/2010/main" xmlns="" val="159038939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3" name="Picture Placeholder 2"/>
          <p:cNvSpPr>
            <a:spLocks noGrp="1"/>
          </p:cNvSpPr>
          <p:nvPr>
            <p:ph type="pic" sz="quarter" idx="12" hasCustomPrompt="1"/>
          </p:nvPr>
        </p:nvSpPr>
        <p:spPr>
          <a:xfrm>
            <a:off x="606356"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1" name="Rectangle 50"/>
          <p:cNvSpPr/>
          <p:nvPr userDrawn="1"/>
        </p:nvSpPr>
        <p:spPr>
          <a:xfrm>
            <a:off x="1387550"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2"/>
          <p:cNvSpPr>
            <a:spLocks noGrp="1"/>
          </p:cNvSpPr>
          <p:nvPr>
            <p:ph type="pic" sz="quarter" idx="13" hasCustomPrompt="1"/>
          </p:nvPr>
        </p:nvSpPr>
        <p:spPr>
          <a:xfrm>
            <a:off x="606356"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5" name="Picture Placeholder 2"/>
          <p:cNvSpPr>
            <a:spLocks noGrp="1"/>
          </p:cNvSpPr>
          <p:nvPr>
            <p:ph type="pic" sz="quarter" idx="14" hasCustomPrompt="1"/>
          </p:nvPr>
        </p:nvSpPr>
        <p:spPr>
          <a:xfrm>
            <a:off x="606356"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 name="Text Placeholder 3"/>
          <p:cNvSpPr>
            <a:spLocks noGrp="1"/>
          </p:cNvSpPr>
          <p:nvPr>
            <p:ph type="body" sz="quarter" idx="10"/>
          </p:nvPr>
        </p:nvSpPr>
        <p:spPr>
          <a:xfrm>
            <a:off x="1477821"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4" name="Text Placeholder 3"/>
          <p:cNvSpPr>
            <a:spLocks noGrp="1"/>
          </p:cNvSpPr>
          <p:nvPr>
            <p:ph type="body" sz="quarter" idx="15"/>
          </p:nvPr>
        </p:nvSpPr>
        <p:spPr>
          <a:xfrm>
            <a:off x="1477781"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6" name="Picture Placeholder 2"/>
          <p:cNvSpPr>
            <a:spLocks noGrp="1"/>
          </p:cNvSpPr>
          <p:nvPr>
            <p:ph type="pic" sz="quarter" idx="16" hasCustomPrompt="1"/>
          </p:nvPr>
        </p:nvSpPr>
        <p:spPr>
          <a:xfrm>
            <a:off x="4855837"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7" name="Rectangle 56"/>
          <p:cNvSpPr/>
          <p:nvPr userDrawn="1"/>
        </p:nvSpPr>
        <p:spPr>
          <a:xfrm>
            <a:off x="5637031"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2"/>
          <p:cNvSpPr>
            <a:spLocks noGrp="1"/>
          </p:cNvSpPr>
          <p:nvPr>
            <p:ph type="pic" sz="quarter" idx="17" hasCustomPrompt="1"/>
          </p:nvPr>
        </p:nvSpPr>
        <p:spPr>
          <a:xfrm>
            <a:off x="4855837"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9" name="Picture Placeholder 2"/>
          <p:cNvSpPr>
            <a:spLocks noGrp="1"/>
          </p:cNvSpPr>
          <p:nvPr>
            <p:ph type="pic" sz="quarter" idx="18" hasCustomPrompt="1"/>
          </p:nvPr>
        </p:nvSpPr>
        <p:spPr>
          <a:xfrm>
            <a:off x="4855837"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727302"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727262"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2" name="Picture Placeholder 2"/>
          <p:cNvSpPr>
            <a:spLocks noGrp="1"/>
          </p:cNvSpPr>
          <p:nvPr>
            <p:ph type="pic" sz="quarter" idx="21" hasCustomPrompt="1"/>
          </p:nvPr>
        </p:nvSpPr>
        <p:spPr>
          <a:xfrm>
            <a:off x="606356"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3" name="Rectangle 62"/>
          <p:cNvSpPr/>
          <p:nvPr userDrawn="1"/>
        </p:nvSpPr>
        <p:spPr>
          <a:xfrm>
            <a:off x="1387550"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2"/>
          <p:cNvSpPr>
            <a:spLocks noGrp="1"/>
          </p:cNvSpPr>
          <p:nvPr>
            <p:ph type="pic" sz="quarter" idx="22" hasCustomPrompt="1"/>
          </p:nvPr>
        </p:nvSpPr>
        <p:spPr>
          <a:xfrm>
            <a:off x="606356"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5" name="Picture Placeholder 2"/>
          <p:cNvSpPr>
            <a:spLocks noGrp="1"/>
          </p:cNvSpPr>
          <p:nvPr>
            <p:ph type="pic" sz="quarter" idx="23" hasCustomPrompt="1"/>
          </p:nvPr>
        </p:nvSpPr>
        <p:spPr>
          <a:xfrm>
            <a:off x="606356"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6" name="Text Placeholder 3"/>
          <p:cNvSpPr>
            <a:spLocks noGrp="1"/>
          </p:cNvSpPr>
          <p:nvPr>
            <p:ph type="body" sz="quarter" idx="24"/>
          </p:nvPr>
        </p:nvSpPr>
        <p:spPr>
          <a:xfrm>
            <a:off x="1477821"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7" name="Text Placeholder 3"/>
          <p:cNvSpPr>
            <a:spLocks noGrp="1"/>
          </p:cNvSpPr>
          <p:nvPr>
            <p:ph type="body" sz="quarter" idx="25"/>
          </p:nvPr>
        </p:nvSpPr>
        <p:spPr>
          <a:xfrm>
            <a:off x="1477781"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8" name="Picture Placeholder 2"/>
          <p:cNvSpPr>
            <a:spLocks noGrp="1"/>
          </p:cNvSpPr>
          <p:nvPr>
            <p:ph type="pic" sz="quarter" idx="26" hasCustomPrompt="1"/>
          </p:nvPr>
        </p:nvSpPr>
        <p:spPr>
          <a:xfrm>
            <a:off x="4855837"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9" name="Rectangle 68"/>
          <p:cNvSpPr/>
          <p:nvPr userDrawn="1"/>
        </p:nvSpPr>
        <p:spPr>
          <a:xfrm>
            <a:off x="5637031"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icture Placeholder 2"/>
          <p:cNvSpPr>
            <a:spLocks noGrp="1"/>
          </p:cNvSpPr>
          <p:nvPr>
            <p:ph type="pic" sz="quarter" idx="27" hasCustomPrompt="1"/>
          </p:nvPr>
        </p:nvSpPr>
        <p:spPr>
          <a:xfrm>
            <a:off x="4855837"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1" name="Picture Placeholder 2"/>
          <p:cNvSpPr>
            <a:spLocks noGrp="1"/>
          </p:cNvSpPr>
          <p:nvPr>
            <p:ph type="pic" sz="quarter" idx="28" hasCustomPrompt="1"/>
          </p:nvPr>
        </p:nvSpPr>
        <p:spPr>
          <a:xfrm>
            <a:off x="4855837"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2" name="Text Placeholder 3"/>
          <p:cNvSpPr>
            <a:spLocks noGrp="1"/>
          </p:cNvSpPr>
          <p:nvPr>
            <p:ph type="body" sz="quarter" idx="29"/>
          </p:nvPr>
        </p:nvSpPr>
        <p:spPr>
          <a:xfrm>
            <a:off x="5727302"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73" name="Text Placeholder 3"/>
          <p:cNvSpPr>
            <a:spLocks noGrp="1"/>
          </p:cNvSpPr>
          <p:nvPr>
            <p:ph type="body" sz="quarter" idx="30"/>
          </p:nvPr>
        </p:nvSpPr>
        <p:spPr>
          <a:xfrm>
            <a:off x="5727262"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31751883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6" name="Picture Placeholder 2"/>
          <p:cNvSpPr>
            <a:spLocks noGrp="1"/>
          </p:cNvSpPr>
          <p:nvPr>
            <p:ph type="pic" sz="quarter" idx="16" hasCustomPrompt="1"/>
          </p:nvPr>
        </p:nvSpPr>
        <p:spPr>
          <a:xfrm>
            <a:off x="536946"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36947" y="1998921"/>
            <a:ext cx="1608390" cy="372142"/>
          </a:xfrm>
        </p:spPr>
        <p:txBody>
          <a:bodyPr anchor="ctr">
            <a:noAutofit/>
          </a:bodyPr>
          <a:lstStyle>
            <a:lvl1pPr marL="0" indent="0" algn="ctr">
              <a:buFontTx/>
              <a:buNone/>
              <a:defRPr sz="1400" b="1">
                <a:solidFill>
                  <a:schemeClr val="accent6"/>
                </a:solidFill>
              </a:defRPr>
            </a:lvl1pPr>
            <a:lvl2pPr>
              <a:defRPr sz="1600"/>
            </a:lvl2pPr>
            <a:lvl3pPr>
              <a:defRPr sz="1400"/>
            </a:lvl3pPr>
          </a:lstStyle>
          <a:p>
            <a:pPr lvl="0"/>
            <a:r>
              <a:rPr lang="en-US" dirty="0" smtClean="0"/>
              <a:t>Click to edit </a:t>
            </a:r>
          </a:p>
        </p:txBody>
      </p:sp>
      <p:sp>
        <p:nvSpPr>
          <p:cNvPr id="51" name="Rectangle 50"/>
          <p:cNvSpPr/>
          <p:nvPr userDrawn="1"/>
        </p:nvSpPr>
        <p:spPr>
          <a:xfrm>
            <a:off x="536946" y="2429541"/>
            <a:ext cx="1608390" cy="353532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228134" y="2429541"/>
            <a:ext cx="1608390" cy="3535323"/>
          </a:xfrm>
          <a:prstGeom prst="rect">
            <a:avLst/>
          </a:prstGeom>
          <a:gradFill>
            <a:gsLst>
              <a:gs pos="0">
                <a:schemeClr val="bg1">
                  <a:alpha val="0"/>
                </a:schemeClr>
              </a:gs>
              <a:gs pos="80000">
                <a:schemeClr val="accent3">
                  <a:lumMod val="20000"/>
                  <a:lumOff val="80000"/>
                </a:schemeClr>
              </a:gs>
              <a:gs pos="99000">
                <a:schemeClr val="accent3">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919321" y="2429541"/>
            <a:ext cx="1608390" cy="3535323"/>
          </a:xfrm>
          <a:prstGeom prst="rect">
            <a:avLst/>
          </a:prstGeom>
          <a:gradFill>
            <a:gsLst>
              <a:gs pos="0">
                <a:schemeClr val="bg1">
                  <a:alpha val="0"/>
                </a:schemeClr>
              </a:gs>
              <a:gs pos="80000">
                <a:schemeClr val="accent2">
                  <a:lumMod val="20000"/>
                  <a:lumOff val="80000"/>
                </a:schemeClr>
              </a:gs>
              <a:gs pos="100000">
                <a:schemeClr val="accent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5610509" y="2429541"/>
            <a:ext cx="1608390" cy="3535323"/>
          </a:xfrm>
          <a:prstGeom prst="rect">
            <a:avLst/>
          </a:prstGeom>
          <a:gradFill>
            <a:gsLst>
              <a:gs pos="0">
                <a:schemeClr val="bg1">
                  <a:alpha val="0"/>
                </a:schemeClr>
              </a:gs>
              <a:gs pos="80000">
                <a:schemeClr val="accent1">
                  <a:lumMod val="20000"/>
                  <a:lumOff val="80000"/>
                </a:schemeClr>
              </a:gs>
              <a:gs pos="100000">
                <a:schemeClr val="accent1">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01694" y="2429541"/>
            <a:ext cx="1608390" cy="3535323"/>
          </a:xfrm>
          <a:prstGeom prst="rect">
            <a:avLst/>
          </a:prstGeom>
          <a:gradFill>
            <a:gsLst>
              <a:gs pos="0">
                <a:schemeClr val="bg1">
                  <a:alpha val="0"/>
                </a:schemeClr>
              </a:gs>
              <a:gs pos="80000">
                <a:schemeClr val="bg2">
                  <a:lumMod val="90000"/>
                </a:schemeClr>
              </a:gs>
              <a:gs pos="100000">
                <a:schemeClr val="bg2">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
          <p:cNvSpPr>
            <a:spLocks noGrp="1"/>
          </p:cNvSpPr>
          <p:nvPr>
            <p:ph type="pic" sz="quarter" idx="21" hasCustomPrompt="1"/>
          </p:nvPr>
        </p:nvSpPr>
        <p:spPr>
          <a:xfrm>
            <a:off x="222813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3" name="Picture Placeholder 2"/>
          <p:cNvSpPr>
            <a:spLocks noGrp="1"/>
          </p:cNvSpPr>
          <p:nvPr>
            <p:ph type="pic" sz="quarter" idx="22" hasCustomPrompt="1"/>
          </p:nvPr>
        </p:nvSpPr>
        <p:spPr>
          <a:xfrm>
            <a:off x="3919321"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4" name="Picture Placeholder 2"/>
          <p:cNvSpPr>
            <a:spLocks noGrp="1"/>
          </p:cNvSpPr>
          <p:nvPr>
            <p:ph type="pic" sz="quarter" idx="23" hasCustomPrompt="1"/>
          </p:nvPr>
        </p:nvSpPr>
        <p:spPr>
          <a:xfrm>
            <a:off x="5610509"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5" name="Picture Placeholder 2"/>
          <p:cNvSpPr>
            <a:spLocks noGrp="1"/>
          </p:cNvSpPr>
          <p:nvPr>
            <p:ph type="pic" sz="quarter" idx="24" hasCustomPrompt="1"/>
          </p:nvPr>
        </p:nvSpPr>
        <p:spPr>
          <a:xfrm>
            <a:off x="730169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6" name="Text Placeholder 3"/>
          <p:cNvSpPr>
            <a:spLocks noGrp="1"/>
          </p:cNvSpPr>
          <p:nvPr>
            <p:ph type="body" sz="quarter" idx="25"/>
          </p:nvPr>
        </p:nvSpPr>
        <p:spPr>
          <a:xfrm>
            <a:off x="2228134" y="1998921"/>
            <a:ext cx="1608390" cy="372142"/>
          </a:xfrm>
        </p:spPr>
        <p:txBody>
          <a:bodyPr anchor="ctr">
            <a:noAutofit/>
          </a:bodyPr>
          <a:lstStyle>
            <a:lvl1pPr marL="0" indent="0" algn="ctr">
              <a:buFontTx/>
              <a:buNone/>
              <a:defRPr sz="1400" b="1">
                <a:solidFill>
                  <a:schemeClr val="accent3"/>
                </a:solidFill>
              </a:defRPr>
            </a:lvl1pPr>
            <a:lvl2pPr>
              <a:defRPr sz="1600"/>
            </a:lvl2pPr>
            <a:lvl3pPr>
              <a:defRPr sz="1400"/>
            </a:lvl3pPr>
          </a:lstStyle>
          <a:p>
            <a:pPr lvl="0"/>
            <a:r>
              <a:rPr lang="en-US" dirty="0" smtClean="0"/>
              <a:t>Click to edit </a:t>
            </a:r>
          </a:p>
        </p:txBody>
      </p:sp>
      <p:sp>
        <p:nvSpPr>
          <p:cNvPr id="37" name="Text Placeholder 3"/>
          <p:cNvSpPr>
            <a:spLocks noGrp="1"/>
          </p:cNvSpPr>
          <p:nvPr>
            <p:ph type="body" sz="quarter" idx="26"/>
          </p:nvPr>
        </p:nvSpPr>
        <p:spPr>
          <a:xfrm>
            <a:off x="3919321" y="1998921"/>
            <a:ext cx="1608390" cy="372142"/>
          </a:xfrm>
        </p:spPr>
        <p:txBody>
          <a:bodyPr anchor="ctr">
            <a:noAutofit/>
          </a:bodyPr>
          <a:lstStyle>
            <a:lvl1pPr marL="0" indent="0" algn="ctr">
              <a:buFontTx/>
              <a:buNone/>
              <a:defRPr sz="1400" b="1">
                <a:solidFill>
                  <a:schemeClr val="accent2"/>
                </a:solidFill>
              </a:defRPr>
            </a:lvl1pPr>
            <a:lvl2pPr>
              <a:defRPr sz="1600"/>
            </a:lvl2pPr>
            <a:lvl3pPr>
              <a:defRPr sz="1400"/>
            </a:lvl3pPr>
          </a:lstStyle>
          <a:p>
            <a:pPr lvl="0"/>
            <a:r>
              <a:rPr lang="en-US" dirty="0" smtClean="0"/>
              <a:t>Click to edit </a:t>
            </a:r>
          </a:p>
        </p:txBody>
      </p:sp>
      <p:sp>
        <p:nvSpPr>
          <p:cNvPr id="38" name="Text Placeholder 3"/>
          <p:cNvSpPr>
            <a:spLocks noGrp="1"/>
          </p:cNvSpPr>
          <p:nvPr>
            <p:ph type="body" sz="quarter" idx="27"/>
          </p:nvPr>
        </p:nvSpPr>
        <p:spPr>
          <a:xfrm>
            <a:off x="5610509" y="1998921"/>
            <a:ext cx="1608390" cy="372142"/>
          </a:xfrm>
        </p:spPr>
        <p:txBody>
          <a:bodyPr anchor="ctr">
            <a:noAutofit/>
          </a:bodyPr>
          <a:lstStyle>
            <a:lvl1pPr marL="0" indent="0" algn="ctr">
              <a:buFontTx/>
              <a:buNone/>
              <a:defRPr sz="1400" b="1">
                <a:solidFill>
                  <a:schemeClr val="accent1"/>
                </a:solidFill>
              </a:defRPr>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28"/>
          </p:nvPr>
        </p:nvSpPr>
        <p:spPr>
          <a:xfrm>
            <a:off x="7301694" y="1998921"/>
            <a:ext cx="1608390" cy="372142"/>
          </a:xfrm>
        </p:spPr>
        <p:txBody>
          <a:bodyPr anchor="ctr">
            <a:noAutofit/>
          </a:bodyPr>
          <a:lstStyle>
            <a:lvl1pPr marL="0" indent="0" algn="ctr">
              <a:buFontTx/>
              <a:buNone/>
              <a:defRPr sz="1400" b="1">
                <a:solidFill>
                  <a:schemeClr val="tx2"/>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3760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0" name="Text Placeholder 3"/>
          <p:cNvSpPr>
            <a:spLocks noGrp="1"/>
          </p:cNvSpPr>
          <p:nvPr>
            <p:ph type="body" sz="quarter" idx="29"/>
          </p:nvPr>
        </p:nvSpPr>
        <p:spPr>
          <a:xfrm>
            <a:off x="222813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1" name="Text Placeholder 3"/>
          <p:cNvSpPr>
            <a:spLocks noGrp="1"/>
          </p:cNvSpPr>
          <p:nvPr>
            <p:ph type="body" sz="quarter" idx="30"/>
          </p:nvPr>
        </p:nvSpPr>
        <p:spPr>
          <a:xfrm>
            <a:off x="393171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2" name="Text Placeholder 3"/>
          <p:cNvSpPr>
            <a:spLocks noGrp="1"/>
          </p:cNvSpPr>
          <p:nvPr>
            <p:ph type="body" sz="quarter" idx="31"/>
          </p:nvPr>
        </p:nvSpPr>
        <p:spPr>
          <a:xfrm>
            <a:off x="5610509"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3" name="Text Placeholder 3"/>
          <p:cNvSpPr>
            <a:spLocks noGrp="1"/>
          </p:cNvSpPr>
          <p:nvPr>
            <p:ph type="body" sz="quarter" idx="32"/>
          </p:nvPr>
        </p:nvSpPr>
        <p:spPr>
          <a:xfrm>
            <a:off x="730169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xmlns="" val="54595638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5364" name="Picture 4" descr="\\10.81.250.100\wip\CORP\COR\_2011_Brand_Refresh\COR-P22374_Corp_PowerPoint_Template\Graphics\Lindsey_PPT build\elements\PPT_ORGBG_OP9.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2" y="0"/>
            <a:ext cx="9163051" cy="685800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5800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gradFill flip="none" rotWithShape="1">
            <a:gsLst>
              <a:gs pos="0">
                <a:srgbClr val="A02908">
                  <a:alpha val="19000"/>
                </a:srgbClr>
              </a:gs>
              <a:gs pos="50000">
                <a:srgbClr val="F43E0C">
                  <a:alpha val="34000"/>
                </a:srgbClr>
              </a:gs>
              <a:gs pos="100000">
                <a:srgbClr val="FF7F15">
                  <a:alpha val="1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F300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p:cNvGrpSpPr/>
          <p:nvPr userDrawn="1"/>
        </p:nvGrpSpPr>
        <p:grpSpPr>
          <a:xfrm>
            <a:off x="7013476" y="4115723"/>
            <a:ext cx="1915027" cy="1923571"/>
            <a:chOff x="-1143000" y="1828800"/>
            <a:chExt cx="518410" cy="520723"/>
          </a:xfrm>
        </p:grpSpPr>
        <p:sp>
          <p:nvSpPr>
            <p:cNvPr id="155" name="Freeform 143"/>
            <p:cNvSpPr>
              <a:spLocks noChangeAspect="1"/>
            </p:cNvSpPr>
            <p:nvPr/>
          </p:nvSpPr>
          <p:spPr bwMode="black">
            <a:xfrm>
              <a:off x="-996018" y="1828800"/>
              <a:ext cx="174790"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6" name="Freeform 144"/>
            <p:cNvSpPr>
              <a:spLocks noChangeAspect="1"/>
            </p:cNvSpPr>
            <p:nvPr/>
          </p:nvSpPr>
          <p:spPr bwMode="black">
            <a:xfrm>
              <a:off x="-894720" y="1880475"/>
              <a:ext cx="170817" cy="9738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7" name="Freeform 145"/>
            <p:cNvSpPr>
              <a:spLocks noChangeAspect="1"/>
            </p:cNvSpPr>
            <p:nvPr/>
          </p:nvSpPr>
          <p:spPr bwMode="black">
            <a:xfrm>
              <a:off x="-799380" y="1930161"/>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8" name="Freeform 146"/>
            <p:cNvSpPr>
              <a:spLocks noChangeAspect="1"/>
            </p:cNvSpPr>
            <p:nvPr/>
          </p:nvSpPr>
          <p:spPr bwMode="black">
            <a:xfrm>
              <a:off x="-946363" y="2019599"/>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59" name="Freeform 147"/>
            <p:cNvSpPr>
              <a:spLocks noChangeAspect="1"/>
            </p:cNvSpPr>
            <p:nvPr/>
          </p:nvSpPr>
          <p:spPr bwMode="black">
            <a:xfrm>
              <a:off x="-847050" y="2073261"/>
              <a:ext cx="172803" cy="954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0" name="Freeform 148"/>
            <p:cNvSpPr>
              <a:spLocks noChangeAspect="1"/>
            </p:cNvSpPr>
            <p:nvPr/>
          </p:nvSpPr>
          <p:spPr bwMode="black">
            <a:xfrm>
              <a:off x="-1091357" y="2107048"/>
              <a:ext cx="170817" cy="101361"/>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1" name="Freeform 149"/>
            <p:cNvSpPr>
              <a:spLocks noChangeAspect="1"/>
            </p:cNvSpPr>
            <p:nvPr/>
          </p:nvSpPr>
          <p:spPr bwMode="black">
            <a:xfrm>
              <a:off x="-996018" y="2158723"/>
              <a:ext cx="174790" cy="99375"/>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162" name="Freeform 150"/>
            <p:cNvSpPr>
              <a:spLocks noChangeAspect="1"/>
            </p:cNvSpPr>
            <p:nvPr/>
          </p:nvSpPr>
          <p:spPr bwMode="black">
            <a:xfrm>
              <a:off x="-1143000" y="2250148"/>
              <a:ext cx="174790" cy="99375"/>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gr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38100" dir="5400000" algn="t" rotWithShape="0">
                    <a:prstClr val="black">
                      <a:alpha val="40000"/>
                    </a:prst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tx1">
                      <a:lumMod val="85000"/>
                      <a:lumOff val="1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spTree>
    <p:extLst>
      <p:ext uri="{BB962C8B-B14F-4D97-AF65-F5344CB8AC3E}">
        <p14:creationId xmlns:p14="http://schemas.microsoft.com/office/powerpoint/2010/main" xmlns="" val="23185315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4099" name="Picture 3" descr="C:\Users\rls02c\Desktop\newtemplate\Automotive_BG.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1" y="-2566"/>
            <a:ext cx="9163050" cy="687421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5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3">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3">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4100" name="Picture 4" descr="C:\Users\rls02c\Desktop\newtemplate\Automotive_Generic_cutout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t="12900" r="3932" b="14496"/>
          <a:stretch/>
        </p:blipFill>
        <p:spPr bwMode="auto">
          <a:xfrm>
            <a:off x="5826705" y="3698544"/>
            <a:ext cx="3334547" cy="2878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4788359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pic>
        <p:nvPicPr>
          <p:cNvPr id="2050" name="Picture 2" descr="C:\Users\rls02c\Desktop\newtemplate\Networking_BG.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0" y="-2567"/>
            <a:ext cx="9163050" cy="688374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81176"/>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610303">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940E14">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Networking_Generic_cutout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t="8559" r="4224" b="6949"/>
          <a:stretch/>
        </p:blipFill>
        <p:spPr bwMode="auto">
          <a:xfrm>
            <a:off x="6032311" y="3688662"/>
            <a:ext cx="3111689" cy="31352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09162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028" name="Picture 4" descr="C:\Users\rls02c\Desktop\newtemplate\industrial_BG2.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0" y="-2567"/>
            <a:ext cx="9163051" cy="687421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1"/>
            <a:ext cx="2789926" cy="6871649"/>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1">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1029" name="Picture 5" descr="C:\Users\rls02c\Desktop\newtemplate\Industrial_Generic_cutout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l="12714" t="15368" r="19766" b="16175"/>
          <a:stretch/>
        </p:blipFill>
        <p:spPr bwMode="auto">
          <a:xfrm>
            <a:off x="6007131" y="3434542"/>
            <a:ext cx="3154121" cy="3197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5569253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pic>
        <p:nvPicPr>
          <p:cNvPr id="3074" name="Picture 2" descr="C:\Users\rls02c\Desktop\newtemplate\Consumer_BG.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1" y="-2566"/>
            <a:ext cx="9163051" cy="687421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22204C">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6">
              <a:lumMod val="75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3075" name="Picture 3" descr="C:\Users\rls02c\Desktop\newtemplate\Consumer_Generic_cutout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r="10198"/>
          <a:stretch/>
        </p:blipFill>
        <p:spPr bwMode="auto">
          <a:xfrm>
            <a:off x="6629400" y="3605490"/>
            <a:ext cx="2531852" cy="32200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012850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9_Title Slide">
    <p:spTree>
      <p:nvGrpSpPr>
        <p:cNvPr id="1" name=""/>
        <p:cNvGrpSpPr/>
        <p:nvPr/>
      </p:nvGrpSpPr>
      <p:grpSpPr>
        <a:xfrm>
          <a:off x="0" y="0"/>
          <a:ext cx="0" cy="0"/>
          <a:chOff x="0" y="0"/>
          <a:chExt cx="0" cy="0"/>
        </a:xfrm>
      </p:grpSpPr>
      <p:pic>
        <p:nvPicPr>
          <p:cNvPr id="2050" name="Picture 2" descr="C:\Users\rls02c\Desktop\newtemplate\Enabling_BG.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1" y="-2567"/>
            <a:ext cx="9163050" cy="687421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FCA904">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E64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Enabling_Generic_vector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l="10904"/>
          <a:stretch/>
        </p:blipFill>
        <p:spPr bwMode="auto">
          <a:xfrm flipH="1">
            <a:off x="6083377" y="3848100"/>
            <a:ext cx="3060622" cy="34352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0235366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27744819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p:spTree>
      <p:nvGrpSpPr>
        <p:cNvPr id="1" name=""/>
        <p:cNvGrpSpPr/>
        <p:nvPr/>
      </p:nvGrpSpPr>
      <p:grpSpPr>
        <a:xfrm>
          <a:off x="0" y="0"/>
          <a:ext cx="0" cy="0"/>
          <a:chOff x="0" y="0"/>
          <a:chExt cx="0" cy="0"/>
        </a:xfrm>
      </p:grpSpPr>
      <p:pic>
        <p:nvPicPr>
          <p:cNvPr id="4099" name="Picture 3" descr="C:\Users\rls02c\Desktop\newtemplate\Automotive_BG.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1" y="-2566"/>
            <a:ext cx="9163050" cy="687421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50"/>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3">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3">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4100" name="Picture 4" descr="C:\Users\rls02c\Desktop\newtemplate\Automotive_Generic_cutout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t="12900" r="3932" b="14496"/>
          <a:stretch/>
        </p:blipFill>
        <p:spPr bwMode="auto">
          <a:xfrm>
            <a:off x="5826705" y="3698544"/>
            <a:ext cx="3334547" cy="2878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4788359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400" y="1066800"/>
            <a:ext cx="5429250"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098352" y="1076324"/>
            <a:ext cx="2809874" cy="1428750"/>
          </a:xfrm>
        </p:spPr>
        <p:txBody>
          <a:bodyPr>
            <a:normAutofit/>
          </a:bodyPr>
          <a:lstStyle>
            <a:lvl1pPr marL="0" indent="0" algn="ctr">
              <a:buNone/>
              <a:defRPr sz="1700"/>
            </a:lvl1pPr>
          </a:lstStyle>
          <a:p>
            <a:endParaRPr lang="en-US" dirty="0"/>
          </a:p>
        </p:txBody>
      </p:sp>
      <p:sp>
        <p:nvSpPr>
          <p:cNvPr id="6" name="Picture Placeholder 2"/>
          <p:cNvSpPr>
            <a:spLocks noGrp="1"/>
          </p:cNvSpPr>
          <p:nvPr>
            <p:ph type="pic" sz="quarter" idx="12"/>
          </p:nvPr>
        </p:nvSpPr>
        <p:spPr>
          <a:xfrm>
            <a:off x="6098352" y="2619374"/>
            <a:ext cx="2809874" cy="1514475"/>
          </a:xfrm>
        </p:spPr>
        <p:txBody>
          <a:bodyPr>
            <a:normAutofit/>
          </a:bodyPr>
          <a:lstStyle>
            <a:lvl1pPr marL="0" indent="0" algn="ctr">
              <a:buNone/>
              <a:defRPr sz="1700"/>
            </a:lvl1pPr>
          </a:lstStyle>
          <a:p>
            <a:endParaRPr lang="en-US" dirty="0"/>
          </a:p>
        </p:txBody>
      </p:sp>
      <p:sp>
        <p:nvSpPr>
          <p:cNvPr id="7" name="Picture Placeholder 2"/>
          <p:cNvSpPr>
            <a:spLocks noGrp="1"/>
          </p:cNvSpPr>
          <p:nvPr>
            <p:ph type="pic" sz="quarter" idx="13"/>
          </p:nvPr>
        </p:nvSpPr>
        <p:spPr>
          <a:xfrm>
            <a:off x="6098352" y="4238624"/>
            <a:ext cx="2809874" cy="1514475"/>
          </a:xfrm>
        </p:spPr>
        <p:txBody>
          <a:bodyPr>
            <a:normAutofit/>
          </a:bodyPr>
          <a:lstStyle>
            <a:lvl1pPr marL="0" indent="0" algn="ctr">
              <a:buNone/>
              <a:defRPr sz="1700"/>
            </a:lvl1pPr>
          </a:lstStyle>
          <a:p>
            <a:endParaRPr lang="en-US" dirty="0"/>
          </a:p>
        </p:txBody>
      </p:sp>
    </p:spTree>
    <p:extLst>
      <p:ext uri="{BB962C8B-B14F-4D97-AF65-F5344CB8AC3E}">
        <p14:creationId xmlns:p14="http://schemas.microsoft.com/office/powerpoint/2010/main" xmlns="" val="8428337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able Placeholder 3"/>
          <p:cNvSpPr>
            <a:spLocks noGrp="1"/>
          </p:cNvSpPr>
          <p:nvPr>
            <p:ph type="tbl" sz="quarter" idx="10" hasCustomPrompt="1"/>
          </p:nvPr>
        </p:nvSpPr>
        <p:spPr>
          <a:xfrm>
            <a:off x="542260" y="1180213"/>
            <a:ext cx="8368378" cy="4550735"/>
          </a:xfrm>
        </p:spPr>
        <p:txBody>
          <a:bodyPr/>
          <a:lstStyle>
            <a:lvl1pPr marL="0" indent="0">
              <a:buNone/>
              <a:defRPr/>
            </a:lvl1pPr>
          </a:lstStyle>
          <a:p>
            <a:r>
              <a:rPr lang="en-US" dirty="0" smtClean="0"/>
              <a:t>Table</a:t>
            </a:r>
            <a:endParaRPr lang="en-US" dirty="0"/>
          </a:p>
        </p:txBody>
      </p:sp>
    </p:spTree>
    <p:extLst>
      <p:ext uri="{BB962C8B-B14F-4D97-AF65-F5344CB8AC3E}">
        <p14:creationId xmlns:p14="http://schemas.microsoft.com/office/powerpoint/2010/main" xmlns="" val="3507434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 name="Text Placeholder 3"/>
          <p:cNvSpPr>
            <a:spLocks noGrp="1"/>
          </p:cNvSpPr>
          <p:nvPr>
            <p:ph type="body" sz="quarter" idx="10"/>
          </p:nvPr>
        </p:nvSpPr>
        <p:spPr>
          <a:xfrm>
            <a:off x="7760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6" name="Text Placeholder 3"/>
          <p:cNvSpPr>
            <a:spLocks noGrp="1"/>
          </p:cNvSpPr>
          <p:nvPr>
            <p:ph type="body" sz="quarter" idx="11"/>
          </p:nvPr>
        </p:nvSpPr>
        <p:spPr>
          <a:xfrm>
            <a:off x="7760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 name="Picture Placeholder 2"/>
          <p:cNvSpPr>
            <a:spLocks noGrp="1"/>
          </p:cNvSpPr>
          <p:nvPr>
            <p:ph type="pic" sz="quarter" idx="12" hasCustomPrompt="1"/>
          </p:nvPr>
        </p:nvSpPr>
        <p:spPr>
          <a:xfrm>
            <a:off x="7764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8" name="Text Placeholder 3"/>
          <p:cNvSpPr>
            <a:spLocks noGrp="1"/>
          </p:cNvSpPr>
          <p:nvPr>
            <p:ph type="body" sz="quarter" idx="13"/>
          </p:nvPr>
        </p:nvSpPr>
        <p:spPr>
          <a:xfrm>
            <a:off x="239214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9" name="Text Placeholder 3"/>
          <p:cNvSpPr>
            <a:spLocks noGrp="1"/>
          </p:cNvSpPr>
          <p:nvPr>
            <p:ph type="body" sz="quarter" idx="14"/>
          </p:nvPr>
        </p:nvSpPr>
        <p:spPr>
          <a:xfrm>
            <a:off x="239214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0" name="Picture Placeholder 2"/>
          <p:cNvSpPr>
            <a:spLocks noGrp="1"/>
          </p:cNvSpPr>
          <p:nvPr>
            <p:ph type="pic" sz="quarter" idx="15" hasCustomPrompt="1"/>
          </p:nvPr>
        </p:nvSpPr>
        <p:spPr>
          <a:xfrm>
            <a:off x="239254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1" name="Text Placeholder 3"/>
          <p:cNvSpPr>
            <a:spLocks noGrp="1"/>
          </p:cNvSpPr>
          <p:nvPr>
            <p:ph type="body" sz="quarter" idx="16"/>
          </p:nvPr>
        </p:nvSpPr>
        <p:spPr>
          <a:xfrm>
            <a:off x="400821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2" name="Text Placeholder 3"/>
          <p:cNvSpPr>
            <a:spLocks noGrp="1"/>
          </p:cNvSpPr>
          <p:nvPr>
            <p:ph type="body" sz="quarter" idx="17"/>
          </p:nvPr>
        </p:nvSpPr>
        <p:spPr>
          <a:xfrm>
            <a:off x="400821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3" name="Picture Placeholder 2"/>
          <p:cNvSpPr>
            <a:spLocks noGrp="1"/>
          </p:cNvSpPr>
          <p:nvPr>
            <p:ph type="pic" sz="quarter" idx="18" hasCustomPrompt="1"/>
          </p:nvPr>
        </p:nvSpPr>
        <p:spPr>
          <a:xfrm>
            <a:off x="400862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4" name="Text Placeholder 3"/>
          <p:cNvSpPr>
            <a:spLocks noGrp="1"/>
          </p:cNvSpPr>
          <p:nvPr>
            <p:ph type="body" sz="quarter" idx="19"/>
          </p:nvPr>
        </p:nvSpPr>
        <p:spPr>
          <a:xfrm>
            <a:off x="5624294"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5" name="Text Placeholder 3"/>
          <p:cNvSpPr>
            <a:spLocks noGrp="1"/>
          </p:cNvSpPr>
          <p:nvPr>
            <p:ph type="body" sz="quarter" idx="20"/>
          </p:nvPr>
        </p:nvSpPr>
        <p:spPr>
          <a:xfrm>
            <a:off x="5624294"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6" name="Picture Placeholder 2"/>
          <p:cNvSpPr>
            <a:spLocks noGrp="1"/>
          </p:cNvSpPr>
          <p:nvPr>
            <p:ph type="pic" sz="quarter" idx="21" hasCustomPrompt="1"/>
          </p:nvPr>
        </p:nvSpPr>
        <p:spPr>
          <a:xfrm>
            <a:off x="5624698"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17" name="Text Placeholder 3"/>
          <p:cNvSpPr>
            <a:spLocks noGrp="1"/>
          </p:cNvSpPr>
          <p:nvPr>
            <p:ph type="body" sz="quarter" idx="22"/>
          </p:nvPr>
        </p:nvSpPr>
        <p:spPr>
          <a:xfrm>
            <a:off x="7240369" y="2137141"/>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18" name="Text Placeholder 3"/>
          <p:cNvSpPr>
            <a:spLocks noGrp="1"/>
          </p:cNvSpPr>
          <p:nvPr>
            <p:ph type="body" sz="quarter" idx="23"/>
          </p:nvPr>
        </p:nvSpPr>
        <p:spPr>
          <a:xfrm>
            <a:off x="7240369" y="2385530"/>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19" name="Picture Placeholder 2"/>
          <p:cNvSpPr>
            <a:spLocks noGrp="1"/>
          </p:cNvSpPr>
          <p:nvPr>
            <p:ph type="pic" sz="quarter" idx="24" hasCustomPrompt="1"/>
          </p:nvPr>
        </p:nvSpPr>
        <p:spPr>
          <a:xfrm>
            <a:off x="7240773" y="1095151"/>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0" name="Text Placeholder 3"/>
          <p:cNvSpPr>
            <a:spLocks noGrp="1"/>
          </p:cNvSpPr>
          <p:nvPr>
            <p:ph type="body" sz="quarter" idx="25"/>
          </p:nvPr>
        </p:nvSpPr>
        <p:spPr>
          <a:xfrm>
            <a:off x="7760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1" name="Text Placeholder 3"/>
          <p:cNvSpPr>
            <a:spLocks noGrp="1"/>
          </p:cNvSpPr>
          <p:nvPr>
            <p:ph type="body" sz="quarter" idx="26"/>
          </p:nvPr>
        </p:nvSpPr>
        <p:spPr>
          <a:xfrm>
            <a:off x="7760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2" name="Picture Placeholder 2"/>
          <p:cNvSpPr>
            <a:spLocks noGrp="1"/>
          </p:cNvSpPr>
          <p:nvPr>
            <p:ph type="pic" sz="quarter" idx="27" hasCustomPrompt="1"/>
          </p:nvPr>
        </p:nvSpPr>
        <p:spPr>
          <a:xfrm>
            <a:off x="7764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3" name="Text Placeholder 3"/>
          <p:cNvSpPr>
            <a:spLocks noGrp="1"/>
          </p:cNvSpPr>
          <p:nvPr>
            <p:ph type="body" sz="quarter" idx="28"/>
          </p:nvPr>
        </p:nvSpPr>
        <p:spPr>
          <a:xfrm>
            <a:off x="239214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4" name="Text Placeholder 3"/>
          <p:cNvSpPr>
            <a:spLocks noGrp="1"/>
          </p:cNvSpPr>
          <p:nvPr>
            <p:ph type="body" sz="quarter" idx="29"/>
          </p:nvPr>
        </p:nvSpPr>
        <p:spPr>
          <a:xfrm>
            <a:off x="239214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5" name="Picture Placeholder 2"/>
          <p:cNvSpPr>
            <a:spLocks noGrp="1"/>
          </p:cNvSpPr>
          <p:nvPr>
            <p:ph type="pic" sz="quarter" idx="30" hasCustomPrompt="1"/>
          </p:nvPr>
        </p:nvSpPr>
        <p:spPr>
          <a:xfrm>
            <a:off x="239254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6" name="Text Placeholder 3"/>
          <p:cNvSpPr>
            <a:spLocks noGrp="1"/>
          </p:cNvSpPr>
          <p:nvPr>
            <p:ph type="body" sz="quarter" idx="31"/>
          </p:nvPr>
        </p:nvSpPr>
        <p:spPr>
          <a:xfrm>
            <a:off x="400821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27" name="Text Placeholder 3"/>
          <p:cNvSpPr>
            <a:spLocks noGrp="1"/>
          </p:cNvSpPr>
          <p:nvPr>
            <p:ph type="body" sz="quarter" idx="32"/>
          </p:nvPr>
        </p:nvSpPr>
        <p:spPr>
          <a:xfrm>
            <a:off x="400821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28" name="Picture Placeholder 2"/>
          <p:cNvSpPr>
            <a:spLocks noGrp="1"/>
          </p:cNvSpPr>
          <p:nvPr>
            <p:ph type="pic" sz="quarter" idx="33" hasCustomPrompt="1"/>
          </p:nvPr>
        </p:nvSpPr>
        <p:spPr>
          <a:xfrm>
            <a:off x="400862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29" name="Text Placeholder 3"/>
          <p:cNvSpPr>
            <a:spLocks noGrp="1"/>
          </p:cNvSpPr>
          <p:nvPr>
            <p:ph type="body" sz="quarter" idx="34"/>
          </p:nvPr>
        </p:nvSpPr>
        <p:spPr>
          <a:xfrm>
            <a:off x="5624294"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0" name="Text Placeholder 3"/>
          <p:cNvSpPr>
            <a:spLocks noGrp="1"/>
          </p:cNvSpPr>
          <p:nvPr>
            <p:ph type="body" sz="quarter" idx="35"/>
          </p:nvPr>
        </p:nvSpPr>
        <p:spPr>
          <a:xfrm>
            <a:off x="5624294"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1" name="Picture Placeholder 2"/>
          <p:cNvSpPr>
            <a:spLocks noGrp="1"/>
          </p:cNvSpPr>
          <p:nvPr>
            <p:ph type="pic" sz="quarter" idx="36" hasCustomPrompt="1"/>
          </p:nvPr>
        </p:nvSpPr>
        <p:spPr>
          <a:xfrm>
            <a:off x="5624698"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2" name="Text Placeholder 3"/>
          <p:cNvSpPr>
            <a:spLocks noGrp="1"/>
          </p:cNvSpPr>
          <p:nvPr>
            <p:ph type="body" sz="quarter" idx="37"/>
          </p:nvPr>
        </p:nvSpPr>
        <p:spPr>
          <a:xfrm>
            <a:off x="7240369" y="3856625"/>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3" name="Text Placeholder 3"/>
          <p:cNvSpPr>
            <a:spLocks noGrp="1"/>
          </p:cNvSpPr>
          <p:nvPr>
            <p:ph type="body" sz="quarter" idx="38"/>
          </p:nvPr>
        </p:nvSpPr>
        <p:spPr>
          <a:xfrm>
            <a:off x="7240369" y="4105014"/>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4" name="Picture Placeholder 2"/>
          <p:cNvSpPr>
            <a:spLocks noGrp="1"/>
          </p:cNvSpPr>
          <p:nvPr>
            <p:ph type="pic" sz="quarter" idx="39" hasCustomPrompt="1"/>
          </p:nvPr>
        </p:nvSpPr>
        <p:spPr>
          <a:xfrm>
            <a:off x="7240773" y="2814635"/>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5" name="Text Placeholder 3"/>
          <p:cNvSpPr>
            <a:spLocks noGrp="1"/>
          </p:cNvSpPr>
          <p:nvPr>
            <p:ph type="body" sz="quarter" idx="40"/>
          </p:nvPr>
        </p:nvSpPr>
        <p:spPr>
          <a:xfrm>
            <a:off x="7760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6" name="Text Placeholder 3"/>
          <p:cNvSpPr>
            <a:spLocks noGrp="1"/>
          </p:cNvSpPr>
          <p:nvPr>
            <p:ph type="body" sz="quarter" idx="41"/>
          </p:nvPr>
        </p:nvSpPr>
        <p:spPr>
          <a:xfrm>
            <a:off x="7760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37" name="Picture Placeholder 2"/>
          <p:cNvSpPr>
            <a:spLocks noGrp="1"/>
          </p:cNvSpPr>
          <p:nvPr>
            <p:ph type="pic" sz="quarter" idx="42" hasCustomPrompt="1"/>
          </p:nvPr>
        </p:nvSpPr>
        <p:spPr>
          <a:xfrm>
            <a:off x="7764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38" name="Text Placeholder 3"/>
          <p:cNvSpPr>
            <a:spLocks noGrp="1"/>
          </p:cNvSpPr>
          <p:nvPr>
            <p:ph type="body" sz="quarter" idx="43"/>
          </p:nvPr>
        </p:nvSpPr>
        <p:spPr>
          <a:xfrm>
            <a:off x="239214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44"/>
          </p:nvPr>
        </p:nvSpPr>
        <p:spPr>
          <a:xfrm>
            <a:off x="239214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0" name="Picture Placeholder 2"/>
          <p:cNvSpPr>
            <a:spLocks noGrp="1"/>
          </p:cNvSpPr>
          <p:nvPr>
            <p:ph type="pic" sz="quarter" idx="45" hasCustomPrompt="1"/>
          </p:nvPr>
        </p:nvSpPr>
        <p:spPr>
          <a:xfrm>
            <a:off x="239254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1" name="Text Placeholder 3"/>
          <p:cNvSpPr>
            <a:spLocks noGrp="1"/>
          </p:cNvSpPr>
          <p:nvPr>
            <p:ph type="body" sz="quarter" idx="46"/>
          </p:nvPr>
        </p:nvSpPr>
        <p:spPr>
          <a:xfrm>
            <a:off x="400821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2" name="Text Placeholder 3"/>
          <p:cNvSpPr>
            <a:spLocks noGrp="1"/>
          </p:cNvSpPr>
          <p:nvPr>
            <p:ph type="body" sz="quarter" idx="47"/>
          </p:nvPr>
        </p:nvSpPr>
        <p:spPr>
          <a:xfrm>
            <a:off x="400821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3" name="Picture Placeholder 2"/>
          <p:cNvSpPr>
            <a:spLocks noGrp="1"/>
          </p:cNvSpPr>
          <p:nvPr>
            <p:ph type="pic" sz="quarter" idx="48" hasCustomPrompt="1"/>
          </p:nvPr>
        </p:nvSpPr>
        <p:spPr>
          <a:xfrm>
            <a:off x="400862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5" name="Text Placeholder 3"/>
          <p:cNvSpPr>
            <a:spLocks noGrp="1"/>
          </p:cNvSpPr>
          <p:nvPr>
            <p:ph type="body" sz="quarter" idx="49"/>
          </p:nvPr>
        </p:nvSpPr>
        <p:spPr>
          <a:xfrm>
            <a:off x="5624294"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6" name="Text Placeholder 3"/>
          <p:cNvSpPr>
            <a:spLocks noGrp="1"/>
          </p:cNvSpPr>
          <p:nvPr>
            <p:ph type="body" sz="quarter" idx="50"/>
          </p:nvPr>
        </p:nvSpPr>
        <p:spPr>
          <a:xfrm>
            <a:off x="5624294"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47" name="Picture Placeholder 2"/>
          <p:cNvSpPr>
            <a:spLocks noGrp="1"/>
          </p:cNvSpPr>
          <p:nvPr>
            <p:ph type="pic" sz="quarter" idx="51" hasCustomPrompt="1"/>
          </p:nvPr>
        </p:nvSpPr>
        <p:spPr>
          <a:xfrm>
            <a:off x="5624698"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
        <p:nvSpPr>
          <p:cNvPr id="48" name="Text Placeholder 3"/>
          <p:cNvSpPr>
            <a:spLocks noGrp="1"/>
          </p:cNvSpPr>
          <p:nvPr>
            <p:ph type="body" sz="quarter" idx="52"/>
          </p:nvPr>
        </p:nvSpPr>
        <p:spPr>
          <a:xfrm>
            <a:off x="7240369" y="5525936"/>
            <a:ext cx="1414239" cy="244549"/>
          </a:xfrm>
        </p:spPr>
        <p:txBody>
          <a:bodyPr anchor="ctr">
            <a:noAutofit/>
          </a:bodyPr>
          <a:lstStyle>
            <a:lvl1pPr marL="0" indent="0" algn="ctr">
              <a:buFontTx/>
              <a:buNone/>
              <a:defRPr sz="1200" b="1"/>
            </a:lvl1pPr>
            <a:lvl2pPr>
              <a:defRPr sz="1600"/>
            </a:lvl2pPr>
            <a:lvl3pPr>
              <a:defRPr sz="1400"/>
            </a:lvl3pPr>
          </a:lstStyle>
          <a:p>
            <a:pPr lvl="0"/>
            <a:r>
              <a:rPr lang="en-US" dirty="0" smtClean="0"/>
              <a:t>Click to edit </a:t>
            </a:r>
          </a:p>
        </p:txBody>
      </p:sp>
      <p:sp>
        <p:nvSpPr>
          <p:cNvPr id="49" name="Text Placeholder 3"/>
          <p:cNvSpPr>
            <a:spLocks noGrp="1"/>
          </p:cNvSpPr>
          <p:nvPr>
            <p:ph type="body" sz="quarter" idx="53"/>
          </p:nvPr>
        </p:nvSpPr>
        <p:spPr>
          <a:xfrm>
            <a:off x="7240369" y="5774325"/>
            <a:ext cx="1414239" cy="244549"/>
          </a:xfrm>
        </p:spPr>
        <p:txBody>
          <a:bodyPr anchor="ctr">
            <a:noAutofit/>
          </a:bodyPr>
          <a:lstStyle>
            <a:lvl1pPr marL="0" indent="0" algn="ctr">
              <a:buFontTx/>
              <a:buNone/>
              <a:defRPr sz="1200" b="0"/>
            </a:lvl1pPr>
            <a:lvl2pPr>
              <a:defRPr sz="1600"/>
            </a:lvl2pPr>
            <a:lvl3pPr>
              <a:defRPr sz="1400"/>
            </a:lvl3pPr>
          </a:lstStyle>
          <a:p>
            <a:pPr lvl="0"/>
            <a:r>
              <a:rPr lang="en-US" dirty="0" smtClean="0"/>
              <a:t>Click to edit </a:t>
            </a:r>
          </a:p>
        </p:txBody>
      </p:sp>
      <p:sp>
        <p:nvSpPr>
          <p:cNvPr id="50" name="Picture Placeholder 2"/>
          <p:cNvSpPr>
            <a:spLocks noGrp="1"/>
          </p:cNvSpPr>
          <p:nvPr>
            <p:ph type="pic" sz="quarter" idx="54" hasCustomPrompt="1"/>
          </p:nvPr>
        </p:nvSpPr>
        <p:spPr>
          <a:xfrm>
            <a:off x="7240773" y="4483946"/>
            <a:ext cx="1414463" cy="1009318"/>
          </a:xfrm>
        </p:spPr>
        <p:txBody>
          <a:bodyPr>
            <a:normAutofit/>
          </a:bodyPr>
          <a:lstStyle>
            <a:lvl1pPr marL="0" indent="0" algn="ctr">
              <a:buNone/>
              <a:defRPr sz="1400"/>
            </a:lvl1pPr>
          </a:lstStyle>
          <a:p>
            <a:r>
              <a:rPr lang="en-US" dirty="0" smtClean="0"/>
              <a:t>Click to Insert</a:t>
            </a:r>
            <a:br>
              <a:rPr lang="en-US" dirty="0" smtClean="0"/>
            </a:br>
            <a:r>
              <a:rPr lang="en-US" dirty="0" smtClean="0"/>
              <a:t>Picture</a:t>
            </a:r>
            <a:endParaRPr lang="en-US" dirty="0"/>
          </a:p>
        </p:txBody>
      </p:sp>
    </p:spTree>
    <p:extLst>
      <p:ext uri="{BB962C8B-B14F-4D97-AF65-F5344CB8AC3E}">
        <p14:creationId xmlns:p14="http://schemas.microsoft.com/office/powerpoint/2010/main" xmlns="" val="7848317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3" name="Picture Placeholder 2"/>
          <p:cNvSpPr>
            <a:spLocks noGrp="1"/>
          </p:cNvSpPr>
          <p:nvPr>
            <p:ph type="pic" sz="quarter" idx="12" hasCustomPrompt="1"/>
          </p:nvPr>
        </p:nvSpPr>
        <p:spPr>
          <a:xfrm>
            <a:off x="606356"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1" name="Rectangle 50"/>
          <p:cNvSpPr/>
          <p:nvPr userDrawn="1"/>
        </p:nvSpPr>
        <p:spPr>
          <a:xfrm>
            <a:off x="1387550"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icture Placeholder 2"/>
          <p:cNvSpPr>
            <a:spLocks noGrp="1"/>
          </p:cNvSpPr>
          <p:nvPr>
            <p:ph type="pic" sz="quarter" idx="13" hasCustomPrompt="1"/>
          </p:nvPr>
        </p:nvSpPr>
        <p:spPr>
          <a:xfrm>
            <a:off x="606356"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5" name="Picture Placeholder 2"/>
          <p:cNvSpPr>
            <a:spLocks noGrp="1"/>
          </p:cNvSpPr>
          <p:nvPr>
            <p:ph type="pic" sz="quarter" idx="14" hasCustomPrompt="1"/>
          </p:nvPr>
        </p:nvSpPr>
        <p:spPr>
          <a:xfrm>
            <a:off x="606356"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 name="Text Placeholder 3"/>
          <p:cNvSpPr>
            <a:spLocks noGrp="1"/>
          </p:cNvSpPr>
          <p:nvPr>
            <p:ph type="body" sz="quarter" idx="10"/>
          </p:nvPr>
        </p:nvSpPr>
        <p:spPr>
          <a:xfrm>
            <a:off x="1477821"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4" name="Text Placeholder 3"/>
          <p:cNvSpPr>
            <a:spLocks noGrp="1"/>
          </p:cNvSpPr>
          <p:nvPr>
            <p:ph type="body" sz="quarter" idx="15"/>
          </p:nvPr>
        </p:nvSpPr>
        <p:spPr>
          <a:xfrm>
            <a:off x="1477781"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6" name="Picture Placeholder 2"/>
          <p:cNvSpPr>
            <a:spLocks noGrp="1"/>
          </p:cNvSpPr>
          <p:nvPr>
            <p:ph type="pic" sz="quarter" idx="16" hasCustomPrompt="1"/>
          </p:nvPr>
        </p:nvSpPr>
        <p:spPr>
          <a:xfrm>
            <a:off x="4855837" y="112705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7" name="Rectangle 56"/>
          <p:cNvSpPr/>
          <p:nvPr userDrawn="1"/>
        </p:nvSpPr>
        <p:spPr>
          <a:xfrm>
            <a:off x="5637031" y="1127054"/>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2"/>
          <p:cNvSpPr>
            <a:spLocks noGrp="1"/>
          </p:cNvSpPr>
          <p:nvPr>
            <p:ph type="pic" sz="quarter" idx="17" hasCustomPrompt="1"/>
          </p:nvPr>
        </p:nvSpPr>
        <p:spPr>
          <a:xfrm>
            <a:off x="4855837" y="1850066"/>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59" name="Picture Placeholder 2"/>
          <p:cNvSpPr>
            <a:spLocks noGrp="1"/>
          </p:cNvSpPr>
          <p:nvPr>
            <p:ph type="pic" sz="quarter" idx="18" hasCustomPrompt="1"/>
          </p:nvPr>
        </p:nvSpPr>
        <p:spPr>
          <a:xfrm>
            <a:off x="4855837" y="2567765"/>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727302" y="1196166"/>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727262" y="1541761"/>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2" name="Picture Placeholder 2"/>
          <p:cNvSpPr>
            <a:spLocks noGrp="1"/>
          </p:cNvSpPr>
          <p:nvPr>
            <p:ph type="pic" sz="quarter" idx="21" hasCustomPrompt="1"/>
          </p:nvPr>
        </p:nvSpPr>
        <p:spPr>
          <a:xfrm>
            <a:off x="606356"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3" name="Rectangle 62"/>
          <p:cNvSpPr/>
          <p:nvPr userDrawn="1"/>
        </p:nvSpPr>
        <p:spPr>
          <a:xfrm>
            <a:off x="1387550"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2"/>
          <p:cNvSpPr>
            <a:spLocks noGrp="1"/>
          </p:cNvSpPr>
          <p:nvPr>
            <p:ph type="pic" sz="quarter" idx="22" hasCustomPrompt="1"/>
          </p:nvPr>
        </p:nvSpPr>
        <p:spPr>
          <a:xfrm>
            <a:off x="606356"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5" name="Picture Placeholder 2"/>
          <p:cNvSpPr>
            <a:spLocks noGrp="1"/>
          </p:cNvSpPr>
          <p:nvPr>
            <p:ph type="pic" sz="quarter" idx="23" hasCustomPrompt="1"/>
          </p:nvPr>
        </p:nvSpPr>
        <p:spPr>
          <a:xfrm>
            <a:off x="606356"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6" name="Text Placeholder 3"/>
          <p:cNvSpPr>
            <a:spLocks noGrp="1"/>
          </p:cNvSpPr>
          <p:nvPr>
            <p:ph type="body" sz="quarter" idx="24"/>
          </p:nvPr>
        </p:nvSpPr>
        <p:spPr>
          <a:xfrm>
            <a:off x="1477821"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67" name="Text Placeholder 3"/>
          <p:cNvSpPr>
            <a:spLocks noGrp="1"/>
          </p:cNvSpPr>
          <p:nvPr>
            <p:ph type="body" sz="quarter" idx="25"/>
          </p:nvPr>
        </p:nvSpPr>
        <p:spPr>
          <a:xfrm>
            <a:off x="1477781"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8" name="Picture Placeholder 2"/>
          <p:cNvSpPr>
            <a:spLocks noGrp="1"/>
          </p:cNvSpPr>
          <p:nvPr>
            <p:ph type="pic" sz="quarter" idx="26" hasCustomPrompt="1"/>
          </p:nvPr>
        </p:nvSpPr>
        <p:spPr>
          <a:xfrm>
            <a:off x="4855837" y="357608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9" name="Rectangle 68"/>
          <p:cNvSpPr/>
          <p:nvPr userDrawn="1"/>
        </p:nvSpPr>
        <p:spPr>
          <a:xfrm>
            <a:off x="5637031" y="3576086"/>
            <a:ext cx="3184453" cy="2243470"/>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icture Placeholder 2"/>
          <p:cNvSpPr>
            <a:spLocks noGrp="1"/>
          </p:cNvSpPr>
          <p:nvPr>
            <p:ph type="pic" sz="quarter" idx="27" hasCustomPrompt="1"/>
          </p:nvPr>
        </p:nvSpPr>
        <p:spPr>
          <a:xfrm>
            <a:off x="4855837" y="4299098"/>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1" name="Picture Placeholder 2"/>
          <p:cNvSpPr>
            <a:spLocks noGrp="1"/>
          </p:cNvSpPr>
          <p:nvPr>
            <p:ph type="pic" sz="quarter" idx="28" hasCustomPrompt="1"/>
          </p:nvPr>
        </p:nvSpPr>
        <p:spPr>
          <a:xfrm>
            <a:off x="4855837" y="5016797"/>
            <a:ext cx="722717" cy="678880"/>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72" name="Text Placeholder 3"/>
          <p:cNvSpPr>
            <a:spLocks noGrp="1"/>
          </p:cNvSpPr>
          <p:nvPr>
            <p:ph type="body" sz="quarter" idx="29"/>
          </p:nvPr>
        </p:nvSpPr>
        <p:spPr>
          <a:xfrm>
            <a:off x="5727302" y="3645198"/>
            <a:ext cx="2987857" cy="292395"/>
          </a:xfrm>
        </p:spPr>
        <p:txBody>
          <a:bodyPr anchor="ctr">
            <a:noAutofit/>
          </a:bodyPr>
          <a:lstStyle>
            <a:lvl1pPr marL="0" indent="0" algn="l">
              <a:buFontTx/>
              <a:buNone/>
              <a:defRPr sz="1600" b="1">
                <a:solidFill>
                  <a:schemeClr val="accent6"/>
                </a:solidFill>
              </a:defRPr>
            </a:lvl1pPr>
            <a:lvl2pPr>
              <a:defRPr sz="1600"/>
            </a:lvl2pPr>
            <a:lvl3pPr>
              <a:defRPr sz="1400"/>
            </a:lvl3pPr>
          </a:lstStyle>
          <a:p>
            <a:pPr lvl="0"/>
            <a:r>
              <a:rPr lang="en-US" dirty="0" smtClean="0"/>
              <a:t>Click to edit </a:t>
            </a:r>
          </a:p>
        </p:txBody>
      </p:sp>
      <p:sp>
        <p:nvSpPr>
          <p:cNvPr id="73" name="Text Placeholder 3"/>
          <p:cNvSpPr>
            <a:spLocks noGrp="1"/>
          </p:cNvSpPr>
          <p:nvPr>
            <p:ph type="body" sz="quarter" idx="30"/>
          </p:nvPr>
        </p:nvSpPr>
        <p:spPr>
          <a:xfrm>
            <a:off x="5727262" y="3990793"/>
            <a:ext cx="3009900" cy="1828800"/>
          </a:xfrm>
        </p:spPr>
        <p:txBody>
          <a:bodyPr>
            <a:noAutofit/>
          </a:bodyPr>
          <a:lstStyle>
            <a:lvl1pPr>
              <a:lnSpc>
                <a:spcPts val="1800"/>
              </a:lnSpc>
              <a:spcBef>
                <a:spcPts val="500"/>
              </a:spcBef>
              <a:defRPr sz="1500"/>
            </a:lvl1pPr>
            <a:lvl2pPr>
              <a:lnSpc>
                <a:spcPts val="1800"/>
              </a:lnSpc>
              <a:spcBef>
                <a:spcPts val="500"/>
              </a:spcBef>
              <a:defRPr sz="1400"/>
            </a:lvl2pPr>
            <a:lvl3pPr>
              <a:lnSpc>
                <a:spcPts val="1800"/>
              </a:lnSpc>
              <a:spcBef>
                <a:spcPts val="500"/>
              </a:spcBef>
              <a:defRPr sz="1300"/>
            </a:lvl3pPr>
            <a:lvl4pPr>
              <a:lnSpc>
                <a:spcPts val="1800"/>
              </a:lnSpc>
              <a:spcBef>
                <a:spcPts val="5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42281073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56" name="Picture Placeholder 2"/>
          <p:cNvSpPr>
            <a:spLocks noGrp="1"/>
          </p:cNvSpPr>
          <p:nvPr>
            <p:ph type="pic" sz="quarter" idx="16" hasCustomPrompt="1"/>
          </p:nvPr>
        </p:nvSpPr>
        <p:spPr>
          <a:xfrm>
            <a:off x="536946"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60" name="Text Placeholder 3"/>
          <p:cNvSpPr>
            <a:spLocks noGrp="1"/>
          </p:cNvSpPr>
          <p:nvPr>
            <p:ph type="body" sz="quarter" idx="19"/>
          </p:nvPr>
        </p:nvSpPr>
        <p:spPr>
          <a:xfrm>
            <a:off x="536947" y="1998921"/>
            <a:ext cx="1608390" cy="372142"/>
          </a:xfrm>
        </p:spPr>
        <p:txBody>
          <a:bodyPr anchor="ctr">
            <a:noAutofit/>
          </a:bodyPr>
          <a:lstStyle>
            <a:lvl1pPr marL="0" indent="0" algn="ctr">
              <a:buFontTx/>
              <a:buNone/>
              <a:defRPr sz="1400" b="1">
                <a:solidFill>
                  <a:schemeClr val="accent6"/>
                </a:solidFill>
              </a:defRPr>
            </a:lvl1pPr>
            <a:lvl2pPr>
              <a:defRPr sz="1600"/>
            </a:lvl2pPr>
            <a:lvl3pPr>
              <a:defRPr sz="1400"/>
            </a:lvl3pPr>
          </a:lstStyle>
          <a:p>
            <a:pPr lvl="0"/>
            <a:r>
              <a:rPr lang="en-US" dirty="0" smtClean="0"/>
              <a:t>Click to edit </a:t>
            </a:r>
          </a:p>
        </p:txBody>
      </p:sp>
      <p:sp>
        <p:nvSpPr>
          <p:cNvPr id="51" name="Rectangle 50"/>
          <p:cNvSpPr/>
          <p:nvPr userDrawn="1"/>
        </p:nvSpPr>
        <p:spPr>
          <a:xfrm>
            <a:off x="536946" y="2429541"/>
            <a:ext cx="1608390" cy="3535323"/>
          </a:xfrm>
          <a:prstGeom prst="rect">
            <a:avLst/>
          </a:prstGeom>
          <a:gradFill>
            <a:gsLst>
              <a:gs pos="0">
                <a:schemeClr val="bg1">
                  <a:alpha val="0"/>
                </a:schemeClr>
              </a:gs>
              <a:gs pos="80000">
                <a:schemeClr val="accent4">
                  <a:lumMod val="20000"/>
                  <a:lumOff val="80000"/>
                </a:schemeClr>
              </a:gs>
              <a:gs pos="100000">
                <a:schemeClr val="accent4">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228134" y="2429541"/>
            <a:ext cx="1608390" cy="3535323"/>
          </a:xfrm>
          <a:prstGeom prst="rect">
            <a:avLst/>
          </a:prstGeom>
          <a:gradFill>
            <a:gsLst>
              <a:gs pos="0">
                <a:schemeClr val="bg1">
                  <a:alpha val="0"/>
                </a:schemeClr>
              </a:gs>
              <a:gs pos="80000">
                <a:schemeClr val="accent3">
                  <a:lumMod val="20000"/>
                  <a:lumOff val="80000"/>
                </a:schemeClr>
              </a:gs>
              <a:gs pos="99000">
                <a:schemeClr val="accent3">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919321" y="2429541"/>
            <a:ext cx="1608390" cy="3535323"/>
          </a:xfrm>
          <a:prstGeom prst="rect">
            <a:avLst/>
          </a:prstGeom>
          <a:gradFill>
            <a:gsLst>
              <a:gs pos="0">
                <a:schemeClr val="bg1">
                  <a:alpha val="0"/>
                </a:schemeClr>
              </a:gs>
              <a:gs pos="80000">
                <a:schemeClr val="accent2">
                  <a:lumMod val="20000"/>
                  <a:lumOff val="80000"/>
                </a:schemeClr>
              </a:gs>
              <a:gs pos="100000">
                <a:schemeClr val="accent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5610509" y="2429541"/>
            <a:ext cx="1608390" cy="3535323"/>
          </a:xfrm>
          <a:prstGeom prst="rect">
            <a:avLst/>
          </a:prstGeom>
          <a:gradFill>
            <a:gsLst>
              <a:gs pos="0">
                <a:schemeClr val="bg1">
                  <a:alpha val="0"/>
                </a:schemeClr>
              </a:gs>
              <a:gs pos="80000">
                <a:schemeClr val="accent1">
                  <a:lumMod val="20000"/>
                  <a:lumOff val="80000"/>
                </a:schemeClr>
              </a:gs>
              <a:gs pos="100000">
                <a:schemeClr val="accent1">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01694" y="2429541"/>
            <a:ext cx="1608390" cy="3535323"/>
          </a:xfrm>
          <a:prstGeom prst="rect">
            <a:avLst/>
          </a:prstGeom>
          <a:gradFill>
            <a:gsLst>
              <a:gs pos="0">
                <a:schemeClr val="bg1">
                  <a:alpha val="0"/>
                </a:schemeClr>
              </a:gs>
              <a:gs pos="80000">
                <a:schemeClr val="bg2">
                  <a:lumMod val="90000"/>
                </a:schemeClr>
              </a:gs>
              <a:gs pos="100000">
                <a:schemeClr val="bg2">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icture Placeholder 2"/>
          <p:cNvSpPr>
            <a:spLocks noGrp="1"/>
          </p:cNvSpPr>
          <p:nvPr>
            <p:ph type="pic" sz="quarter" idx="21" hasCustomPrompt="1"/>
          </p:nvPr>
        </p:nvSpPr>
        <p:spPr>
          <a:xfrm>
            <a:off x="222813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3" name="Picture Placeholder 2"/>
          <p:cNvSpPr>
            <a:spLocks noGrp="1"/>
          </p:cNvSpPr>
          <p:nvPr>
            <p:ph type="pic" sz="quarter" idx="22" hasCustomPrompt="1"/>
          </p:nvPr>
        </p:nvSpPr>
        <p:spPr>
          <a:xfrm>
            <a:off x="3919321"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4" name="Picture Placeholder 2"/>
          <p:cNvSpPr>
            <a:spLocks noGrp="1"/>
          </p:cNvSpPr>
          <p:nvPr>
            <p:ph type="pic" sz="quarter" idx="23" hasCustomPrompt="1"/>
          </p:nvPr>
        </p:nvSpPr>
        <p:spPr>
          <a:xfrm>
            <a:off x="5610509"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5" name="Picture Placeholder 2"/>
          <p:cNvSpPr>
            <a:spLocks noGrp="1"/>
          </p:cNvSpPr>
          <p:nvPr>
            <p:ph type="pic" sz="quarter" idx="24" hasCustomPrompt="1"/>
          </p:nvPr>
        </p:nvSpPr>
        <p:spPr>
          <a:xfrm>
            <a:off x="7301694" y="1105786"/>
            <a:ext cx="1608390" cy="849005"/>
          </a:xfrm>
        </p:spPr>
        <p:txBody>
          <a:bodyPr>
            <a:noAutofit/>
          </a:bodyPr>
          <a:lstStyle>
            <a:lvl1pPr marL="0" indent="0" algn="ctr">
              <a:lnSpc>
                <a:spcPct val="100000"/>
              </a:lnSpc>
              <a:buNone/>
              <a:defRPr sz="1100"/>
            </a:lvl1pPr>
          </a:lstStyle>
          <a:p>
            <a:r>
              <a:rPr lang="en-US" dirty="0" smtClean="0"/>
              <a:t>Click to Insert</a:t>
            </a:r>
            <a:br>
              <a:rPr lang="en-US" dirty="0" smtClean="0"/>
            </a:br>
            <a:r>
              <a:rPr lang="en-US" dirty="0" smtClean="0"/>
              <a:t>Picture</a:t>
            </a:r>
            <a:endParaRPr lang="en-US" dirty="0"/>
          </a:p>
        </p:txBody>
      </p:sp>
      <p:sp>
        <p:nvSpPr>
          <p:cNvPr id="36" name="Text Placeholder 3"/>
          <p:cNvSpPr>
            <a:spLocks noGrp="1"/>
          </p:cNvSpPr>
          <p:nvPr>
            <p:ph type="body" sz="quarter" idx="25"/>
          </p:nvPr>
        </p:nvSpPr>
        <p:spPr>
          <a:xfrm>
            <a:off x="2228134" y="1998921"/>
            <a:ext cx="1608390" cy="372142"/>
          </a:xfrm>
        </p:spPr>
        <p:txBody>
          <a:bodyPr anchor="ctr">
            <a:noAutofit/>
          </a:bodyPr>
          <a:lstStyle>
            <a:lvl1pPr marL="0" indent="0" algn="ctr">
              <a:buFontTx/>
              <a:buNone/>
              <a:defRPr sz="1400" b="1">
                <a:solidFill>
                  <a:schemeClr val="accent3"/>
                </a:solidFill>
              </a:defRPr>
            </a:lvl1pPr>
            <a:lvl2pPr>
              <a:defRPr sz="1600"/>
            </a:lvl2pPr>
            <a:lvl3pPr>
              <a:defRPr sz="1400"/>
            </a:lvl3pPr>
          </a:lstStyle>
          <a:p>
            <a:pPr lvl="0"/>
            <a:r>
              <a:rPr lang="en-US" dirty="0" smtClean="0"/>
              <a:t>Click to edit </a:t>
            </a:r>
          </a:p>
        </p:txBody>
      </p:sp>
      <p:sp>
        <p:nvSpPr>
          <p:cNvPr id="37" name="Text Placeholder 3"/>
          <p:cNvSpPr>
            <a:spLocks noGrp="1"/>
          </p:cNvSpPr>
          <p:nvPr>
            <p:ph type="body" sz="quarter" idx="26"/>
          </p:nvPr>
        </p:nvSpPr>
        <p:spPr>
          <a:xfrm>
            <a:off x="3919321" y="1998921"/>
            <a:ext cx="1608390" cy="372142"/>
          </a:xfrm>
        </p:spPr>
        <p:txBody>
          <a:bodyPr anchor="ctr">
            <a:noAutofit/>
          </a:bodyPr>
          <a:lstStyle>
            <a:lvl1pPr marL="0" indent="0" algn="ctr">
              <a:buFontTx/>
              <a:buNone/>
              <a:defRPr sz="1400" b="1">
                <a:solidFill>
                  <a:schemeClr val="accent2"/>
                </a:solidFill>
              </a:defRPr>
            </a:lvl1pPr>
            <a:lvl2pPr>
              <a:defRPr sz="1600"/>
            </a:lvl2pPr>
            <a:lvl3pPr>
              <a:defRPr sz="1400"/>
            </a:lvl3pPr>
          </a:lstStyle>
          <a:p>
            <a:pPr lvl="0"/>
            <a:r>
              <a:rPr lang="en-US" dirty="0" smtClean="0"/>
              <a:t>Click to edit </a:t>
            </a:r>
          </a:p>
        </p:txBody>
      </p:sp>
      <p:sp>
        <p:nvSpPr>
          <p:cNvPr id="38" name="Text Placeholder 3"/>
          <p:cNvSpPr>
            <a:spLocks noGrp="1"/>
          </p:cNvSpPr>
          <p:nvPr>
            <p:ph type="body" sz="quarter" idx="27"/>
          </p:nvPr>
        </p:nvSpPr>
        <p:spPr>
          <a:xfrm>
            <a:off x="5610509" y="1998921"/>
            <a:ext cx="1608390" cy="372142"/>
          </a:xfrm>
        </p:spPr>
        <p:txBody>
          <a:bodyPr anchor="ctr">
            <a:noAutofit/>
          </a:bodyPr>
          <a:lstStyle>
            <a:lvl1pPr marL="0" indent="0" algn="ctr">
              <a:buFontTx/>
              <a:buNone/>
              <a:defRPr sz="1400" b="1">
                <a:solidFill>
                  <a:schemeClr val="accent1"/>
                </a:solidFill>
              </a:defRPr>
            </a:lvl1pPr>
            <a:lvl2pPr>
              <a:defRPr sz="1600"/>
            </a:lvl2pPr>
            <a:lvl3pPr>
              <a:defRPr sz="1400"/>
            </a:lvl3pPr>
          </a:lstStyle>
          <a:p>
            <a:pPr lvl="0"/>
            <a:r>
              <a:rPr lang="en-US" dirty="0" smtClean="0"/>
              <a:t>Click to edit </a:t>
            </a:r>
          </a:p>
        </p:txBody>
      </p:sp>
      <p:sp>
        <p:nvSpPr>
          <p:cNvPr id="39" name="Text Placeholder 3"/>
          <p:cNvSpPr>
            <a:spLocks noGrp="1"/>
          </p:cNvSpPr>
          <p:nvPr>
            <p:ph type="body" sz="quarter" idx="28"/>
          </p:nvPr>
        </p:nvSpPr>
        <p:spPr>
          <a:xfrm>
            <a:off x="7301694" y="1998921"/>
            <a:ext cx="1608390" cy="372142"/>
          </a:xfrm>
        </p:spPr>
        <p:txBody>
          <a:bodyPr anchor="ctr">
            <a:noAutofit/>
          </a:bodyPr>
          <a:lstStyle>
            <a:lvl1pPr marL="0" indent="0" algn="ctr">
              <a:buFontTx/>
              <a:buNone/>
              <a:defRPr sz="1400" b="1">
                <a:solidFill>
                  <a:schemeClr val="tx2"/>
                </a:solidFill>
              </a:defRPr>
            </a:lvl1pPr>
            <a:lvl2pPr>
              <a:defRPr sz="1600"/>
            </a:lvl2pPr>
            <a:lvl3pPr>
              <a:defRPr sz="1400"/>
            </a:lvl3pPr>
          </a:lstStyle>
          <a:p>
            <a:pPr lvl="0"/>
            <a:r>
              <a:rPr lang="en-US" dirty="0" smtClean="0"/>
              <a:t>Click to edit </a:t>
            </a:r>
          </a:p>
        </p:txBody>
      </p:sp>
      <p:sp>
        <p:nvSpPr>
          <p:cNvPr id="61" name="Text Placeholder 3"/>
          <p:cNvSpPr>
            <a:spLocks noGrp="1"/>
          </p:cNvSpPr>
          <p:nvPr>
            <p:ph type="body" sz="quarter" idx="20"/>
          </p:nvPr>
        </p:nvSpPr>
        <p:spPr>
          <a:xfrm>
            <a:off x="53760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0" name="Text Placeholder 3"/>
          <p:cNvSpPr>
            <a:spLocks noGrp="1"/>
          </p:cNvSpPr>
          <p:nvPr>
            <p:ph type="body" sz="quarter" idx="29"/>
          </p:nvPr>
        </p:nvSpPr>
        <p:spPr>
          <a:xfrm>
            <a:off x="222813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1" name="Text Placeholder 3"/>
          <p:cNvSpPr>
            <a:spLocks noGrp="1"/>
          </p:cNvSpPr>
          <p:nvPr>
            <p:ph type="body" sz="quarter" idx="30"/>
          </p:nvPr>
        </p:nvSpPr>
        <p:spPr>
          <a:xfrm>
            <a:off x="3931715"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2" name="Text Placeholder 3"/>
          <p:cNvSpPr>
            <a:spLocks noGrp="1"/>
          </p:cNvSpPr>
          <p:nvPr>
            <p:ph type="body" sz="quarter" idx="31"/>
          </p:nvPr>
        </p:nvSpPr>
        <p:spPr>
          <a:xfrm>
            <a:off x="5610509"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3" name="Text Placeholder 3"/>
          <p:cNvSpPr>
            <a:spLocks noGrp="1"/>
          </p:cNvSpPr>
          <p:nvPr>
            <p:ph type="body" sz="quarter" idx="32"/>
          </p:nvPr>
        </p:nvSpPr>
        <p:spPr>
          <a:xfrm>
            <a:off x="7301694" y="2557132"/>
            <a:ext cx="1595996" cy="3258877"/>
          </a:xfrm>
        </p:spPr>
        <p:txBody>
          <a:bodyPr>
            <a:noAutofit/>
          </a:bodyPr>
          <a:lstStyle>
            <a:lvl1pPr marL="117475" indent="-117475">
              <a:lnSpc>
                <a:spcPts val="1600"/>
              </a:lnSpc>
              <a:spcBef>
                <a:spcPts val="400"/>
              </a:spcBef>
              <a:defRPr sz="1400"/>
            </a:lvl1pPr>
            <a:lvl2pPr marL="233363" indent="-115888">
              <a:lnSpc>
                <a:spcPts val="1600"/>
              </a:lnSpc>
              <a:spcBef>
                <a:spcPts val="400"/>
              </a:spcBef>
              <a:defRPr sz="1300"/>
            </a:lvl2pPr>
            <a:lvl3pPr marL="233363" indent="-115888">
              <a:lnSpc>
                <a:spcPts val="1600"/>
              </a:lnSpc>
              <a:spcBef>
                <a:spcPts val="400"/>
              </a:spcBef>
              <a:defRPr sz="1100"/>
            </a:lvl3pPr>
            <a:lvl4pPr>
              <a:spcBef>
                <a:spcPts val="200"/>
              </a:spcBef>
              <a:defRPr sz="12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xmlns="" val="302114213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pic>
        <p:nvPicPr>
          <p:cNvPr id="2050" name="Picture 2" descr="C:\Users\rls02c\Desktop\newtemplate\Networking_BG.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0" y="-2567"/>
            <a:ext cx="9163050" cy="688374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81176"/>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610303">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940E14">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Networking_Generic_cutout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t="8559" r="4224" b="6949"/>
          <a:stretch/>
        </p:blipFill>
        <p:spPr bwMode="auto">
          <a:xfrm>
            <a:off x="6032311" y="3688662"/>
            <a:ext cx="3111689" cy="31352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09162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028" name="Picture 4" descr="C:\Users\rls02c\Desktop\newtemplate\industrial_BG2.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0" y="-2567"/>
            <a:ext cx="9163051" cy="687421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1"/>
            <a:ext cx="2789926" cy="6871649"/>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1">
              <a:lumMod val="50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1029" name="Picture 5" descr="C:\Users\rls02c\Desktop\newtemplate\Industrial_Generic_cutout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l="12714" t="15368" r="19766" b="16175"/>
          <a:stretch/>
        </p:blipFill>
        <p:spPr bwMode="auto">
          <a:xfrm>
            <a:off x="6007131" y="3434542"/>
            <a:ext cx="3154121" cy="3197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5569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pic>
        <p:nvPicPr>
          <p:cNvPr id="3074" name="Picture 2" descr="C:\Users\rls02c\Desktop\newtemplate\Consumer_BG.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1" y="-2566"/>
            <a:ext cx="9163051" cy="687421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22204C">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chemeClr val="accent6">
              <a:lumMod val="75000"/>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3075" name="Picture 3" descr="C:\Users\rls02c\Desktop\newtemplate\Consumer_Generic_cutout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r="10198"/>
          <a:stretch/>
        </p:blipFill>
        <p:spPr bwMode="auto">
          <a:xfrm>
            <a:off x="6629400" y="3605490"/>
            <a:ext cx="2531852" cy="32200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012850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9_Title Slide">
    <p:spTree>
      <p:nvGrpSpPr>
        <p:cNvPr id="1" name=""/>
        <p:cNvGrpSpPr/>
        <p:nvPr/>
      </p:nvGrpSpPr>
      <p:grpSpPr>
        <a:xfrm>
          <a:off x="0" y="0"/>
          <a:ext cx="0" cy="0"/>
          <a:chOff x="0" y="0"/>
          <a:chExt cx="0" cy="0"/>
        </a:xfrm>
      </p:grpSpPr>
      <p:pic>
        <p:nvPicPr>
          <p:cNvPr id="2050" name="Picture 2" descr="C:\Users\rls02c\Desktop\newtemplate\Enabling_BG.gi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051" y="-2567"/>
            <a:ext cx="9163050" cy="687421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5" name="Straight Connector 34"/>
          <p:cNvCxnSpPr/>
          <p:nvPr userDrawn="1"/>
        </p:nvCxnSpPr>
        <p:spPr>
          <a:xfrm>
            <a:off x="-19051" y="3848100"/>
            <a:ext cx="9163051"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8151" y="0"/>
            <a:ext cx="2789926" cy="6871648"/>
          </a:xfrm>
          <a:prstGeom prst="rect">
            <a:avLst/>
          </a:prstGeom>
          <a:solidFill>
            <a:schemeClr val="bg1"/>
          </a:solidFill>
          <a:ln>
            <a:noFill/>
          </a:ln>
          <a:effectLst>
            <a:outerShdw blurRad="88900" dist="50800" algn="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userDrawn="1"/>
        </p:nvGrpSpPr>
        <p:grpSpPr>
          <a:xfrm>
            <a:off x="346838" y="457200"/>
            <a:ext cx="2309862" cy="474936"/>
            <a:chOff x="633159" y="6301141"/>
            <a:chExt cx="1771650" cy="381114"/>
          </a:xfrm>
        </p:grpSpPr>
        <p:sp>
          <p:nvSpPr>
            <p:cNvPr id="70"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71"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3"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4"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5"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6"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7"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8"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9"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80"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81"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82"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83"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4"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85"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6"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7"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51" name="Group 50"/>
          <p:cNvGrpSpPr/>
          <p:nvPr userDrawn="1"/>
        </p:nvGrpSpPr>
        <p:grpSpPr>
          <a:xfrm>
            <a:off x="2159543" y="4695825"/>
            <a:ext cx="1229800" cy="1235574"/>
            <a:chOff x="6866421" y="109537"/>
            <a:chExt cx="2028825" cy="2038350"/>
          </a:xfrm>
        </p:grpSpPr>
        <p:pic>
          <p:nvPicPr>
            <p:cNvPr id="53" name="Picture 181" descr="Dmd_CHIP_72dpi_5"/>
            <p:cNvPicPr>
              <a:picLocks noChangeAspect="1" noChangeArrowheads="1"/>
            </p:cNvPicPr>
            <p:nvPr/>
          </p:nvPicPr>
          <p:blipFill>
            <a:blip r:embed="rId3" cstate="print">
              <a:extLst>
                <a:ext uri="{BEBA8EAE-BF5A-486C-A8C5-ECC9F3942E4B}">
                  <a14:imgProps xmlns:a14="http://schemas.microsoft.com/office/drawing/2010/main" xmlns="">
                    <a14:imgLayer r:embed="rId4">
                      <a14:imgEffect>
                        <a14:sharpenSoften amount="25000"/>
                      </a14:imgEffect>
                      <a14:imgEffect>
                        <a14:brightnessContrast bright="20000"/>
                      </a14:imgEffect>
                    </a14:imgLayer>
                  </a14:imgProps>
                </a:ext>
              </a:extLst>
            </a:blip>
            <a:srcRect/>
            <a:stretch>
              <a:fillRect/>
            </a:stretch>
          </p:blipFill>
          <p:spPr bwMode="auto">
            <a:xfrm>
              <a:off x="6866421" y="109537"/>
              <a:ext cx="2028825" cy="2038350"/>
            </a:xfrm>
            <a:prstGeom prst="rect">
              <a:avLst/>
            </a:prstGeom>
            <a:noFill/>
          </p:spPr>
        </p:pic>
        <p:sp>
          <p:nvSpPr>
            <p:cNvPr id="54" name="Rectangle 53"/>
            <p:cNvSpPr/>
            <p:nvPr userDrawn="1"/>
          </p:nvSpPr>
          <p:spPr>
            <a:xfrm rot="18851266">
              <a:off x="7156392" y="418319"/>
              <a:ext cx="1434596" cy="1387450"/>
            </a:xfrm>
            <a:prstGeom prst="rect">
              <a:avLst/>
            </a:prstGeom>
            <a:noFill/>
            <a:ln w="38100">
              <a:solidFill>
                <a:schemeClr val="bg1"/>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 Box 1"/>
          <p:cNvSpPr txBox="1">
            <a:spLocks noChangeArrowheads="1"/>
          </p:cNvSpPr>
          <p:nvPr userDrawn="1"/>
        </p:nvSpPr>
        <p:spPr bwMode="black">
          <a:xfrm>
            <a:off x="228600" y="6038272"/>
            <a:ext cx="2278080" cy="538609"/>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he Energy Efficient Solutions logo, mobileGT, PowerQUICC, QorIQ, StarCore and Symphony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a:t>
            </a:r>
            <a:b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b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of their respective owners. © 2011 Freescale Semiconductor, Inc.</a:t>
            </a:r>
          </a:p>
        </p:txBody>
      </p:sp>
      <p:sp>
        <p:nvSpPr>
          <p:cNvPr id="16" name="Rounded Rectangle 15"/>
          <p:cNvSpPr/>
          <p:nvPr userDrawn="1"/>
        </p:nvSpPr>
        <p:spPr>
          <a:xfrm>
            <a:off x="6733981" y="-2567"/>
            <a:ext cx="2427271" cy="6568176"/>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7271" h="6568176">
                <a:moveTo>
                  <a:pt x="4486" y="0"/>
                </a:moveTo>
                <a:lnTo>
                  <a:pt x="2427271" y="857"/>
                </a:lnTo>
                <a:cubicBezTo>
                  <a:pt x="2424396" y="2218718"/>
                  <a:pt x="2412894" y="4350315"/>
                  <a:pt x="2410019" y="6568176"/>
                </a:cubicBezTo>
                <a:lnTo>
                  <a:pt x="401840" y="6568056"/>
                </a:lnTo>
                <a:cubicBezTo>
                  <a:pt x="180017" y="6568056"/>
                  <a:pt x="194" y="6388233"/>
                  <a:pt x="194" y="6166410"/>
                </a:cubicBezTo>
                <a:cubicBezTo>
                  <a:pt x="-1251" y="4338102"/>
                  <a:pt x="5931" y="1828308"/>
                  <a:pt x="4486" y="0"/>
                </a:cubicBezTo>
                <a:close/>
              </a:path>
            </a:pathLst>
          </a:custGeom>
          <a:solidFill>
            <a:srgbClr val="FCA904">
              <a:alpha val="2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5"/>
          <p:cNvSpPr/>
          <p:nvPr userDrawn="1"/>
        </p:nvSpPr>
        <p:spPr>
          <a:xfrm>
            <a:off x="6767512" y="6307711"/>
            <a:ext cx="2378758" cy="25790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10848"/>
              <a:gd name="connsiteY0" fmla="*/ 0 h 6568176"/>
              <a:gd name="connsiteX1" fmla="*/ 2410019 w 2410848"/>
              <a:gd name="connsiteY1" fmla="*/ 5651158 h 6568176"/>
              <a:gd name="connsiteX2" fmla="*/ 2410019 w 2410848"/>
              <a:gd name="connsiteY2" fmla="*/ 6568176 h 6568176"/>
              <a:gd name="connsiteX3" fmla="*/ 401840 w 2410848"/>
              <a:gd name="connsiteY3" fmla="*/ 6568056 h 6568176"/>
              <a:gd name="connsiteX4" fmla="*/ 194 w 2410848"/>
              <a:gd name="connsiteY4" fmla="*/ 6166410 h 6568176"/>
              <a:gd name="connsiteX5" fmla="*/ 4486 w 2410848"/>
              <a:gd name="connsiteY5" fmla="*/ 0 h 6568176"/>
              <a:gd name="connsiteX0" fmla="*/ 0 w 2414989"/>
              <a:gd name="connsiteY0" fmla="*/ 0 h 2298100"/>
              <a:gd name="connsiteX1" fmla="*/ 2414160 w 2414989"/>
              <a:gd name="connsiteY1" fmla="*/ 1381082 h 2298100"/>
              <a:gd name="connsiteX2" fmla="*/ 2414160 w 2414989"/>
              <a:gd name="connsiteY2" fmla="*/ 2298100 h 2298100"/>
              <a:gd name="connsiteX3" fmla="*/ 405981 w 2414989"/>
              <a:gd name="connsiteY3" fmla="*/ 2297980 h 2298100"/>
              <a:gd name="connsiteX4" fmla="*/ 4335 w 2414989"/>
              <a:gd name="connsiteY4" fmla="*/ 1896334 h 2298100"/>
              <a:gd name="connsiteX5" fmla="*/ 0 w 2414989"/>
              <a:gd name="connsiteY5" fmla="*/ 0 h 2298100"/>
              <a:gd name="connsiteX0" fmla="*/ 0 w 2410654"/>
              <a:gd name="connsiteY0" fmla="*/ 522286 h 924052"/>
              <a:gd name="connsiteX1" fmla="*/ 2409825 w 2410654"/>
              <a:gd name="connsiteY1" fmla="*/ 7034 h 924052"/>
              <a:gd name="connsiteX2" fmla="*/ 2409825 w 2410654"/>
              <a:gd name="connsiteY2" fmla="*/ 924052 h 924052"/>
              <a:gd name="connsiteX3" fmla="*/ 401646 w 2410654"/>
              <a:gd name="connsiteY3" fmla="*/ 923932 h 924052"/>
              <a:gd name="connsiteX4" fmla="*/ 0 w 2410654"/>
              <a:gd name="connsiteY4" fmla="*/ 522286 h 924052"/>
              <a:gd name="connsiteX0" fmla="*/ 0 w 2410654"/>
              <a:gd name="connsiteY0" fmla="*/ 1410949 h 1812715"/>
              <a:gd name="connsiteX1" fmla="*/ 2409825 w 2410654"/>
              <a:gd name="connsiteY1" fmla="*/ 895697 h 1812715"/>
              <a:gd name="connsiteX2" fmla="*/ 2409825 w 2410654"/>
              <a:gd name="connsiteY2" fmla="*/ 1812715 h 1812715"/>
              <a:gd name="connsiteX3" fmla="*/ 401646 w 2410654"/>
              <a:gd name="connsiteY3" fmla="*/ 1812595 h 1812715"/>
              <a:gd name="connsiteX4" fmla="*/ 0 w 2410654"/>
              <a:gd name="connsiteY4" fmla="*/ 1410949 h 181271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1018872 h 1711185"/>
              <a:gd name="connsiteX1" fmla="*/ 2409825 w 2410654"/>
              <a:gd name="connsiteY1" fmla="*/ 1021205 h 1711185"/>
              <a:gd name="connsiteX2" fmla="*/ 2409825 w 2410654"/>
              <a:gd name="connsiteY2" fmla="*/ 1420638 h 1711185"/>
              <a:gd name="connsiteX3" fmla="*/ 401646 w 2410654"/>
              <a:gd name="connsiteY3" fmla="*/ 1420518 h 1711185"/>
              <a:gd name="connsiteX4" fmla="*/ 0 w 2410654"/>
              <a:gd name="connsiteY4" fmla="*/ 1018872 h 1711185"/>
              <a:gd name="connsiteX0" fmla="*/ 0 w 2410654"/>
              <a:gd name="connsiteY0" fmla="*/ 595858 h 997624"/>
              <a:gd name="connsiteX1" fmla="*/ 2409825 w 2410654"/>
              <a:gd name="connsiteY1" fmla="*/ 598191 h 997624"/>
              <a:gd name="connsiteX2" fmla="*/ 2409825 w 2410654"/>
              <a:gd name="connsiteY2" fmla="*/ 997624 h 997624"/>
              <a:gd name="connsiteX3" fmla="*/ 401646 w 2410654"/>
              <a:gd name="connsiteY3" fmla="*/ 997504 h 997624"/>
              <a:gd name="connsiteX4" fmla="*/ 0 w 2410654"/>
              <a:gd name="connsiteY4" fmla="*/ 595858 h 99762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418453"/>
              <a:gd name="connsiteY0" fmla="*/ 919548 h 1321314"/>
              <a:gd name="connsiteX1" fmla="*/ 2418451 w 2418453"/>
              <a:gd name="connsiteY1" fmla="*/ 93745 h 1321314"/>
              <a:gd name="connsiteX2" fmla="*/ 2409825 w 2418453"/>
              <a:gd name="connsiteY2" fmla="*/ 1321314 h 1321314"/>
              <a:gd name="connsiteX3" fmla="*/ 401646 w 2418453"/>
              <a:gd name="connsiteY3" fmla="*/ 1321194 h 1321314"/>
              <a:gd name="connsiteX4" fmla="*/ 0 w 2418453"/>
              <a:gd name="connsiteY4"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92601"/>
              <a:gd name="connsiteY0" fmla="*/ 919548 h 1321314"/>
              <a:gd name="connsiteX1" fmla="*/ 2418451 w 2592601"/>
              <a:gd name="connsiteY1" fmla="*/ 93745 h 1321314"/>
              <a:gd name="connsiteX2" fmla="*/ 2402263 w 2592601"/>
              <a:gd name="connsiteY2" fmla="*/ 906339 h 1321314"/>
              <a:gd name="connsiteX3" fmla="*/ 2409825 w 2592601"/>
              <a:gd name="connsiteY3" fmla="*/ 1321314 h 1321314"/>
              <a:gd name="connsiteX4" fmla="*/ 401646 w 2592601"/>
              <a:gd name="connsiteY4" fmla="*/ 1321194 h 1321314"/>
              <a:gd name="connsiteX5" fmla="*/ 0 w 2592601"/>
              <a:gd name="connsiteY5" fmla="*/ 919548 h 1321314"/>
              <a:gd name="connsiteX0" fmla="*/ 0 w 2558923"/>
              <a:gd name="connsiteY0" fmla="*/ 58047 h 459813"/>
              <a:gd name="connsiteX1" fmla="*/ 2402263 w 2558923"/>
              <a:gd name="connsiteY1" fmla="*/ 44838 h 459813"/>
              <a:gd name="connsiteX2" fmla="*/ 2409825 w 2558923"/>
              <a:gd name="connsiteY2" fmla="*/ 459813 h 459813"/>
              <a:gd name="connsiteX3" fmla="*/ 401646 w 2558923"/>
              <a:gd name="connsiteY3" fmla="*/ 459693 h 459813"/>
              <a:gd name="connsiteX4" fmla="*/ 0 w 2558923"/>
              <a:gd name="connsiteY4" fmla="*/ 58047 h 459813"/>
              <a:gd name="connsiteX0" fmla="*/ 0 w 2409825"/>
              <a:gd name="connsiteY0" fmla="*/ 58047 h 459813"/>
              <a:gd name="connsiteX1" fmla="*/ 2402263 w 2409825"/>
              <a:gd name="connsiteY1" fmla="*/ 44838 h 459813"/>
              <a:gd name="connsiteX2" fmla="*/ 2409825 w 2409825"/>
              <a:gd name="connsiteY2" fmla="*/ 459813 h 459813"/>
              <a:gd name="connsiteX3" fmla="*/ 401646 w 2409825"/>
              <a:gd name="connsiteY3" fmla="*/ 459693 h 459813"/>
              <a:gd name="connsiteX4" fmla="*/ 0 w 2409825"/>
              <a:gd name="connsiteY4" fmla="*/ 58047 h 459813"/>
              <a:gd name="connsiteX0" fmla="*/ 0 w 2409825"/>
              <a:gd name="connsiteY0" fmla="*/ 31845 h 433611"/>
              <a:gd name="connsiteX1" fmla="*/ 2402263 w 2409825"/>
              <a:gd name="connsiteY1" fmla="*/ 18636 h 433611"/>
              <a:gd name="connsiteX2" fmla="*/ 2409825 w 2409825"/>
              <a:gd name="connsiteY2" fmla="*/ 433611 h 433611"/>
              <a:gd name="connsiteX3" fmla="*/ 401646 w 2409825"/>
              <a:gd name="connsiteY3" fmla="*/ 433491 h 433611"/>
              <a:gd name="connsiteX4" fmla="*/ 0 w 2409825"/>
              <a:gd name="connsiteY4" fmla="*/ 31845 h 433611"/>
              <a:gd name="connsiteX0" fmla="*/ 0 w 2409825"/>
              <a:gd name="connsiteY0" fmla="*/ 13209 h 414975"/>
              <a:gd name="connsiteX1" fmla="*/ 2402263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12835"/>
              <a:gd name="connsiteY0" fmla="*/ 13209 h 414975"/>
              <a:gd name="connsiteX1" fmla="*/ 2412835 w 2412835"/>
              <a:gd name="connsiteY1" fmla="*/ 0 h 414975"/>
              <a:gd name="connsiteX2" fmla="*/ 2409825 w 2412835"/>
              <a:gd name="connsiteY2" fmla="*/ 414975 h 414975"/>
              <a:gd name="connsiteX3" fmla="*/ 401646 w 2412835"/>
              <a:gd name="connsiteY3" fmla="*/ 414855 h 414975"/>
              <a:gd name="connsiteX4" fmla="*/ 0 w 2412835"/>
              <a:gd name="connsiteY4" fmla="*/ 13209 h 414975"/>
              <a:gd name="connsiteX0" fmla="*/ 0 w 2409825"/>
              <a:gd name="connsiteY0" fmla="*/ 13209 h 414975"/>
              <a:gd name="connsiteX1" fmla="*/ 2407549 w 2409825"/>
              <a:gd name="connsiteY1" fmla="*/ 0 h 414975"/>
              <a:gd name="connsiteX2" fmla="*/ 2409825 w 2409825"/>
              <a:gd name="connsiteY2" fmla="*/ 414975 h 414975"/>
              <a:gd name="connsiteX3" fmla="*/ 401646 w 2409825"/>
              <a:gd name="connsiteY3" fmla="*/ 414855 h 414975"/>
              <a:gd name="connsiteX4" fmla="*/ 0 w 2409825"/>
              <a:gd name="connsiteY4" fmla="*/ 13209 h 414975"/>
              <a:gd name="connsiteX0" fmla="*/ 0 w 2409825"/>
              <a:gd name="connsiteY0" fmla="*/ 0 h 401766"/>
              <a:gd name="connsiteX1" fmla="*/ 2407549 w 2409825"/>
              <a:gd name="connsiteY1" fmla="*/ 2647 h 401766"/>
              <a:gd name="connsiteX2" fmla="*/ 2409825 w 2409825"/>
              <a:gd name="connsiteY2" fmla="*/ 401766 h 401766"/>
              <a:gd name="connsiteX3" fmla="*/ 401646 w 2409825"/>
              <a:gd name="connsiteY3" fmla="*/ 401646 h 401766"/>
              <a:gd name="connsiteX4" fmla="*/ 0 w 2409825"/>
              <a:gd name="connsiteY4"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84062 w 2593887"/>
              <a:gd name="connsiteY0" fmla="*/ 0 h 401766"/>
              <a:gd name="connsiteX1" fmla="*/ 2591611 w 2593887"/>
              <a:gd name="connsiteY1" fmla="*/ 2647 h 401766"/>
              <a:gd name="connsiteX2" fmla="*/ 2593887 w 2593887"/>
              <a:gd name="connsiteY2" fmla="*/ 401766 h 401766"/>
              <a:gd name="connsiteX3" fmla="*/ 585708 w 2593887"/>
              <a:gd name="connsiteY3" fmla="*/ 401646 h 401766"/>
              <a:gd name="connsiteX4" fmla="*/ 212060 w 2593887"/>
              <a:gd name="connsiteY4" fmla="*/ 148693 h 401766"/>
              <a:gd name="connsiteX5" fmla="*/ 184062 w 2593887"/>
              <a:gd name="connsiteY5" fmla="*/ 0 h 401766"/>
              <a:gd name="connsiteX0" fmla="*/ 175268 w 2585093"/>
              <a:gd name="connsiteY0" fmla="*/ 0 h 401766"/>
              <a:gd name="connsiteX1" fmla="*/ 2582817 w 2585093"/>
              <a:gd name="connsiteY1" fmla="*/ 2647 h 401766"/>
              <a:gd name="connsiteX2" fmla="*/ 2585093 w 2585093"/>
              <a:gd name="connsiteY2" fmla="*/ 401766 h 401766"/>
              <a:gd name="connsiteX3" fmla="*/ 576914 w 2585093"/>
              <a:gd name="connsiteY3" fmla="*/ 401646 h 401766"/>
              <a:gd name="connsiteX4" fmla="*/ 203266 w 2585093"/>
              <a:gd name="connsiteY4" fmla="*/ 148693 h 401766"/>
              <a:gd name="connsiteX5" fmla="*/ 175268 w 2585093"/>
              <a:gd name="connsiteY5" fmla="*/ 0 h 401766"/>
              <a:gd name="connsiteX0" fmla="*/ 141764 w 2523591"/>
              <a:gd name="connsiteY0" fmla="*/ 154726 h 407799"/>
              <a:gd name="connsiteX1" fmla="*/ 2521315 w 2523591"/>
              <a:gd name="connsiteY1" fmla="*/ 8680 h 407799"/>
              <a:gd name="connsiteX2" fmla="*/ 2523591 w 2523591"/>
              <a:gd name="connsiteY2" fmla="*/ 407799 h 407799"/>
              <a:gd name="connsiteX3" fmla="*/ 515412 w 2523591"/>
              <a:gd name="connsiteY3" fmla="*/ 407679 h 407799"/>
              <a:gd name="connsiteX4" fmla="*/ 141764 w 2523591"/>
              <a:gd name="connsiteY4" fmla="*/ 154726 h 407799"/>
              <a:gd name="connsiteX0" fmla="*/ 398 w 2382225"/>
              <a:gd name="connsiteY0" fmla="*/ 151214 h 404287"/>
              <a:gd name="connsiteX1" fmla="*/ 2379949 w 2382225"/>
              <a:gd name="connsiteY1" fmla="*/ 5168 h 404287"/>
              <a:gd name="connsiteX2" fmla="*/ 2382225 w 2382225"/>
              <a:gd name="connsiteY2" fmla="*/ 404287 h 404287"/>
              <a:gd name="connsiteX3" fmla="*/ 374046 w 2382225"/>
              <a:gd name="connsiteY3" fmla="*/ 404167 h 404287"/>
              <a:gd name="connsiteX4" fmla="*/ 398 w 2382225"/>
              <a:gd name="connsiteY4" fmla="*/ 151214 h 404287"/>
              <a:gd name="connsiteX0" fmla="*/ 184 w 2382011"/>
              <a:gd name="connsiteY0" fmla="*/ 151283 h 404356"/>
              <a:gd name="connsiteX1" fmla="*/ 2379735 w 2382011"/>
              <a:gd name="connsiteY1" fmla="*/ 5237 h 404356"/>
              <a:gd name="connsiteX2" fmla="*/ 2382011 w 2382011"/>
              <a:gd name="connsiteY2" fmla="*/ 404356 h 404356"/>
              <a:gd name="connsiteX3" fmla="*/ 373832 w 2382011"/>
              <a:gd name="connsiteY3" fmla="*/ 404236 h 404356"/>
              <a:gd name="connsiteX4" fmla="*/ 184 w 2382011"/>
              <a:gd name="connsiteY4" fmla="*/ 151283 h 404356"/>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3 w 2381830"/>
              <a:gd name="connsiteY0" fmla="*/ 150350 h 403423"/>
              <a:gd name="connsiteX1" fmla="*/ 2379554 w 2381830"/>
              <a:gd name="connsiteY1" fmla="*/ 4304 h 403423"/>
              <a:gd name="connsiteX2" fmla="*/ 2381830 w 2381830"/>
              <a:gd name="connsiteY2" fmla="*/ 403423 h 403423"/>
              <a:gd name="connsiteX3" fmla="*/ 373651 w 2381830"/>
              <a:gd name="connsiteY3" fmla="*/ 403303 h 403423"/>
              <a:gd name="connsiteX4" fmla="*/ 3 w 2381830"/>
              <a:gd name="connsiteY4" fmla="*/ 150350 h 403423"/>
              <a:gd name="connsiteX0" fmla="*/ 141504 w 2523331"/>
              <a:gd name="connsiteY0" fmla="*/ 48576 h 301649"/>
              <a:gd name="connsiteX1" fmla="*/ 2517525 w 2523331"/>
              <a:gd name="connsiteY1" fmla="*/ 22567 h 301649"/>
              <a:gd name="connsiteX2" fmla="*/ 2523331 w 2523331"/>
              <a:gd name="connsiteY2" fmla="*/ 301649 h 301649"/>
              <a:gd name="connsiteX3" fmla="*/ 515152 w 2523331"/>
              <a:gd name="connsiteY3" fmla="*/ 301529 h 301649"/>
              <a:gd name="connsiteX4" fmla="*/ 141504 w 2523331"/>
              <a:gd name="connsiteY4" fmla="*/ 48576 h 301649"/>
              <a:gd name="connsiteX0" fmla="*/ 141504 w 2523331"/>
              <a:gd name="connsiteY0" fmla="*/ 33303 h 286376"/>
              <a:gd name="connsiteX1" fmla="*/ 2517525 w 2523331"/>
              <a:gd name="connsiteY1" fmla="*/ 7294 h 286376"/>
              <a:gd name="connsiteX2" fmla="*/ 2523331 w 2523331"/>
              <a:gd name="connsiteY2" fmla="*/ 286376 h 286376"/>
              <a:gd name="connsiteX3" fmla="*/ 515152 w 2523331"/>
              <a:gd name="connsiteY3" fmla="*/ 286256 h 286376"/>
              <a:gd name="connsiteX4" fmla="*/ 141504 w 2523331"/>
              <a:gd name="connsiteY4" fmla="*/ 33303 h 286376"/>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141504 w 2523331"/>
              <a:gd name="connsiteY0" fmla="*/ 30430 h 283503"/>
              <a:gd name="connsiteX1" fmla="*/ 2517525 w 2523331"/>
              <a:gd name="connsiteY1" fmla="*/ 4421 h 283503"/>
              <a:gd name="connsiteX2" fmla="*/ 2523331 w 2523331"/>
              <a:gd name="connsiteY2" fmla="*/ 283503 h 283503"/>
              <a:gd name="connsiteX3" fmla="*/ 515152 w 2523331"/>
              <a:gd name="connsiteY3" fmla="*/ 283383 h 283503"/>
              <a:gd name="connsiteX4" fmla="*/ 141504 w 2523331"/>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30430 h 283503"/>
              <a:gd name="connsiteX1" fmla="*/ 2376021 w 2381827"/>
              <a:gd name="connsiteY1" fmla="*/ 4421 h 283503"/>
              <a:gd name="connsiteX2" fmla="*/ 2381827 w 2381827"/>
              <a:gd name="connsiteY2" fmla="*/ 283503 h 283503"/>
              <a:gd name="connsiteX3" fmla="*/ 373648 w 2381827"/>
              <a:gd name="connsiteY3" fmla="*/ 283383 h 283503"/>
              <a:gd name="connsiteX4" fmla="*/ 0 w 2381827"/>
              <a:gd name="connsiteY4" fmla="*/ 30430 h 283503"/>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26009 h 279082"/>
              <a:gd name="connsiteX1" fmla="*/ 2376021 w 2381827"/>
              <a:gd name="connsiteY1" fmla="*/ 0 h 279082"/>
              <a:gd name="connsiteX2" fmla="*/ 2381827 w 2381827"/>
              <a:gd name="connsiteY2" fmla="*/ 279082 h 279082"/>
              <a:gd name="connsiteX3" fmla="*/ 373648 w 2381827"/>
              <a:gd name="connsiteY3" fmla="*/ 278962 h 279082"/>
              <a:gd name="connsiteX4" fmla="*/ 0 w 2381827"/>
              <a:gd name="connsiteY4" fmla="*/ 26009 h 279082"/>
              <a:gd name="connsiteX0" fmla="*/ 0 w 2381827"/>
              <a:gd name="connsiteY0" fmla="*/ 1296 h 254369"/>
              <a:gd name="connsiteX1" fmla="*/ 2372491 w 2381827"/>
              <a:gd name="connsiteY1" fmla="*/ 0 h 254369"/>
              <a:gd name="connsiteX2" fmla="*/ 2381827 w 2381827"/>
              <a:gd name="connsiteY2" fmla="*/ 254369 h 254369"/>
              <a:gd name="connsiteX3" fmla="*/ 373648 w 2381827"/>
              <a:gd name="connsiteY3" fmla="*/ 254249 h 254369"/>
              <a:gd name="connsiteX4" fmla="*/ 0 w 2381827"/>
              <a:gd name="connsiteY4" fmla="*/ 1296 h 254369"/>
              <a:gd name="connsiteX0" fmla="*/ 0 w 2381827"/>
              <a:gd name="connsiteY0" fmla="*/ 4827 h 257900"/>
              <a:gd name="connsiteX1" fmla="*/ 2379552 w 2381827"/>
              <a:gd name="connsiteY1" fmla="*/ 0 h 257900"/>
              <a:gd name="connsiteX2" fmla="*/ 2381827 w 2381827"/>
              <a:gd name="connsiteY2" fmla="*/ 257900 h 257900"/>
              <a:gd name="connsiteX3" fmla="*/ 373648 w 2381827"/>
              <a:gd name="connsiteY3" fmla="*/ 257780 h 257900"/>
              <a:gd name="connsiteX4" fmla="*/ 0 w 2381827"/>
              <a:gd name="connsiteY4" fmla="*/ 4827 h 257900"/>
              <a:gd name="connsiteX0" fmla="*/ 0 w 2378758"/>
              <a:gd name="connsiteY0" fmla="*/ 1758 h 257900"/>
              <a:gd name="connsiteX1" fmla="*/ 2376483 w 2378758"/>
              <a:gd name="connsiteY1" fmla="*/ 0 h 257900"/>
              <a:gd name="connsiteX2" fmla="*/ 2378758 w 2378758"/>
              <a:gd name="connsiteY2" fmla="*/ 257900 h 257900"/>
              <a:gd name="connsiteX3" fmla="*/ 370579 w 2378758"/>
              <a:gd name="connsiteY3" fmla="*/ 257780 h 257900"/>
              <a:gd name="connsiteX4" fmla="*/ 0 w 2378758"/>
              <a:gd name="connsiteY4" fmla="*/ 1758 h 25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758" h="257900">
                <a:moveTo>
                  <a:pt x="0" y="1758"/>
                </a:moveTo>
                <a:lnTo>
                  <a:pt x="2376483" y="0"/>
                </a:lnTo>
                <a:cubicBezTo>
                  <a:pt x="2378576" y="204595"/>
                  <a:pt x="2374230" y="-26752"/>
                  <a:pt x="2378758" y="257900"/>
                </a:cubicBezTo>
                <a:lnTo>
                  <a:pt x="370579" y="257780"/>
                </a:lnTo>
                <a:cubicBezTo>
                  <a:pt x="15974" y="226193"/>
                  <a:pt x="3238" y="-12987"/>
                  <a:pt x="0" y="1758"/>
                </a:cubicBezTo>
                <a:close/>
              </a:path>
            </a:pathLst>
          </a:custGeom>
          <a:solidFill>
            <a:srgbClr val="BE640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047" name="Rectangle 183"/>
          <p:cNvSpPr>
            <a:spLocks noGrp="1" noChangeArrowheads="1"/>
          </p:cNvSpPr>
          <p:nvPr>
            <p:ph type="subTitle" idx="1" hasCustomPrompt="1"/>
          </p:nvPr>
        </p:nvSpPr>
        <p:spPr bwMode="blackWhite">
          <a:xfrm>
            <a:off x="3044100" y="3314701"/>
            <a:ext cx="5884403" cy="533400"/>
          </a:xfrm>
          <a:prstGeom prst="rect">
            <a:avLst/>
          </a:prstGeom>
          <a:ln w="25400" algn="ctr"/>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700" b="0" kern="1200" dirty="0">
                <a:gradFill flip="none" rotWithShape="1">
                  <a:gsLst>
                    <a:gs pos="0">
                      <a:schemeClr val="bg1">
                        <a:lumMod val="85000"/>
                      </a:schemeClr>
                    </a:gs>
                    <a:gs pos="50000">
                      <a:schemeClr val="bg1"/>
                    </a:gs>
                    <a:gs pos="100000">
                      <a:schemeClr val="bg1"/>
                    </a:gs>
                  </a:gsLst>
                  <a:lin ang="18900000" scaled="1"/>
                  <a:tileRect/>
                </a:gradFill>
                <a:effectLst>
                  <a:outerShdw blurRad="50800" dist="50800" dir="5400000" sx="72000" sy="72000" algn="ctr" rotWithShape="0">
                    <a:srgbClr val="000000">
                      <a:alpha val="0"/>
                    </a:srgbClr>
                  </a:outerShdw>
                </a:effectLst>
                <a:latin typeface="Arial" charset="0"/>
                <a:ea typeface="+mn-ea"/>
                <a:cs typeface="+mn-cs"/>
              </a:defRPr>
            </a:lvl1pPr>
          </a:lstStyle>
          <a:p>
            <a:r>
              <a:rPr lang="en-US" dirty="0" smtClean="0"/>
              <a:t>Subhead here</a:t>
            </a:r>
          </a:p>
        </p:txBody>
      </p:sp>
      <p:sp>
        <p:nvSpPr>
          <p:cNvPr id="37046" name="Rectangle 182"/>
          <p:cNvSpPr>
            <a:spLocks noGrp="1" noChangeArrowheads="1"/>
          </p:cNvSpPr>
          <p:nvPr>
            <p:ph type="ctrTitle" hasCustomPrompt="1"/>
          </p:nvPr>
        </p:nvSpPr>
        <p:spPr bwMode="blackWhite">
          <a:xfrm>
            <a:off x="3044100" y="2609849"/>
            <a:ext cx="5884403" cy="666751"/>
          </a:xfrm>
          <a:ln w="25400"/>
        </p:spPr>
        <p:txBody>
          <a:bodyPr tIns="91440" bIns="91440" anchor="b"/>
          <a:lstStyle>
            <a:lvl1pPr algn="l">
              <a:spcBef>
                <a:spcPct val="25000"/>
              </a:spcBef>
              <a:defRPr sz="3200" b="1">
                <a:gradFill flip="none" rotWithShape="1">
                  <a:gsLst>
                    <a:gs pos="0">
                      <a:schemeClr val="bg1">
                        <a:lumMod val="85000"/>
                      </a:schemeClr>
                    </a:gs>
                    <a:gs pos="50000">
                      <a:schemeClr val="bg1"/>
                    </a:gs>
                    <a:gs pos="100000">
                      <a:schemeClr val="bg1"/>
                    </a:gs>
                  </a:gsLst>
                  <a:lin ang="18900000" scaled="1"/>
                  <a:tileRect/>
                </a:gradFill>
                <a:effectLst>
                  <a:glow rad="50800">
                    <a:schemeClr val="accent4">
                      <a:satMod val="175000"/>
                      <a:alpha val="26000"/>
                    </a:schemeClr>
                  </a:glow>
                  <a:outerShdw blurRad="50800" dist="50800" dir="5400000" sx="72000" sy="72000" algn="ctr" rotWithShape="0">
                    <a:srgbClr val="000000">
                      <a:alpha val="0"/>
                    </a:srgbClr>
                  </a:outerShdw>
                </a:effectLst>
              </a:defRPr>
            </a:lvl1pPr>
          </a:lstStyle>
          <a:p>
            <a:r>
              <a:rPr lang="en-US" dirty="0" smtClean="0"/>
              <a:t>Title Goes Here</a:t>
            </a:r>
            <a:endParaRPr lang="en-US" dirty="0"/>
          </a:p>
        </p:txBody>
      </p:sp>
      <p:pic>
        <p:nvPicPr>
          <p:cNvPr id="2051" name="Picture 3" descr="C:\Users\rls02c\Desktop\newtemplate\Enabling_Generic_vector_ppt.png"/>
          <p:cNvPicPr>
            <a:picLocks noChangeAspect="1" noChangeArrowheads="1"/>
          </p:cNvPicPr>
          <p:nvPr userDrawn="1"/>
        </p:nvPicPr>
        <p:blipFill rotWithShape="1">
          <a:blip r:embed="rId5" cstate="print">
            <a:extLst>
              <a:ext uri="{28A0092B-C50C-407E-A947-70E740481C1C}">
                <a14:useLocalDpi xmlns:a14="http://schemas.microsoft.com/office/drawing/2010/main" xmlns="" val="0"/>
              </a:ext>
            </a:extLst>
          </a:blip>
          <a:srcRect l="10904"/>
          <a:stretch/>
        </p:blipFill>
        <p:spPr bwMode="auto">
          <a:xfrm flipH="1">
            <a:off x="6083377" y="3848100"/>
            <a:ext cx="3060622" cy="34352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0235366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6225"/>
            <a:ext cx="8277225"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399" y="1062312"/>
            <a:ext cx="8277225"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8445138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6" name="Text Placeholder 45"/>
          <p:cNvSpPr>
            <a:spLocks noGrp="1"/>
          </p:cNvSpPr>
          <p:nvPr>
            <p:ph type="body" sz="quarter" idx="10"/>
          </p:nvPr>
        </p:nvSpPr>
        <p:spPr>
          <a:xfrm>
            <a:off x="533400" y="1066800"/>
            <a:ext cx="5429250"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098352" y="1076324"/>
            <a:ext cx="2809874" cy="1428750"/>
          </a:xfrm>
        </p:spPr>
        <p:txBody>
          <a:bodyPr>
            <a:normAutofit/>
          </a:bodyPr>
          <a:lstStyle>
            <a:lvl1pPr marL="0" indent="0" algn="ctr">
              <a:buNone/>
              <a:defRPr sz="1700"/>
            </a:lvl1pPr>
          </a:lstStyle>
          <a:p>
            <a:endParaRPr lang="en-US" dirty="0"/>
          </a:p>
        </p:txBody>
      </p:sp>
      <p:sp>
        <p:nvSpPr>
          <p:cNvPr id="6" name="Picture Placeholder 2"/>
          <p:cNvSpPr>
            <a:spLocks noGrp="1"/>
          </p:cNvSpPr>
          <p:nvPr>
            <p:ph type="pic" sz="quarter" idx="12"/>
          </p:nvPr>
        </p:nvSpPr>
        <p:spPr>
          <a:xfrm>
            <a:off x="6098352" y="2619374"/>
            <a:ext cx="2809874" cy="1514475"/>
          </a:xfrm>
        </p:spPr>
        <p:txBody>
          <a:bodyPr>
            <a:normAutofit/>
          </a:bodyPr>
          <a:lstStyle>
            <a:lvl1pPr marL="0" indent="0" algn="ctr">
              <a:buNone/>
              <a:defRPr sz="1700"/>
            </a:lvl1pPr>
          </a:lstStyle>
          <a:p>
            <a:endParaRPr lang="en-US" dirty="0"/>
          </a:p>
        </p:txBody>
      </p:sp>
      <p:sp>
        <p:nvSpPr>
          <p:cNvPr id="7" name="Picture Placeholder 2"/>
          <p:cNvSpPr>
            <a:spLocks noGrp="1"/>
          </p:cNvSpPr>
          <p:nvPr>
            <p:ph type="pic" sz="quarter" idx="13"/>
          </p:nvPr>
        </p:nvSpPr>
        <p:spPr>
          <a:xfrm>
            <a:off x="6098352" y="4238624"/>
            <a:ext cx="2809874" cy="1514475"/>
          </a:xfrm>
        </p:spPr>
        <p:txBody>
          <a:bodyPr>
            <a:normAutofit/>
          </a:bodyPr>
          <a:lstStyle>
            <a:lvl1pPr marL="0" indent="0" algn="ctr">
              <a:buNone/>
              <a:defRPr sz="1700"/>
            </a:lvl1pPr>
          </a:lstStyle>
          <a:p>
            <a:endParaRPr lang="en-US" dirty="0"/>
          </a:p>
        </p:txBody>
      </p:sp>
    </p:spTree>
    <p:extLst>
      <p:ext uri="{BB962C8B-B14F-4D97-AF65-F5344CB8AC3E}">
        <p14:creationId xmlns:p14="http://schemas.microsoft.com/office/powerpoint/2010/main" xmlns="" val="166054704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33400" y="279400"/>
            <a:ext cx="8362950"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4" name="Table Placeholder 3"/>
          <p:cNvSpPr>
            <a:spLocks noGrp="1"/>
          </p:cNvSpPr>
          <p:nvPr>
            <p:ph type="tbl" sz="quarter" idx="10" hasCustomPrompt="1"/>
          </p:nvPr>
        </p:nvSpPr>
        <p:spPr>
          <a:xfrm>
            <a:off x="542260" y="1180213"/>
            <a:ext cx="8368378" cy="4550735"/>
          </a:xfrm>
        </p:spPr>
        <p:txBody>
          <a:bodyPr/>
          <a:lstStyle>
            <a:lvl1pPr marL="0" indent="0">
              <a:buNone/>
              <a:defRPr/>
            </a:lvl1pPr>
          </a:lstStyle>
          <a:p>
            <a:r>
              <a:rPr lang="en-US" dirty="0" smtClean="0"/>
              <a:t>Table</a:t>
            </a:r>
            <a:endParaRPr lang="en-US" dirty="0"/>
          </a:p>
        </p:txBody>
      </p:sp>
    </p:spTree>
    <p:extLst>
      <p:ext uri="{BB962C8B-B14F-4D97-AF65-F5344CB8AC3E}">
        <p14:creationId xmlns:p14="http://schemas.microsoft.com/office/powerpoint/2010/main" xmlns="" val="302081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 name="Rectangle 73"/>
          <p:cNvSpPr/>
          <p:nvPr userDrawn="1"/>
        </p:nvSpPr>
        <p:spPr>
          <a:xfrm flipV="1">
            <a:off x="0" y="0"/>
            <a:ext cx="9144000" cy="1638300"/>
          </a:xfrm>
          <a:prstGeom prst="rect">
            <a:avLst/>
          </a:prstGeom>
          <a:gradFill flip="none" rotWithShape="1">
            <a:gsLst>
              <a:gs pos="0">
                <a:schemeClr val="bg1">
                  <a:lumMod val="85000"/>
                </a:schemeClr>
              </a:gs>
              <a:gs pos="19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66" name="Rectangle 226"/>
          <p:cNvSpPr>
            <a:spLocks noGrp="1" noChangeArrowheads="1"/>
          </p:cNvSpPr>
          <p:nvPr>
            <p:ph type="title"/>
          </p:nvPr>
        </p:nvSpPr>
        <p:spPr bwMode="auto">
          <a:xfrm>
            <a:off x="534019" y="280713"/>
            <a:ext cx="831579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grpSp>
        <p:nvGrpSpPr>
          <p:cNvPr id="5" name="Group 4"/>
          <p:cNvGrpSpPr/>
          <p:nvPr userDrawn="1"/>
        </p:nvGrpSpPr>
        <p:grpSpPr>
          <a:xfrm>
            <a:off x="633159" y="6272566"/>
            <a:ext cx="1771650" cy="381114"/>
            <a:chOff x="633159" y="6301141"/>
            <a:chExt cx="1771650" cy="381114"/>
          </a:xfrm>
        </p:grpSpPr>
        <p:sp>
          <p:nvSpPr>
            <p:cNvPr id="4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57"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58"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59"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0"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1"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2"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3"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4"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66"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67"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68"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69"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0"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1"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72"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73"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76" name="Text Box 1"/>
          <p:cNvSpPr txBox="1">
            <a:spLocks noChangeArrowheads="1"/>
          </p:cNvSpPr>
          <p:nvPr userDrawn="1"/>
        </p:nvSpPr>
        <p:spPr bwMode="black">
          <a:xfrm>
            <a:off x="5109081" y="6350719"/>
            <a:ext cx="3839007" cy="307777"/>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the Energy Efficient Solutions logo, mobileGT, PowerQUICC, QorIQ, StarCore and Symphony 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of their respective owners. © 2011 Freescale Semiconductor, Inc.</a:t>
            </a:r>
          </a:p>
        </p:txBody>
      </p:sp>
      <p:sp>
        <p:nvSpPr>
          <p:cNvPr id="77" name="Slide Number Placeholder 1"/>
          <p:cNvSpPr txBox="1">
            <a:spLocks/>
          </p:cNvSpPr>
          <p:nvPr userDrawn="1"/>
        </p:nvSpPr>
        <p:spPr>
          <a:xfrm>
            <a:off x="4680823" y="6314051"/>
            <a:ext cx="39810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9899D5D8-9A89-49C6-87E2-D5B81659BB09}" type="slidenum">
              <a:rPr lang="en-US" smtClean="0">
                <a:solidFill>
                  <a:schemeClr val="tx1">
                    <a:lumMod val="75000"/>
                    <a:lumOff val="25000"/>
                  </a:schemeClr>
                </a:solidFill>
              </a:rPr>
              <a:pPr/>
              <a:t>‹#›</a:t>
            </a:fld>
            <a:endParaRPr lang="en-US" dirty="0">
              <a:solidFill>
                <a:schemeClr val="tx1">
                  <a:lumMod val="75000"/>
                  <a:lumOff val="25000"/>
                </a:schemeClr>
              </a:solidFill>
            </a:endParaRPr>
          </a:p>
        </p:txBody>
      </p:sp>
      <p:cxnSp>
        <p:nvCxnSpPr>
          <p:cNvPr id="79" name="Straight Connector 78"/>
          <p:cNvCxnSpPr/>
          <p:nvPr userDrawn="1"/>
        </p:nvCxnSpPr>
        <p:spPr>
          <a:xfrm>
            <a:off x="5049660" y="6366416"/>
            <a:ext cx="0" cy="2767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 name="Rounded Rectangle 15"/>
          <p:cNvSpPr/>
          <p:nvPr userDrawn="1"/>
        </p:nvSpPr>
        <p:spPr>
          <a:xfrm flipH="1">
            <a:off x="-22838" y="-9636"/>
            <a:ext cx="378975" cy="6373098"/>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10019"/>
              <a:gd name="connsiteY0" fmla="*/ 8066 h 6576242"/>
              <a:gd name="connsiteX1" fmla="*/ 376489 w 2410019"/>
              <a:gd name="connsiteY1" fmla="*/ 0 h 6576242"/>
              <a:gd name="connsiteX2" fmla="*/ 2410019 w 2410019"/>
              <a:gd name="connsiteY2" fmla="*/ 6576242 h 6576242"/>
              <a:gd name="connsiteX3" fmla="*/ 401840 w 2410019"/>
              <a:gd name="connsiteY3" fmla="*/ 6576122 h 6576242"/>
              <a:gd name="connsiteX4" fmla="*/ 194 w 2410019"/>
              <a:gd name="connsiteY4" fmla="*/ 6174476 h 6576242"/>
              <a:gd name="connsiteX5" fmla="*/ 4486 w 2410019"/>
              <a:gd name="connsiteY5" fmla="*/ 8066 h 6576242"/>
              <a:gd name="connsiteX0" fmla="*/ 4486 w 401840"/>
              <a:gd name="connsiteY0" fmla="*/ 8066 h 6576122"/>
              <a:gd name="connsiteX1" fmla="*/ 376489 w 401840"/>
              <a:gd name="connsiteY1" fmla="*/ 0 h 6576122"/>
              <a:gd name="connsiteX2" fmla="*/ 401840 w 401840"/>
              <a:gd name="connsiteY2" fmla="*/ 6576122 h 6576122"/>
              <a:gd name="connsiteX3" fmla="*/ 194 w 401840"/>
              <a:gd name="connsiteY3" fmla="*/ 6174476 h 6576122"/>
              <a:gd name="connsiteX4" fmla="*/ 4486 w 401840"/>
              <a:gd name="connsiteY4" fmla="*/ 8066 h 6576122"/>
              <a:gd name="connsiteX0" fmla="*/ 4486 w 401840"/>
              <a:gd name="connsiteY0" fmla="*/ 1242 h 6569298"/>
              <a:gd name="connsiteX1" fmla="*/ 369665 w 401840"/>
              <a:gd name="connsiteY1" fmla="*/ 0 h 6569298"/>
              <a:gd name="connsiteX2" fmla="*/ 401840 w 401840"/>
              <a:gd name="connsiteY2" fmla="*/ 6569298 h 6569298"/>
              <a:gd name="connsiteX3" fmla="*/ 194 w 401840"/>
              <a:gd name="connsiteY3" fmla="*/ 6167652 h 6569298"/>
              <a:gd name="connsiteX4" fmla="*/ 4486 w 401840"/>
              <a:gd name="connsiteY4" fmla="*/ 1242 h 6569298"/>
              <a:gd name="connsiteX0" fmla="*/ 4486 w 371900"/>
              <a:gd name="connsiteY0" fmla="*/ 1242 h 6569298"/>
              <a:gd name="connsiteX1" fmla="*/ 369665 w 371900"/>
              <a:gd name="connsiteY1" fmla="*/ 0 h 6569298"/>
              <a:gd name="connsiteX2" fmla="*/ 367721 w 371900"/>
              <a:gd name="connsiteY2" fmla="*/ 6569298 h 6569298"/>
              <a:gd name="connsiteX3" fmla="*/ 194 w 371900"/>
              <a:gd name="connsiteY3" fmla="*/ 6167652 h 6569298"/>
              <a:gd name="connsiteX4" fmla="*/ 4486 w 371900"/>
              <a:gd name="connsiteY4" fmla="*/ 1242 h 6569298"/>
              <a:gd name="connsiteX0" fmla="*/ 4486 w 374545"/>
              <a:gd name="connsiteY0" fmla="*/ 1242 h 6569298"/>
              <a:gd name="connsiteX1" fmla="*/ 369665 w 374545"/>
              <a:gd name="connsiteY1" fmla="*/ 0 h 6569298"/>
              <a:gd name="connsiteX2" fmla="*/ 374545 w 374545"/>
              <a:gd name="connsiteY2" fmla="*/ 6569298 h 6569298"/>
              <a:gd name="connsiteX3" fmla="*/ 194 w 374545"/>
              <a:gd name="connsiteY3" fmla="*/ 6167652 h 6569298"/>
              <a:gd name="connsiteX4" fmla="*/ 4486 w 374545"/>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206068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206068 h 6569298"/>
              <a:gd name="connsiteX0" fmla="*/ 4292 w 374351"/>
              <a:gd name="connsiteY0" fmla="*/ 1242 h 6364472"/>
              <a:gd name="connsiteX1" fmla="*/ 362156 w 374351"/>
              <a:gd name="connsiteY1" fmla="*/ 0 h 6364472"/>
              <a:gd name="connsiteX2" fmla="*/ 374351 w 374351"/>
              <a:gd name="connsiteY2" fmla="*/ 6364472 h 6364472"/>
              <a:gd name="connsiteX3" fmla="*/ 0 w 374351"/>
              <a:gd name="connsiteY3" fmla="*/ 5962826 h 6364472"/>
              <a:gd name="connsiteX4" fmla="*/ 4292 w 374351"/>
              <a:gd name="connsiteY4" fmla="*/ 1242 h 6364472"/>
              <a:gd name="connsiteX0" fmla="*/ 4292 w 374351"/>
              <a:gd name="connsiteY0" fmla="*/ 0 h 6363230"/>
              <a:gd name="connsiteX1" fmla="*/ 369471 w 374351"/>
              <a:gd name="connsiteY1" fmla="*/ 6073 h 6363230"/>
              <a:gd name="connsiteX2" fmla="*/ 374351 w 374351"/>
              <a:gd name="connsiteY2" fmla="*/ 6363230 h 6363230"/>
              <a:gd name="connsiteX3" fmla="*/ 0 w 374351"/>
              <a:gd name="connsiteY3" fmla="*/ 5961584 h 6363230"/>
              <a:gd name="connsiteX4" fmla="*/ 4292 w 374351"/>
              <a:gd name="connsiteY4" fmla="*/ 0 h 6363230"/>
              <a:gd name="connsiteX0" fmla="*/ 4292 w 374351"/>
              <a:gd name="connsiteY0" fmla="*/ 8558 h 6371788"/>
              <a:gd name="connsiteX1" fmla="*/ 369471 w 374351"/>
              <a:gd name="connsiteY1" fmla="*/ 0 h 6371788"/>
              <a:gd name="connsiteX2" fmla="*/ 374351 w 374351"/>
              <a:gd name="connsiteY2" fmla="*/ 6371788 h 6371788"/>
              <a:gd name="connsiteX3" fmla="*/ 0 w 374351"/>
              <a:gd name="connsiteY3" fmla="*/ 5970142 h 6371788"/>
              <a:gd name="connsiteX4" fmla="*/ 4292 w 374351"/>
              <a:gd name="connsiteY4" fmla="*/ 8558 h 6371788"/>
              <a:gd name="connsiteX0" fmla="*/ 4292 w 378975"/>
              <a:gd name="connsiteY0" fmla="*/ 0 h 6363230"/>
              <a:gd name="connsiteX1" fmla="*/ 376787 w 378975"/>
              <a:gd name="connsiteY1" fmla="*/ 6073 h 6363230"/>
              <a:gd name="connsiteX2" fmla="*/ 374351 w 378975"/>
              <a:gd name="connsiteY2" fmla="*/ 6363230 h 6363230"/>
              <a:gd name="connsiteX3" fmla="*/ 0 w 378975"/>
              <a:gd name="connsiteY3" fmla="*/ 5961584 h 6363230"/>
              <a:gd name="connsiteX4" fmla="*/ 4292 w 378975"/>
              <a:gd name="connsiteY4" fmla="*/ 0 h 6363230"/>
              <a:gd name="connsiteX0" fmla="*/ 4292 w 378975"/>
              <a:gd name="connsiteY0" fmla="*/ 8558 h 6371788"/>
              <a:gd name="connsiteX1" fmla="*/ 376787 w 378975"/>
              <a:gd name="connsiteY1" fmla="*/ 0 h 6371788"/>
              <a:gd name="connsiteX2" fmla="*/ 374351 w 378975"/>
              <a:gd name="connsiteY2" fmla="*/ 6371788 h 6371788"/>
              <a:gd name="connsiteX3" fmla="*/ 0 w 378975"/>
              <a:gd name="connsiteY3" fmla="*/ 5970142 h 6371788"/>
              <a:gd name="connsiteX4" fmla="*/ 4292 w 378975"/>
              <a:gd name="connsiteY4" fmla="*/ 8558 h 6371788"/>
              <a:gd name="connsiteX0" fmla="*/ 4292 w 378975"/>
              <a:gd name="connsiteY0" fmla="*/ 0 h 6377861"/>
              <a:gd name="connsiteX1" fmla="*/ 376787 w 378975"/>
              <a:gd name="connsiteY1" fmla="*/ 6073 h 6377861"/>
              <a:gd name="connsiteX2" fmla="*/ 374351 w 378975"/>
              <a:gd name="connsiteY2" fmla="*/ 6377861 h 6377861"/>
              <a:gd name="connsiteX3" fmla="*/ 0 w 378975"/>
              <a:gd name="connsiteY3" fmla="*/ 5976215 h 6377861"/>
              <a:gd name="connsiteX4" fmla="*/ 4292 w 378975"/>
              <a:gd name="connsiteY4" fmla="*/ 0 h 6377861"/>
              <a:gd name="connsiteX0" fmla="*/ 4292 w 378975"/>
              <a:gd name="connsiteY0" fmla="*/ 0 h 6373098"/>
              <a:gd name="connsiteX1" fmla="*/ 376787 w 378975"/>
              <a:gd name="connsiteY1" fmla="*/ 1310 h 6373098"/>
              <a:gd name="connsiteX2" fmla="*/ 374351 w 378975"/>
              <a:gd name="connsiteY2" fmla="*/ 6373098 h 6373098"/>
              <a:gd name="connsiteX3" fmla="*/ 0 w 378975"/>
              <a:gd name="connsiteY3" fmla="*/ 5971452 h 6373098"/>
              <a:gd name="connsiteX4" fmla="*/ 4292 w 378975"/>
              <a:gd name="connsiteY4" fmla="*/ 0 h 637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75" h="6373098">
                <a:moveTo>
                  <a:pt x="4292" y="0"/>
                </a:moveTo>
                <a:lnTo>
                  <a:pt x="376787" y="1310"/>
                </a:lnTo>
                <a:cubicBezTo>
                  <a:pt x="385237" y="2193351"/>
                  <a:pt x="365901" y="4181057"/>
                  <a:pt x="374351" y="6373098"/>
                </a:cubicBezTo>
                <a:cubicBezTo>
                  <a:pt x="152528" y="6373098"/>
                  <a:pt x="0" y="6273661"/>
                  <a:pt x="0" y="5971452"/>
                </a:cubicBezTo>
                <a:cubicBezTo>
                  <a:pt x="0" y="5669243"/>
                  <a:pt x="5737" y="1828308"/>
                  <a:pt x="4292" y="0"/>
                </a:cubicBezTo>
                <a:close/>
              </a:path>
            </a:pathLst>
          </a:custGeom>
          <a:gradFill flip="none" rotWithShape="1">
            <a:gsLst>
              <a:gs pos="0">
                <a:srgbClr val="D8450A"/>
              </a:gs>
              <a:gs pos="50000">
                <a:srgbClr val="F86F08">
                  <a:alpha val="95000"/>
                </a:srgbClr>
              </a:gs>
              <a:gs pos="100000">
                <a:srgbClr val="FC7420">
                  <a:alpha val="94000"/>
                </a:srgbClr>
              </a:gs>
            </a:gsLst>
            <a:lin ang="16200000" scaled="1"/>
            <a:tileRect/>
          </a:gradFill>
          <a:ln>
            <a:noFill/>
          </a:ln>
          <a:effectLst>
            <a:innerShdw blurRad="38100" dist="12700" dir="108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idx="1"/>
          </p:nvPr>
        </p:nvSpPr>
        <p:spPr>
          <a:xfrm>
            <a:off x="533399" y="1068042"/>
            <a:ext cx="832485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96630136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687" r:id="rId7"/>
    <p:sldLayoutId id="2147483688" r:id="rId8"/>
    <p:sldLayoutId id="2147483690" r:id="rId9"/>
    <p:sldLayoutId id="2147483701" r:id="rId10"/>
    <p:sldLayoutId id="2147483702" r:id="rId11"/>
    <p:sldLayoutId id="2147483703" r:id="rId12"/>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0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6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4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4" name="Rectangle 73"/>
          <p:cNvSpPr/>
          <p:nvPr userDrawn="1"/>
        </p:nvSpPr>
        <p:spPr>
          <a:xfrm flipV="1">
            <a:off x="0" y="0"/>
            <a:ext cx="9144000" cy="1638300"/>
          </a:xfrm>
          <a:prstGeom prst="rect">
            <a:avLst/>
          </a:prstGeom>
          <a:gradFill flip="none" rotWithShape="1">
            <a:gsLst>
              <a:gs pos="0">
                <a:schemeClr val="bg1">
                  <a:lumMod val="85000"/>
                </a:schemeClr>
              </a:gs>
              <a:gs pos="19000">
                <a:schemeClr val="bg1">
                  <a:lumMod val="95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66" name="Rectangle 226"/>
          <p:cNvSpPr>
            <a:spLocks noGrp="1" noChangeArrowheads="1"/>
          </p:cNvSpPr>
          <p:nvPr>
            <p:ph type="title"/>
          </p:nvPr>
        </p:nvSpPr>
        <p:spPr bwMode="auto">
          <a:xfrm>
            <a:off x="305669" y="280713"/>
            <a:ext cx="854414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304801" y="1068042"/>
            <a:ext cx="8553450"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Rounded Rectangle 15"/>
          <p:cNvSpPr/>
          <p:nvPr userDrawn="1"/>
        </p:nvSpPr>
        <p:spPr>
          <a:xfrm rot="5400000">
            <a:off x="7021434" y="4739576"/>
            <a:ext cx="155280" cy="4098830"/>
          </a:xfrm>
          <a:custGeom>
            <a:avLst/>
            <a:gdLst>
              <a:gd name="connsiteX0" fmla="*/ 0 w 2409825"/>
              <a:gd name="connsiteY0" fmla="*/ 401646 h 5886450"/>
              <a:gd name="connsiteX1" fmla="*/ 401646 w 2409825"/>
              <a:gd name="connsiteY1" fmla="*/ 0 h 5886450"/>
              <a:gd name="connsiteX2" fmla="*/ 2008179 w 2409825"/>
              <a:gd name="connsiteY2" fmla="*/ 0 h 5886450"/>
              <a:gd name="connsiteX3" fmla="*/ 2409825 w 2409825"/>
              <a:gd name="connsiteY3" fmla="*/ 401646 h 5886450"/>
              <a:gd name="connsiteX4" fmla="*/ 2409825 w 2409825"/>
              <a:gd name="connsiteY4" fmla="*/ 5484804 h 5886450"/>
              <a:gd name="connsiteX5" fmla="*/ 2008179 w 2409825"/>
              <a:gd name="connsiteY5" fmla="*/ 5886450 h 5886450"/>
              <a:gd name="connsiteX6" fmla="*/ 401646 w 2409825"/>
              <a:gd name="connsiteY6" fmla="*/ 5886450 h 5886450"/>
              <a:gd name="connsiteX7" fmla="*/ 0 w 2409825"/>
              <a:gd name="connsiteY7" fmla="*/ 5484804 h 5886450"/>
              <a:gd name="connsiteX8" fmla="*/ 0 w 2409825"/>
              <a:gd name="connsiteY8" fmla="*/ 401646 h 5886450"/>
              <a:gd name="connsiteX0" fmla="*/ 0 w 2409825"/>
              <a:gd name="connsiteY0" fmla="*/ 544833 h 6029637"/>
              <a:gd name="connsiteX1" fmla="*/ 2008179 w 2409825"/>
              <a:gd name="connsiteY1" fmla="*/ 143187 h 6029637"/>
              <a:gd name="connsiteX2" fmla="*/ 2409825 w 2409825"/>
              <a:gd name="connsiteY2" fmla="*/ 544833 h 6029637"/>
              <a:gd name="connsiteX3" fmla="*/ 2409825 w 2409825"/>
              <a:gd name="connsiteY3" fmla="*/ 5627991 h 6029637"/>
              <a:gd name="connsiteX4" fmla="*/ 2008179 w 2409825"/>
              <a:gd name="connsiteY4" fmla="*/ 6029637 h 6029637"/>
              <a:gd name="connsiteX5" fmla="*/ 401646 w 2409825"/>
              <a:gd name="connsiteY5" fmla="*/ 6029637 h 6029637"/>
              <a:gd name="connsiteX6" fmla="*/ 0 w 2409825"/>
              <a:gd name="connsiteY6" fmla="*/ 5627991 h 6029637"/>
              <a:gd name="connsiteX7" fmla="*/ 0 w 2409825"/>
              <a:gd name="connsiteY7" fmla="*/ 544833 h 6029637"/>
              <a:gd name="connsiteX0" fmla="*/ 0 w 2409825"/>
              <a:gd name="connsiteY0" fmla="*/ 401805 h 6305709"/>
              <a:gd name="connsiteX1" fmla="*/ 2008179 w 2409825"/>
              <a:gd name="connsiteY1" fmla="*/ 419259 h 6305709"/>
              <a:gd name="connsiteX2" fmla="*/ 2409825 w 2409825"/>
              <a:gd name="connsiteY2" fmla="*/ 820905 h 6305709"/>
              <a:gd name="connsiteX3" fmla="*/ 2409825 w 2409825"/>
              <a:gd name="connsiteY3" fmla="*/ 5904063 h 6305709"/>
              <a:gd name="connsiteX4" fmla="*/ 2008179 w 2409825"/>
              <a:gd name="connsiteY4" fmla="*/ 6305709 h 6305709"/>
              <a:gd name="connsiteX5" fmla="*/ 401646 w 2409825"/>
              <a:gd name="connsiteY5" fmla="*/ 6305709 h 6305709"/>
              <a:gd name="connsiteX6" fmla="*/ 0 w 2409825"/>
              <a:gd name="connsiteY6" fmla="*/ 5904063 h 6305709"/>
              <a:gd name="connsiteX7" fmla="*/ 0 w 2409825"/>
              <a:gd name="connsiteY7" fmla="*/ 401805 h 6305709"/>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0 h 5903904"/>
              <a:gd name="connsiteX1" fmla="*/ 2008179 w 2409825"/>
              <a:gd name="connsiteY1" fmla="*/ 17454 h 5903904"/>
              <a:gd name="connsiteX2" fmla="*/ 2409825 w 2409825"/>
              <a:gd name="connsiteY2" fmla="*/ 419100 h 5903904"/>
              <a:gd name="connsiteX3" fmla="*/ 2409825 w 2409825"/>
              <a:gd name="connsiteY3" fmla="*/ 5502258 h 5903904"/>
              <a:gd name="connsiteX4" fmla="*/ 2008179 w 2409825"/>
              <a:gd name="connsiteY4" fmla="*/ 5903904 h 5903904"/>
              <a:gd name="connsiteX5" fmla="*/ 401646 w 2409825"/>
              <a:gd name="connsiteY5" fmla="*/ 5903904 h 5903904"/>
              <a:gd name="connsiteX6" fmla="*/ 0 w 2409825"/>
              <a:gd name="connsiteY6" fmla="*/ 5502258 h 5903904"/>
              <a:gd name="connsiteX7" fmla="*/ 0 w 2409825"/>
              <a:gd name="connsiteY7" fmla="*/ 0 h 5903904"/>
              <a:gd name="connsiteX0" fmla="*/ 0 w 2409825"/>
              <a:gd name="connsiteY0" fmla="*/ 482642 h 6386546"/>
              <a:gd name="connsiteX1" fmla="*/ 2409825 w 2409825"/>
              <a:gd name="connsiteY1" fmla="*/ 901742 h 6386546"/>
              <a:gd name="connsiteX2" fmla="*/ 2409825 w 2409825"/>
              <a:gd name="connsiteY2" fmla="*/ 5984900 h 6386546"/>
              <a:gd name="connsiteX3" fmla="*/ 2008179 w 2409825"/>
              <a:gd name="connsiteY3" fmla="*/ 6386546 h 6386546"/>
              <a:gd name="connsiteX4" fmla="*/ 401646 w 2409825"/>
              <a:gd name="connsiteY4" fmla="*/ 6386546 h 6386546"/>
              <a:gd name="connsiteX5" fmla="*/ 0 w 2409825"/>
              <a:gd name="connsiteY5" fmla="*/ 5984900 h 6386546"/>
              <a:gd name="connsiteX6" fmla="*/ 0 w 2409825"/>
              <a:gd name="connsiteY6" fmla="*/ 482642 h 6386546"/>
              <a:gd name="connsiteX0" fmla="*/ 0 w 2409825"/>
              <a:gd name="connsiteY0" fmla="*/ 656963 h 6560867"/>
              <a:gd name="connsiteX1" fmla="*/ 2409825 w 2409825"/>
              <a:gd name="connsiteY1" fmla="*/ 666488 h 6560867"/>
              <a:gd name="connsiteX2" fmla="*/ 2409825 w 2409825"/>
              <a:gd name="connsiteY2" fmla="*/ 6159221 h 6560867"/>
              <a:gd name="connsiteX3" fmla="*/ 2008179 w 2409825"/>
              <a:gd name="connsiteY3" fmla="*/ 6560867 h 6560867"/>
              <a:gd name="connsiteX4" fmla="*/ 401646 w 2409825"/>
              <a:gd name="connsiteY4" fmla="*/ 6560867 h 6560867"/>
              <a:gd name="connsiteX5" fmla="*/ 0 w 2409825"/>
              <a:gd name="connsiteY5" fmla="*/ 6159221 h 6560867"/>
              <a:gd name="connsiteX6" fmla="*/ 0 w 2409825"/>
              <a:gd name="connsiteY6" fmla="*/ 656963 h 6560867"/>
              <a:gd name="connsiteX0" fmla="*/ 0 w 2409825"/>
              <a:gd name="connsiteY0" fmla="*/ 664226 h 6568130"/>
              <a:gd name="connsiteX1" fmla="*/ 2409825 w 2409825"/>
              <a:gd name="connsiteY1" fmla="*/ 673751 h 6568130"/>
              <a:gd name="connsiteX2" fmla="*/ 2409825 w 2409825"/>
              <a:gd name="connsiteY2" fmla="*/ 6166484 h 6568130"/>
              <a:gd name="connsiteX3" fmla="*/ 2008179 w 2409825"/>
              <a:gd name="connsiteY3" fmla="*/ 6568130 h 6568130"/>
              <a:gd name="connsiteX4" fmla="*/ 401646 w 2409825"/>
              <a:gd name="connsiteY4" fmla="*/ 6568130 h 6568130"/>
              <a:gd name="connsiteX5" fmla="*/ 0 w 2409825"/>
              <a:gd name="connsiteY5" fmla="*/ 6166484 h 6568130"/>
              <a:gd name="connsiteX6" fmla="*/ 0 w 2409825"/>
              <a:gd name="connsiteY6" fmla="*/ 664226 h 6568130"/>
              <a:gd name="connsiteX0" fmla="*/ 0 w 2409825"/>
              <a:gd name="connsiteY0" fmla="*/ 754733 h 6658637"/>
              <a:gd name="connsiteX1" fmla="*/ 2409825 w 2409825"/>
              <a:gd name="connsiteY1" fmla="*/ 764258 h 6658637"/>
              <a:gd name="connsiteX2" fmla="*/ 2409825 w 2409825"/>
              <a:gd name="connsiteY2" fmla="*/ 6256991 h 6658637"/>
              <a:gd name="connsiteX3" fmla="*/ 2008179 w 2409825"/>
              <a:gd name="connsiteY3" fmla="*/ 6658637 h 6658637"/>
              <a:gd name="connsiteX4" fmla="*/ 401646 w 2409825"/>
              <a:gd name="connsiteY4" fmla="*/ 6658637 h 6658637"/>
              <a:gd name="connsiteX5" fmla="*/ 0 w 2409825"/>
              <a:gd name="connsiteY5" fmla="*/ 6256991 h 6658637"/>
              <a:gd name="connsiteX6" fmla="*/ 0 w 2409825"/>
              <a:gd name="connsiteY6" fmla="*/ 754733 h 6658637"/>
              <a:gd name="connsiteX0" fmla="*/ 0 w 2409825"/>
              <a:gd name="connsiteY0" fmla="*/ 714516 h 6618420"/>
              <a:gd name="connsiteX1" fmla="*/ 2409825 w 2409825"/>
              <a:gd name="connsiteY1" fmla="*/ 724041 h 6618420"/>
              <a:gd name="connsiteX2" fmla="*/ 2409825 w 2409825"/>
              <a:gd name="connsiteY2" fmla="*/ 6216774 h 6618420"/>
              <a:gd name="connsiteX3" fmla="*/ 2008179 w 2409825"/>
              <a:gd name="connsiteY3" fmla="*/ 6618420 h 6618420"/>
              <a:gd name="connsiteX4" fmla="*/ 401646 w 2409825"/>
              <a:gd name="connsiteY4" fmla="*/ 6618420 h 6618420"/>
              <a:gd name="connsiteX5" fmla="*/ 0 w 2409825"/>
              <a:gd name="connsiteY5" fmla="*/ 6216774 h 6618420"/>
              <a:gd name="connsiteX6" fmla="*/ 0 w 2409825"/>
              <a:gd name="connsiteY6" fmla="*/ 714516 h 6618420"/>
              <a:gd name="connsiteX0" fmla="*/ 0 w 2409825"/>
              <a:gd name="connsiteY0" fmla="*/ 399467 h 6303371"/>
              <a:gd name="connsiteX1" fmla="*/ 2409825 w 2409825"/>
              <a:gd name="connsiteY1" fmla="*/ 408992 h 6303371"/>
              <a:gd name="connsiteX2" fmla="*/ 2409825 w 2409825"/>
              <a:gd name="connsiteY2" fmla="*/ 5901725 h 6303371"/>
              <a:gd name="connsiteX3" fmla="*/ 2008179 w 2409825"/>
              <a:gd name="connsiteY3" fmla="*/ 6303371 h 6303371"/>
              <a:gd name="connsiteX4" fmla="*/ 401646 w 2409825"/>
              <a:gd name="connsiteY4" fmla="*/ 6303371 h 6303371"/>
              <a:gd name="connsiteX5" fmla="*/ 0 w 2409825"/>
              <a:gd name="connsiteY5" fmla="*/ 5901725 h 6303371"/>
              <a:gd name="connsiteX6" fmla="*/ 0 w 2409825"/>
              <a:gd name="connsiteY6" fmla="*/ 399467 h 6303371"/>
              <a:gd name="connsiteX0" fmla="*/ 0 w 2409825"/>
              <a:gd name="connsiteY0" fmla="*/ 0 h 5903904"/>
              <a:gd name="connsiteX1" fmla="*/ 2409825 w 2409825"/>
              <a:gd name="connsiteY1" fmla="*/ 9525 h 5903904"/>
              <a:gd name="connsiteX2" fmla="*/ 2409825 w 2409825"/>
              <a:gd name="connsiteY2" fmla="*/ 5502258 h 5903904"/>
              <a:gd name="connsiteX3" fmla="*/ 2008179 w 2409825"/>
              <a:gd name="connsiteY3" fmla="*/ 5903904 h 5903904"/>
              <a:gd name="connsiteX4" fmla="*/ 401646 w 2409825"/>
              <a:gd name="connsiteY4" fmla="*/ 5903904 h 5903904"/>
              <a:gd name="connsiteX5" fmla="*/ 0 w 2409825"/>
              <a:gd name="connsiteY5" fmla="*/ 5502258 h 5903904"/>
              <a:gd name="connsiteX6" fmla="*/ 0 w 2409825"/>
              <a:gd name="connsiteY6" fmla="*/ 0 h 5903904"/>
              <a:gd name="connsiteX0" fmla="*/ 0 w 2409825"/>
              <a:gd name="connsiteY0" fmla="*/ 0 h 6074363"/>
              <a:gd name="connsiteX1" fmla="*/ 2409825 w 2409825"/>
              <a:gd name="connsiteY1" fmla="*/ 9525 h 6074363"/>
              <a:gd name="connsiteX2" fmla="*/ 2409825 w 2409825"/>
              <a:gd name="connsiteY2" fmla="*/ 5502258 h 6074363"/>
              <a:gd name="connsiteX3" fmla="*/ 401646 w 2409825"/>
              <a:gd name="connsiteY3" fmla="*/ 5903904 h 6074363"/>
              <a:gd name="connsiteX4" fmla="*/ 0 w 2409825"/>
              <a:gd name="connsiteY4" fmla="*/ 5502258 h 6074363"/>
              <a:gd name="connsiteX5" fmla="*/ 0 w 2409825"/>
              <a:gd name="connsiteY5" fmla="*/ 0 h 6074363"/>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6353498"/>
              <a:gd name="connsiteX1" fmla="*/ 2409825 w 2409825"/>
              <a:gd name="connsiteY1" fmla="*/ 9525 h 6353498"/>
              <a:gd name="connsiteX2" fmla="*/ 2409825 w 2409825"/>
              <a:gd name="connsiteY2" fmla="*/ 5921358 h 6353498"/>
              <a:gd name="connsiteX3" fmla="*/ 401646 w 2409825"/>
              <a:gd name="connsiteY3" fmla="*/ 5903904 h 6353498"/>
              <a:gd name="connsiteX4" fmla="*/ 0 w 2409825"/>
              <a:gd name="connsiteY4" fmla="*/ 5502258 h 6353498"/>
              <a:gd name="connsiteX5" fmla="*/ 0 w 2409825"/>
              <a:gd name="connsiteY5" fmla="*/ 0 h 6353498"/>
              <a:gd name="connsiteX0" fmla="*/ 0 w 2409825"/>
              <a:gd name="connsiteY0" fmla="*/ 0 h 6355410"/>
              <a:gd name="connsiteX1" fmla="*/ 2409825 w 2409825"/>
              <a:gd name="connsiteY1" fmla="*/ 9525 h 6355410"/>
              <a:gd name="connsiteX2" fmla="*/ 2409825 w 2409825"/>
              <a:gd name="connsiteY2" fmla="*/ 5921358 h 6355410"/>
              <a:gd name="connsiteX3" fmla="*/ 401646 w 2409825"/>
              <a:gd name="connsiteY3" fmla="*/ 5903904 h 6355410"/>
              <a:gd name="connsiteX4" fmla="*/ 0 w 2409825"/>
              <a:gd name="connsiteY4" fmla="*/ 5502258 h 6355410"/>
              <a:gd name="connsiteX5" fmla="*/ 0 w 2409825"/>
              <a:gd name="connsiteY5" fmla="*/ 0 h 6355410"/>
              <a:gd name="connsiteX0" fmla="*/ 0 w 2409825"/>
              <a:gd name="connsiteY0" fmla="*/ 0 h 5921358"/>
              <a:gd name="connsiteX1" fmla="*/ 2409825 w 2409825"/>
              <a:gd name="connsiteY1" fmla="*/ 9525 h 5921358"/>
              <a:gd name="connsiteX2" fmla="*/ 2409825 w 2409825"/>
              <a:gd name="connsiteY2" fmla="*/ 5921358 h 5921358"/>
              <a:gd name="connsiteX3" fmla="*/ 401646 w 2409825"/>
              <a:gd name="connsiteY3" fmla="*/ 5903904 h 5921358"/>
              <a:gd name="connsiteX4" fmla="*/ 0 w 2409825"/>
              <a:gd name="connsiteY4" fmla="*/ 5502258 h 5921358"/>
              <a:gd name="connsiteX5" fmla="*/ 0 w 2409825"/>
              <a:gd name="connsiteY5" fmla="*/ 0 h 5921358"/>
              <a:gd name="connsiteX0" fmla="*/ 0 w 2409825"/>
              <a:gd name="connsiteY0" fmla="*/ 3476 h 5911833"/>
              <a:gd name="connsiteX1" fmla="*/ 2409825 w 2409825"/>
              <a:gd name="connsiteY1" fmla="*/ 0 h 5911833"/>
              <a:gd name="connsiteX2" fmla="*/ 2409825 w 2409825"/>
              <a:gd name="connsiteY2" fmla="*/ 5911833 h 5911833"/>
              <a:gd name="connsiteX3" fmla="*/ 401646 w 2409825"/>
              <a:gd name="connsiteY3" fmla="*/ 5894379 h 5911833"/>
              <a:gd name="connsiteX4" fmla="*/ 0 w 2409825"/>
              <a:gd name="connsiteY4" fmla="*/ 5492733 h 5911833"/>
              <a:gd name="connsiteX5" fmla="*/ 0 w 2409825"/>
              <a:gd name="connsiteY5" fmla="*/ 3476 h 5911833"/>
              <a:gd name="connsiteX0" fmla="*/ 0 w 2409825"/>
              <a:gd name="connsiteY0" fmla="*/ 0 h 5908357"/>
              <a:gd name="connsiteX1" fmla="*/ 2409825 w 2409825"/>
              <a:gd name="connsiteY1" fmla="*/ 26860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0 h 5908357"/>
              <a:gd name="connsiteX1" fmla="*/ 2409825 w 2409825"/>
              <a:gd name="connsiteY1" fmla="*/ 5192 h 5908357"/>
              <a:gd name="connsiteX2" fmla="*/ 2409825 w 2409825"/>
              <a:gd name="connsiteY2" fmla="*/ 5908357 h 5908357"/>
              <a:gd name="connsiteX3" fmla="*/ 401646 w 2409825"/>
              <a:gd name="connsiteY3" fmla="*/ 5890903 h 5908357"/>
              <a:gd name="connsiteX4" fmla="*/ 0 w 2409825"/>
              <a:gd name="connsiteY4" fmla="*/ 5489257 h 5908357"/>
              <a:gd name="connsiteX5" fmla="*/ 0 w 2409825"/>
              <a:gd name="connsiteY5" fmla="*/ 0 h 5908357"/>
              <a:gd name="connsiteX0" fmla="*/ 0 w 2409825"/>
              <a:gd name="connsiteY0" fmla="*/ 3475 h 5903165"/>
              <a:gd name="connsiteX1" fmla="*/ 2409825 w 2409825"/>
              <a:gd name="connsiteY1" fmla="*/ 0 h 5903165"/>
              <a:gd name="connsiteX2" fmla="*/ 2409825 w 2409825"/>
              <a:gd name="connsiteY2" fmla="*/ 5903165 h 5903165"/>
              <a:gd name="connsiteX3" fmla="*/ 401646 w 2409825"/>
              <a:gd name="connsiteY3" fmla="*/ 5885711 h 5903165"/>
              <a:gd name="connsiteX4" fmla="*/ 0 w 2409825"/>
              <a:gd name="connsiteY4" fmla="*/ 5484065 h 5903165"/>
              <a:gd name="connsiteX5" fmla="*/ 0 w 2409825"/>
              <a:gd name="connsiteY5" fmla="*/ 3475 h 5903165"/>
              <a:gd name="connsiteX0" fmla="*/ 0 w 2414159"/>
              <a:gd name="connsiteY0" fmla="*/ 0 h 5904023"/>
              <a:gd name="connsiteX1" fmla="*/ 2414159 w 2414159"/>
              <a:gd name="connsiteY1" fmla="*/ 858 h 5904023"/>
              <a:gd name="connsiteX2" fmla="*/ 2414159 w 2414159"/>
              <a:gd name="connsiteY2" fmla="*/ 5904023 h 5904023"/>
              <a:gd name="connsiteX3" fmla="*/ 405980 w 2414159"/>
              <a:gd name="connsiteY3" fmla="*/ 5886569 h 5904023"/>
              <a:gd name="connsiteX4" fmla="*/ 4334 w 2414159"/>
              <a:gd name="connsiteY4" fmla="*/ 5484923 h 5904023"/>
              <a:gd name="connsiteX5" fmla="*/ 0 w 2414159"/>
              <a:gd name="connsiteY5" fmla="*/ 0 h 5904023"/>
              <a:gd name="connsiteX0" fmla="*/ 0 w 2414159"/>
              <a:gd name="connsiteY0" fmla="*/ 0 h 5886569"/>
              <a:gd name="connsiteX1" fmla="*/ 2414159 w 2414159"/>
              <a:gd name="connsiteY1" fmla="*/ 858 h 5886569"/>
              <a:gd name="connsiteX2" fmla="*/ 2414159 w 2414159"/>
              <a:gd name="connsiteY2" fmla="*/ 5878021 h 5886569"/>
              <a:gd name="connsiteX3" fmla="*/ 405980 w 2414159"/>
              <a:gd name="connsiteY3" fmla="*/ 5886569 h 5886569"/>
              <a:gd name="connsiteX4" fmla="*/ 4334 w 2414159"/>
              <a:gd name="connsiteY4" fmla="*/ 5484923 h 5886569"/>
              <a:gd name="connsiteX5" fmla="*/ 0 w 2414159"/>
              <a:gd name="connsiteY5" fmla="*/ 0 h 5886569"/>
              <a:gd name="connsiteX0" fmla="*/ 0 w 2414159"/>
              <a:gd name="connsiteY0" fmla="*/ 0 h 5886689"/>
              <a:gd name="connsiteX1" fmla="*/ 2414159 w 2414159"/>
              <a:gd name="connsiteY1" fmla="*/ 858 h 5886689"/>
              <a:gd name="connsiteX2" fmla="*/ 2414159 w 2414159"/>
              <a:gd name="connsiteY2" fmla="*/ 5886689 h 5886689"/>
              <a:gd name="connsiteX3" fmla="*/ 405980 w 2414159"/>
              <a:gd name="connsiteY3" fmla="*/ 5886569 h 5886689"/>
              <a:gd name="connsiteX4" fmla="*/ 4334 w 2414159"/>
              <a:gd name="connsiteY4" fmla="*/ 5484923 h 5886689"/>
              <a:gd name="connsiteX5" fmla="*/ 0 w 2414159"/>
              <a:gd name="connsiteY5" fmla="*/ 0 h 5886689"/>
              <a:gd name="connsiteX0" fmla="*/ 4486 w 2410019"/>
              <a:gd name="connsiteY0" fmla="*/ 0 h 6654440"/>
              <a:gd name="connsiteX1" fmla="*/ 2410019 w 2410019"/>
              <a:gd name="connsiteY1" fmla="*/ 768609 h 6654440"/>
              <a:gd name="connsiteX2" fmla="*/ 2410019 w 2410019"/>
              <a:gd name="connsiteY2" fmla="*/ 6654440 h 6654440"/>
              <a:gd name="connsiteX3" fmla="*/ 401840 w 2410019"/>
              <a:gd name="connsiteY3" fmla="*/ 6654320 h 6654440"/>
              <a:gd name="connsiteX4" fmla="*/ 194 w 2410019"/>
              <a:gd name="connsiteY4" fmla="*/ 6252674 h 6654440"/>
              <a:gd name="connsiteX5" fmla="*/ 4486 w 2410019"/>
              <a:gd name="connsiteY5" fmla="*/ 0 h 6654440"/>
              <a:gd name="connsiteX0" fmla="*/ 4486 w 2418645"/>
              <a:gd name="connsiteY0" fmla="*/ 0 h 6654440"/>
              <a:gd name="connsiteX1" fmla="*/ 2418645 w 2418645"/>
              <a:gd name="connsiteY1" fmla="*/ 858 h 6654440"/>
              <a:gd name="connsiteX2" fmla="*/ 2410019 w 2418645"/>
              <a:gd name="connsiteY2" fmla="*/ 6654440 h 6654440"/>
              <a:gd name="connsiteX3" fmla="*/ 401840 w 2418645"/>
              <a:gd name="connsiteY3" fmla="*/ 6654320 h 6654440"/>
              <a:gd name="connsiteX4" fmla="*/ 194 w 2418645"/>
              <a:gd name="connsiteY4" fmla="*/ 6252674 h 6654440"/>
              <a:gd name="connsiteX5" fmla="*/ 4486 w 2418645"/>
              <a:gd name="connsiteY5" fmla="*/ 0 h 6654440"/>
              <a:gd name="connsiteX0" fmla="*/ 4486 w 2418645"/>
              <a:gd name="connsiteY0" fmla="*/ 85406 h 6653582"/>
              <a:gd name="connsiteX1" fmla="*/ 2418645 w 2418645"/>
              <a:gd name="connsiteY1" fmla="*/ 0 h 6653582"/>
              <a:gd name="connsiteX2" fmla="*/ 2410019 w 2418645"/>
              <a:gd name="connsiteY2" fmla="*/ 6653582 h 6653582"/>
              <a:gd name="connsiteX3" fmla="*/ 401840 w 2418645"/>
              <a:gd name="connsiteY3" fmla="*/ 6653462 h 6653582"/>
              <a:gd name="connsiteX4" fmla="*/ 194 w 2418645"/>
              <a:gd name="connsiteY4" fmla="*/ 6251816 h 6653582"/>
              <a:gd name="connsiteX5" fmla="*/ 4486 w 2418645"/>
              <a:gd name="connsiteY5" fmla="*/ 85406 h 6653582"/>
              <a:gd name="connsiteX0" fmla="*/ 4486 w 2418645"/>
              <a:gd name="connsiteY0" fmla="*/ 0 h 6568176"/>
              <a:gd name="connsiteX1" fmla="*/ 2418645 w 2418645"/>
              <a:gd name="connsiteY1" fmla="*/ 9484 h 6568176"/>
              <a:gd name="connsiteX2" fmla="*/ 2410019 w 2418645"/>
              <a:gd name="connsiteY2" fmla="*/ 6568176 h 6568176"/>
              <a:gd name="connsiteX3" fmla="*/ 401840 w 2418645"/>
              <a:gd name="connsiteY3" fmla="*/ 6568056 h 6568176"/>
              <a:gd name="connsiteX4" fmla="*/ 194 w 2418645"/>
              <a:gd name="connsiteY4" fmla="*/ 6166410 h 6568176"/>
              <a:gd name="connsiteX5" fmla="*/ 4486 w 2418645"/>
              <a:gd name="connsiteY5" fmla="*/ 0 h 6568176"/>
              <a:gd name="connsiteX0" fmla="*/ 4486 w 2427271"/>
              <a:gd name="connsiteY0" fmla="*/ 0 h 6568176"/>
              <a:gd name="connsiteX1" fmla="*/ 2427271 w 2427271"/>
              <a:gd name="connsiteY1" fmla="*/ 9484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0 h 6568176"/>
              <a:gd name="connsiteX1" fmla="*/ 2427271 w 2427271"/>
              <a:gd name="connsiteY1" fmla="*/ 857 h 6568176"/>
              <a:gd name="connsiteX2" fmla="*/ 2410019 w 2427271"/>
              <a:gd name="connsiteY2" fmla="*/ 6568176 h 6568176"/>
              <a:gd name="connsiteX3" fmla="*/ 401840 w 2427271"/>
              <a:gd name="connsiteY3" fmla="*/ 6568056 h 6568176"/>
              <a:gd name="connsiteX4" fmla="*/ 194 w 2427271"/>
              <a:gd name="connsiteY4" fmla="*/ 6166410 h 6568176"/>
              <a:gd name="connsiteX5" fmla="*/ 4486 w 2427271"/>
              <a:gd name="connsiteY5" fmla="*/ 0 h 6568176"/>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27271"/>
              <a:gd name="connsiteY0" fmla="*/ 8066 h 6576242"/>
              <a:gd name="connsiteX1" fmla="*/ 376489 w 2427271"/>
              <a:gd name="connsiteY1" fmla="*/ 0 h 6576242"/>
              <a:gd name="connsiteX2" fmla="*/ 2427271 w 2427271"/>
              <a:gd name="connsiteY2" fmla="*/ 8923 h 6576242"/>
              <a:gd name="connsiteX3" fmla="*/ 2410019 w 2427271"/>
              <a:gd name="connsiteY3" fmla="*/ 6576242 h 6576242"/>
              <a:gd name="connsiteX4" fmla="*/ 401840 w 2427271"/>
              <a:gd name="connsiteY4" fmla="*/ 6576122 h 6576242"/>
              <a:gd name="connsiteX5" fmla="*/ 194 w 2427271"/>
              <a:gd name="connsiteY5" fmla="*/ 6174476 h 6576242"/>
              <a:gd name="connsiteX6" fmla="*/ 4486 w 2427271"/>
              <a:gd name="connsiteY6" fmla="*/ 8066 h 6576242"/>
              <a:gd name="connsiteX0" fmla="*/ 4486 w 2410019"/>
              <a:gd name="connsiteY0" fmla="*/ 8066 h 6576242"/>
              <a:gd name="connsiteX1" fmla="*/ 376489 w 2410019"/>
              <a:gd name="connsiteY1" fmla="*/ 0 h 6576242"/>
              <a:gd name="connsiteX2" fmla="*/ 2410019 w 2410019"/>
              <a:gd name="connsiteY2" fmla="*/ 6576242 h 6576242"/>
              <a:gd name="connsiteX3" fmla="*/ 401840 w 2410019"/>
              <a:gd name="connsiteY3" fmla="*/ 6576122 h 6576242"/>
              <a:gd name="connsiteX4" fmla="*/ 194 w 2410019"/>
              <a:gd name="connsiteY4" fmla="*/ 6174476 h 6576242"/>
              <a:gd name="connsiteX5" fmla="*/ 4486 w 2410019"/>
              <a:gd name="connsiteY5" fmla="*/ 8066 h 6576242"/>
              <a:gd name="connsiteX0" fmla="*/ 4486 w 401840"/>
              <a:gd name="connsiteY0" fmla="*/ 8066 h 6576122"/>
              <a:gd name="connsiteX1" fmla="*/ 376489 w 401840"/>
              <a:gd name="connsiteY1" fmla="*/ 0 h 6576122"/>
              <a:gd name="connsiteX2" fmla="*/ 401840 w 401840"/>
              <a:gd name="connsiteY2" fmla="*/ 6576122 h 6576122"/>
              <a:gd name="connsiteX3" fmla="*/ 194 w 401840"/>
              <a:gd name="connsiteY3" fmla="*/ 6174476 h 6576122"/>
              <a:gd name="connsiteX4" fmla="*/ 4486 w 401840"/>
              <a:gd name="connsiteY4" fmla="*/ 8066 h 6576122"/>
              <a:gd name="connsiteX0" fmla="*/ 4486 w 401840"/>
              <a:gd name="connsiteY0" fmla="*/ 1242 h 6569298"/>
              <a:gd name="connsiteX1" fmla="*/ 369665 w 401840"/>
              <a:gd name="connsiteY1" fmla="*/ 0 h 6569298"/>
              <a:gd name="connsiteX2" fmla="*/ 401840 w 401840"/>
              <a:gd name="connsiteY2" fmla="*/ 6569298 h 6569298"/>
              <a:gd name="connsiteX3" fmla="*/ 194 w 401840"/>
              <a:gd name="connsiteY3" fmla="*/ 6167652 h 6569298"/>
              <a:gd name="connsiteX4" fmla="*/ 4486 w 401840"/>
              <a:gd name="connsiteY4" fmla="*/ 1242 h 6569298"/>
              <a:gd name="connsiteX0" fmla="*/ 4486 w 371900"/>
              <a:gd name="connsiteY0" fmla="*/ 1242 h 6569298"/>
              <a:gd name="connsiteX1" fmla="*/ 369665 w 371900"/>
              <a:gd name="connsiteY1" fmla="*/ 0 h 6569298"/>
              <a:gd name="connsiteX2" fmla="*/ 367721 w 371900"/>
              <a:gd name="connsiteY2" fmla="*/ 6569298 h 6569298"/>
              <a:gd name="connsiteX3" fmla="*/ 194 w 371900"/>
              <a:gd name="connsiteY3" fmla="*/ 6167652 h 6569298"/>
              <a:gd name="connsiteX4" fmla="*/ 4486 w 371900"/>
              <a:gd name="connsiteY4" fmla="*/ 1242 h 6569298"/>
              <a:gd name="connsiteX0" fmla="*/ 4486 w 374545"/>
              <a:gd name="connsiteY0" fmla="*/ 1242 h 6569298"/>
              <a:gd name="connsiteX1" fmla="*/ 369665 w 374545"/>
              <a:gd name="connsiteY1" fmla="*/ 0 h 6569298"/>
              <a:gd name="connsiteX2" fmla="*/ 374545 w 374545"/>
              <a:gd name="connsiteY2" fmla="*/ 6569298 h 6569298"/>
              <a:gd name="connsiteX3" fmla="*/ 194 w 374545"/>
              <a:gd name="connsiteY3" fmla="*/ 6167652 h 6569298"/>
              <a:gd name="connsiteX4" fmla="*/ 4486 w 374545"/>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1242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1242 h 6569298"/>
              <a:gd name="connsiteX0" fmla="*/ 4292 w 374351"/>
              <a:gd name="connsiteY0" fmla="*/ 206068 h 6569298"/>
              <a:gd name="connsiteX1" fmla="*/ 369471 w 374351"/>
              <a:gd name="connsiteY1" fmla="*/ 0 h 6569298"/>
              <a:gd name="connsiteX2" fmla="*/ 374351 w 374351"/>
              <a:gd name="connsiteY2" fmla="*/ 6569298 h 6569298"/>
              <a:gd name="connsiteX3" fmla="*/ 0 w 374351"/>
              <a:gd name="connsiteY3" fmla="*/ 6167652 h 6569298"/>
              <a:gd name="connsiteX4" fmla="*/ 4292 w 374351"/>
              <a:gd name="connsiteY4" fmla="*/ 206068 h 6569298"/>
              <a:gd name="connsiteX0" fmla="*/ 4292 w 374351"/>
              <a:gd name="connsiteY0" fmla="*/ 1242 h 6364472"/>
              <a:gd name="connsiteX1" fmla="*/ 362156 w 374351"/>
              <a:gd name="connsiteY1" fmla="*/ 0 h 6364472"/>
              <a:gd name="connsiteX2" fmla="*/ 374351 w 374351"/>
              <a:gd name="connsiteY2" fmla="*/ 6364472 h 6364472"/>
              <a:gd name="connsiteX3" fmla="*/ 0 w 374351"/>
              <a:gd name="connsiteY3" fmla="*/ 5962826 h 6364472"/>
              <a:gd name="connsiteX4" fmla="*/ 4292 w 374351"/>
              <a:gd name="connsiteY4" fmla="*/ 1242 h 6364472"/>
              <a:gd name="connsiteX0" fmla="*/ 4292 w 374351"/>
              <a:gd name="connsiteY0" fmla="*/ 0 h 6363230"/>
              <a:gd name="connsiteX1" fmla="*/ 369471 w 374351"/>
              <a:gd name="connsiteY1" fmla="*/ 6073 h 6363230"/>
              <a:gd name="connsiteX2" fmla="*/ 374351 w 374351"/>
              <a:gd name="connsiteY2" fmla="*/ 6363230 h 6363230"/>
              <a:gd name="connsiteX3" fmla="*/ 0 w 374351"/>
              <a:gd name="connsiteY3" fmla="*/ 5961584 h 6363230"/>
              <a:gd name="connsiteX4" fmla="*/ 4292 w 374351"/>
              <a:gd name="connsiteY4" fmla="*/ 0 h 6363230"/>
              <a:gd name="connsiteX0" fmla="*/ 4292 w 374351"/>
              <a:gd name="connsiteY0" fmla="*/ 8558 h 6371788"/>
              <a:gd name="connsiteX1" fmla="*/ 369471 w 374351"/>
              <a:gd name="connsiteY1" fmla="*/ 0 h 6371788"/>
              <a:gd name="connsiteX2" fmla="*/ 374351 w 374351"/>
              <a:gd name="connsiteY2" fmla="*/ 6371788 h 6371788"/>
              <a:gd name="connsiteX3" fmla="*/ 0 w 374351"/>
              <a:gd name="connsiteY3" fmla="*/ 5970142 h 6371788"/>
              <a:gd name="connsiteX4" fmla="*/ 4292 w 374351"/>
              <a:gd name="connsiteY4" fmla="*/ 8558 h 6371788"/>
              <a:gd name="connsiteX0" fmla="*/ 4292 w 378975"/>
              <a:gd name="connsiteY0" fmla="*/ 0 h 6363230"/>
              <a:gd name="connsiteX1" fmla="*/ 376787 w 378975"/>
              <a:gd name="connsiteY1" fmla="*/ 6073 h 6363230"/>
              <a:gd name="connsiteX2" fmla="*/ 374351 w 378975"/>
              <a:gd name="connsiteY2" fmla="*/ 6363230 h 6363230"/>
              <a:gd name="connsiteX3" fmla="*/ 0 w 378975"/>
              <a:gd name="connsiteY3" fmla="*/ 5961584 h 6363230"/>
              <a:gd name="connsiteX4" fmla="*/ 4292 w 378975"/>
              <a:gd name="connsiteY4" fmla="*/ 0 h 6363230"/>
              <a:gd name="connsiteX0" fmla="*/ 4292 w 378975"/>
              <a:gd name="connsiteY0" fmla="*/ 8558 h 6371788"/>
              <a:gd name="connsiteX1" fmla="*/ 376787 w 378975"/>
              <a:gd name="connsiteY1" fmla="*/ 0 h 6371788"/>
              <a:gd name="connsiteX2" fmla="*/ 374351 w 378975"/>
              <a:gd name="connsiteY2" fmla="*/ 6371788 h 6371788"/>
              <a:gd name="connsiteX3" fmla="*/ 0 w 378975"/>
              <a:gd name="connsiteY3" fmla="*/ 5970142 h 6371788"/>
              <a:gd name="connsiteX4" fmla="*/ 4292 w 378975"/>
              <a:gd name="connsiteY4" fmla="*/ 8558 h 6371788"/>
              <a:gd name="connsiteX0" fmla="*/ 4292 w 378975"/>
              <a:gd name="connsiteY0" fmla="*/ 0 h 6377861"/>
              <a:gd name="connsiteX1" fmla="*/ 376787 w 378975"/>
              <a:gd name="connsiteY1" fmla="*/ 6073 h 6377861"/>
              <a:gd name="connsiteX2" fmla="*/ 374351 w 378975"/>
              <a:gd name="connsiteY2" fmla="*/ 6377861 h 6377861"/>
              <a:gd name="connsiteX3" fmla="*/ 0 w 378975"/>
              <a:gd name="connsiteY3" fmla="*/ 5976215 h 6377861"/>
              <a:gd name="connsiteX4" fmla="*/ 4292 w 378975"/>
              <a:gd name="connsiteY4" fmla="*/ 0 h 6377861"/>
              <a:gd name="connsiteX0" fmla="*/ 4292 w 378975"/>
              <a:gd name="connsiteY0" fmla="*/ 0 h 6373098"/>
              <a:gd name="connsiteX1" fmla="*/ 376787 w 378975"/>
              <a:gd name="connsiteY1" fmla="*/ 1310 h 6373098"/>
              <a:gd name="connsiteX2" fmla="*/ 374351 w 378975"/>
              <a:gd name="connsiteY2" fmla="*/ 6373098 h 6373098"/>
              <a:gd name="connsiteX3" fmla="*/ 0 w 378975"/>
              <a:gd name="connsiteY3" fmla="*/ 5971452 h 6373098"/>
              <a:gd name="connsiteX4" fmla="*/ 4292 w 378975"/>
              <a:gd name="connsiteY4" fmla="*/ 0 h 637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75" h="6373098">
                <a:moveTo>
                  <a:pt x="4292" y="0"/>
                </a:moveTo>
                <a:lnTo>
                  <a:pt x="376787" y="1310"/>
                </a:lnTo>
                <a:cubicBezTo>
                  <a:pt x="385237" y="2193351"/>
                  <a:pt x="365901" y="4181057"/>
                  <a:pt x="374351" y="6373098"/>
                </a:cubicBezTo>
                <a:cubicBezTo>
                  <a:pt x="152528" y="6373098"/>
                  <a:pt x="0" y="6273661"/>
                  <a:pt x="0" y="5971452"/>
                </a:cubicBezTo>
                <a:cubicBezTo>
                  <a:pt x="0" y="5669243"/>
                  <a:pt x="5737" y="1828308"/>
                  <a:pt x="4292" y="0"/>
                </a:cubicBezTo>
                <a:close/>
              </a:path>
            </a:pathLst>
          </a:custGeom>
          <a:gradFill flip="none" rotWithShape="1">
            <a:gsLst>
              <a:gs pos="0">
                <a:srgbClr val="D8450A"/>
              </a:gs>
              <a:gs pos="50000">
                <a:srgbClr val="F86F08">
                  <a:alpha val="95000"/>
                </a:srgbClr>
              </a:gs>
              <a:gs pos="100000">
                <a:srgbClr val="FC7420">
                  <a:alpha val="94000"/>
                </a:srgbClr>
              </a:gs>
            </a:gsLst>
            <a:lin ang="16200000" scaled="1"/>
            <a:tileRect/>
          </a:gradFill>
          <a:ln>
            <a:noFill/>
          </a:ln>
          <a:effectLst>
            <a:innerShdw blurRad="38100" dist="12700" dir="10800000">
              <a:prstClr val="black">
                <a:alpha val="44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Text Box 1"/>
          <p:cNvSpPr txBox="1">
            <a:spLocks noChangeArrowheads="1"/>
          </p:cNvSpPr>
          <p:nvPr userDrawn="1"/>
        </p:nvSpPr>
        <p:spPr bwMode="black">
          <a:xfrm>
            <a:off x="5109081" y="6350719"/>
            <a:ext cx="3839007" cy="307777"/>
          </a:xfrm>
          <a:prstGeom prst="rect">
            <a:avLst/>
          </a:prstGeom>
          <a:noFill/>
          <a:ln w="25400">
            <a:noFill/>
            <a:miter lim="800000"/>
            <a:headEnd/>
            <a:tailEnd type="none" w="lg" len="sm"/>
          </a:ln>
          <a:effectLst/>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dirty="0" smtClean="0">
                <a:ln>
                  <a:noFill/>
                </a:ln>
                <a:solidFill>
                  <a:schemeClr val="bg1">
                    <a:lumMod val="50000"/>
                  </a:schemeClr>
                </a:solidFill>
                <a:effectLst/>
                <a:latin typeface="Arial Narrow" pitchFamily="34" charset="0"/>
                <a:cs typeface="Arial" pitchFamily="34" charset="0"/>
              </a:rPr>
              <a:t>Freescale, the Freescale logo, AltiVec, C-5, CodeTEST, CodeWarrior, ColdFire, C-Ware, the Energy Efficient Solutions logo, mobileGT, PowerQUICC, QorIQ, StarCore and Symphony are trademarks of Freescale Semiconductor, Inc., Reg. U.S. Pat. &amp; Tm. Off. BeeKit, BeeStack, ColdFire+, CoreNet, Flexis, Kinetis, MXC, Platform in a Package, Processor Expert, QorIQ Qonverge, Qorivva, QUICC Engine, SMARTMOS, TurboLink, VortiQa and Xtrinsic are trademarks of Freescale Semiconductor, Inc. All other product or service names are the property of their respective owners. © 2011 Freescale Semiconductor, Inc.</a:t>
            </a:r>
          </a:p>
        </p:txBody>
      </p:sp>
      <p:sp>
        <p:nvSpPr>
          <p:cNvPr id="30" name="Slide Number Placeholder 1"/>
          <p:cNvSpPr txBox="1">
            <a:spLocks/>
          </p:cNvSpPr>
          <p:nvPr userDrawn="1"/>
        </p:nvSpPr>
        <p:spPr>
          <a:xfrm>
            <a:off x="4680823" y="6314051"/>
            <a:ext cx="398106"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9899D5D8-9A89-49C6-87E2-D5B81659BB09}" type="slidenum">
              <a:rPr lang="en-US" smtClean="0">
                <a:solidFill>
                  <a:schemeClr val="tx1">
                    <a:lumMod val="75000"/>
                    <a:lumOff val="25000"/>
                  </a:schemeClr>
                </a:solidFill>
              </a:rPr>
              <a:pPr/>
              <a:t>‹#›</a:t>
            </a:fld>
            <a:endParaRPr lang="en-US" dirty="0">
              <a:solidFill>
                <a:schemeClr val="tx1">
                  <a:lumMod val="75000"/>
                  <a:lumOff val="25000"/>
                </a:schemeClr>
              </a:solidFill>
            </a:endParaRPr>
          </a:p>
        </p:txBody>
      </p:sp>
      <p:cxnSp>
        <p:nvCxnSpPr>
          <p:cNvPr id="31" name="Straight Connector 30"/>
          <p:cNvCxnSpPr/>
          <p:nvPr userDrawn="1"/>
        </p:nvCxnSpPr>
        <p:spPr>
          <a:xfrm>
            <a:off x="5049660" y="6366416"/>
            <a:ext cx="0" cy="2767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userDrawn="1"/>
        </p:nvGrpSpPr>
        <p:grpSpPr>
          <a:xfrm>
            <a:off x="633159" y="6272566"/>
            <a:ext cx="1771650" cy="381114"/>
            <a:chOff x="633159" y="6301141"/>
            <a:chExt cx="1771650" cy="381114"/>
          </a:xfrm>
        </p:grpSpPr>
        <p:sp>
          <p:nvSpPr>
            <p:cNvPr id="3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4"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5"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6"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7"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5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Tree>
    <p:extLst>
      <p:ext uri="{BB962C8B-B14F-4D97-AF65-F5344CB8AC3E}">
        <p14:creationId xmlns:p14="http://schemas.microsoft.com/office/powerpoint/2010/main" xmlns="" val="22895459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07" r:id="rId7"/>
    <p:sldLayoutId id="2147483708" r:id="rId8"/>
    <p:sldLayoutId id="2147483709" r:id="rId9"/>
    <p:sldLayoutId id="2147483710" r:id="rId10"/>
    <p:sldLayoutId id="2147483711" r:id="rId11"/>
    <p:sldLayoutId id="2147483712" r:id="rId12"/>
  </p:sldLayoutIdLst>
  <p:transition>
    <p:fade/>
  </p:transition>
  <p:timing>
    <p:tnLst>
      <p:par>
        <p:cTn id="1" dur="indefinite" restart="never" nodeType="tmRoot"/>
      </p:par>
    </p:tnLst>
  </p:timing>
  <p:hf hdr="0" ftr="0" dt="0"/>
  <p:txStyles>
    <p:titleStyle>
      <a:lvl1pPr algn="l" rtl="0" fontAlgn="base">
        <a:lnSpc>
          <a:spcPct val="100000"/>
        </a:lnSpc>
        <a:spcBef>
          <a:spcPct val="0"/>
        </a:spcBef>
        <a:spcAft>
          <a:spcPct val="0"/>
        </a:spcAft>
        <a:defRPr lang="en-US" sz="2600" b="1" kern="1200" dirty="0" smtClean="0">
          <a:gradFill>
            <a:gsLst>
              <a:gs pos="0">
                <a:schemeClr val="bg1">
                  <a:lumMod val="50000"/>
                </a:schemeClr>
              </a:gs>
              <a:gs pos="99167">
                <a:schemeClr val="tx1"/>
              </a:gs>
              <a:gs pos="64000">
                <a:schemeClr val="tx1">
                  <a:lumMod val="85000"/>
                  <a:lumOff val="15000"/>
                </a:schemeClr>
              </a:gs>
            </a:gsLst>
            <a:lin ang="5400000" scaled="1"/>
          </a:gradFill>
          <a:effectLst>
            <a:outerShdw blurRad="152400" dist="25400" dir="5400000" algn="t" rotWithShape="0">
              <a:schemeClr val="bg1"/>
            </a:outerShdw>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0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6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4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23720" name="Text Box 8"/>
          <p:cNvSpPr txBox="1">
            <a:spLocks noChangeAspect="1" noChangeArrowheads="1"/>
          </p:cNvSpPr>
          <p:nvPr userDrawn="1"/>
        </p:nvSpPr>
        <p:spPr bwMode="black">
          <a:xfrm>
            <a:off x="6362700" y="2847975"/>
            <a:ext cx="933450" cy="246063"/>
          </a:xfrm>
          <a:prstGeom prst="rect">
            <a:avLst/>
          </a:prstGeom>
          <a:noFill/>
          <a:ln w="9525">
            <a:noFill/>
            <a:miter lim="800000"/>
            <a:headEnd/>
            <a:tailEnd/>
          </a:ln>
          <a:effectLst/>
        </p:spPr>
        <p:txBody>
          <a:bodyPr>
            <a:spAutoFit/>
          </a:bodyPr>
          <a:lstStyle/>
          <a:p>
            <a:r>
              <a:rPr lang="en-US" sz="1000" b="1"/>
              <a:t>TM</a:t>
            </a:r>
          </a:p>
        </p:txBody>
      </p:sp>
      <p:sp>
        <p:nvSpPr>
          <p:cNvPr id="1523734" name="Freeform 22"/>
          <p:cNvSpPr>
            <a:spLocks noChangeAspect="1"/>
          </p:cNvSpPr>
          <p:nvPr userDrawn="1"/>
        </p:nvSpPr>
        <p:spPr bwMode="black">
          <a:xfrm>
            <a:off x="2162175" y="2289175"/>
            <a:ext cx="382588" cy="20796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5" name="Freeform 23"/>
          <p:cNvSpPr>
            <a:spLocks noChangeAspect="1"/>
          </p:cNvSpPr>
          <p:nvPr userDrawn="1"/>
        </p:nvSpPr>
        <p:spPr bwMode="black">
          <a:xfrm>
            <a:off x="2384425" y="2401888"/>
            <a:ext cx="373063" cy="211138"/>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36" name="Freeform 24"/>
          <p:cNvSpPr>
            <a:spLocks noChangeAspect="1"/>
          </p:cNvSpPr>
          <p:nvPr userDrawn="1"/>
        </p:nvSpPr>
        <p:spPr bwMode="black">
          <a:xfrm>
            <a:off x="2592388" y="2509838"/>
            <a:ext cx="382588" cy="215900"/>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7" name="Freeform 25"/>
          <p:cNvSpPr>
            <a:spLocks noChangeAspect="1"/>
          </p:cNvSpPr>
          <p:nvPr userDrawn="1"/>
        </p:nvSpPr>
        <p:spPr bwMode="black">
          <a:xfrm>
            <a:off x="2271713" y="2705100"/>
            <a:ext cx="381000" cy="215900"/>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38" name="Freeform 26"/>
          <p:cNvSpPr>
            <a:spLocks noChangeAspect="1"/>
          </p:cNvSpPr>
          <p:nvPr userDrawn="1"/>
        </p:nvSpPr>
        <p:spPr bwMode="black">
          <a:xfrm>
            <a:off x="2487613" y="2820988"/>
            <a:ext cx="377825" cy="207963"/>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39" name="Freeform 27"/>
          <p:cNvSpPr>
            <a:spLocks noChangeAspect="1"/>
          </p:cNvSpPr>
          <p:nvPr userDrawn="1"/>
        </p:nvSpPr>
        <p:spPr bwMode="black">
          <a:xfrm>
            <a:off x="1954213" y="2895600"/>
            <a:ext cx="373063" cy="219075"/>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40" name="Freeform 28"/>
          <p:cNvSpPr>
            <a:spLocks noChangeAspect="1"/>
          </p:cNvSpPr>
          <p:nvPr userDrawn="1"/>
        </p:nvSpPr>
        <p:spPr bwMode="black">
          <a:xfrm>
            <a:off x="2162175" y="3006725"/>
            <a:ext cx="382588" cy="217488"/>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D400"/>
          </a:solidFill>
          <a:ln w="9525" cap="flat" cmpd="sng">
            <a:noFill/>
            <a:prstDash val="solid"/>
            <a:round/>
            <a:headEnd type="none" w="med" len="med"/>
            <a:tailEnd type="none" w="med" len="med"/>
          </a:ln>
          <a:effectLst/>
        </p:spPr>
        <p:txBody>
          <a:bodyPr/>
          <a:lstStyle/>
          <a:p>
            <a:endParaRPr lang="en-US"/>
          </a:p>
        </p:txBody>
      </p:sp>
      <p:sp>
        <p:nvSpPr>
          <p:cNvPr id="1523741" name="Freeform 29"/>
          <p:cNvSpPr>
            <a:spLocks noChangeAspect="1"/>
          </p:cNvSpPr>
          <p:nvPr userDrawn="1"/>
        </p:nvSpPr>
        <p:spPr bwMode="black">
          <a:xfrm>
            <a:off x="1841500" y="3206750"/>
            <a:ext cx="382588" cy="215900"/>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26522"/>
          </a:solidFill>
          <a:ln w="9525" cap="flat" cmpd="sng">
            <a:noFill/>
            <a:prstDash val="solid"/>
            <a:round/>
            <a:headEnd type="none" w="med" len="med"/>
            <a:tailEnd type="none" w="med" len="med"/>
          </a:ln>
          <a:effectLst/>
        </p:spPr>
        <p:txBody>
          <a:bodyPr/>
          <a:lstStyle/>
          <a:p>
            <a:endParaRPr lang="en-US"/>
          </a:p>
        </p:txBody>
      </p:sp>
      <p:sp>
        <p:nvSpPr>
          <p:cNvPr id="1523742" name="Freeform 30"/>
          <p:cNvSpPr>
            <a:spLocks noChangeAspect="1"/>
          </p:cNvSpPr>
          <p:nvPr userDrawn="1"/>
        </p:nvSpPr>
        <p:spPr bwMode="black">
          <a:xfrm>
            <a:off x="2974975" y="2851150"/>
            <a:ext cx="307975" cy="571500"/>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1523743" name="Freeform 31"/>
          <p:cNvSpPr>
            <a:spLocks noChangeAspect="1"/>
          </p:cNvSpPr>
          <p:nvPr userDrawn="1"/>
        </p:nvSpPr>
        <p:spPr bwMode="black">
          <a:xfrm>
            <a:off x="3230563" y="2994025"/>
            <a:ext cx="325438" cy="428625"/>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1523744" name="Freeform 32"/>
          <p:cNvSpPr>
            <a:spLocks noChangeAspect="1" noEditPoints="1"/>
          </p:cNvSpPr>
          <p:nvPr userDrawn="1"/>
        </p:nvSpPr>
        <p:spPr bwMode="black">
          <a:xfrm>
            <a:off x="5292725" y="2986088"/>
            <a:ext cx="450850" cy="444500"/>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1523745" name="Freeform 33"/>
          <p:cNvSpPr>
            <a:spLocks noChangeAspect="1"/>
          </p:cNvSpPr>
          <p:nvPr userDrawn="1"/>
        </p:nvSpPr>
        <p:spPr bwMode="black">
          <a:xfrm>
            <a:off x="5757863" y="2855913"/>
            <a:ext cx="233363" cy="566738"/>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1523746" name="Freeform 34"/>
          <p:cNvSpPr>
            <a:spLocks noChangeAspect="1" noEditPoints="1"/>
          </p:cNvSpPr>
          <p:nvPr userDrawn="1"/>
        </p:nvSpPr>
        <p:spPr bwMode="black">
          <a:xfrm>
            <a:off x="3517900" y="2986088"/>
            <a:ext cx="463550" cy="444500"/>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1523747" name="Freeform 35"/>
          <p:cNvSpPr>
            <a:spLocks noChangeAspect="1" noEditPoints="1"/>
          </p:cNvSpPr>
          <p:nvPr userDrawn="1"/>
        </p:nvSpPr>
        <p:spPr bwMode="black">
          <a:xfrm>
            <a:off x="3981450" y="2986088"/>
            <a:ext cx="465138" cy="444500"/>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1523748" name="Freeform 36"/>
          <p:cNvSpPr>
            <a:spLocks noChangeAspect="1" noEditPoints="1"/>
          </p:cNvSpPr>
          <p:nvPr userDrawn="1"/>
        </p:nvSpPr>
        <p:spPr bwMode="black">
          <a:xfrm>
            <a:off x="5956300" y="2986088"/>
            <a:ext cx="460375" cy="444500"/>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1523749" name="Freeform 37"/>
          <p:cNvSpPr>
            <a:spLocks noChangeAspect="1"/>
          </p:cNvSpPr>
          <p:nvPr userDrawn="1"/>
        </p:nvSpPr>
        <p:spPr bwMode="black">
          <a:xfrm>
            <a:off x="4857750" y="2986088"/>
            <a:ext cx="447675" cy="444500"/>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1523750" name="Freeform 38"/>
          <p:cNvSpPr>
            <a:spLocks noChangeAspect="1"/>
          </p:cNvSpPr>
          <p:nvPr userDrawn="1"/>
        </p:nvSpPr>
        <p:spPr bwMode="black">
          <a:xfrm>
            <a:off x="4411663" y="2986088"/>
            <a:ext cx="473075" cy="444500"/>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820817" y="3867594"/>
            <a:ext cx="5884403" cy="533400"/>
          </a:xfrm>
        </p:spPr>
        <p:txBody>
          <a:bodyPr/>
          <a:lstStyle/>
          <a:p>
            <a:endParaRPr lang="en-US" dirty="0"/>
          </a:p>
        </p:txBody>
      </p:sp>
      <p:sp>
        <p:nvSpPr>
          <p:cNvPr id="2" name="Title 1"/>
          <p:cNvSpPr>
            <a:spLocks noGrp="1"/>
          </p:cNvSpPr>
          <p:nvPr>
            <p:ph type="ctrTitle"/>
          </p:nvPr>
        </p:nvSpPr>
        <p:spPr>
          <a:xfrm>
            <a:off x="2788919" y="3152110"/>
            <a:ext cx="5884403" cy="666751"/>
          </a:xfrm>
        </p:spPr>
        <p:txBody>
          <a:bodyPr/>
          <a:lstStyle/>
          <a:p>
            <a:r>
              <a:rPr lang="en-US" dirty="0" smtClean="0"/>
              <a:t>P1025 QorIQ - </a:t>
            </a:r>
            <a:r>
              <a:rPr lang="en-US" dirty="0" err="1" smtClean="0"/>
              <a:t>UseCases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p:txBody>
          <a:bodyPr>
            <a:normAutofit/>
          </a:bodyPr>
          <a:lstStyle/>
          <a:p>
            <a:r>
              <a:rPr lang="en-US" dirty="0" smtClean="0"/>
              <a:t>P1025 Platform</a:t>
            </a:r>
            <a:endParaRPr lang="en-US" dirty="0" smtClean="0"/>
          </a:p>
          <a:p>
            <a:r>
              <a:rPr lang="en-US" dirty="0" smtClean="0"/>
              <a:t>Internet Gateway</a:t>
            </a:r>
          </a:p>
          <a:p>
            <a:r>
              <a:rPr lang="en-US" dirty="0" smtClean="0"/>
              <a:t>SOHO Router</a:t>
            </a:r>
            <a:endParaRPr lang="en-US" dirty="0" smtClean="0"/>
          </a:p>
          <a:p>
            <a:r>
              <a:rPr lang="en-US" dirty="0" smtClean="0"/>
              <a:t>Voice Gateway</a:t>
            </a:r>
          </a:p>
          <a:p>
            <a:r>
              <a:rPr lang="en-US" dirty="0" smtClean="0"/>
              <a:t>Security Gateway</a:t>
            </a:r>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P1025 QorIQ Platform</a:t>
            </a:r>
            <a:endParaRPr lang="en-US" dirty="0"/>
          </a:p>
        </p:txBody>
      </p:sp>
      <p:sp>
        <p:nvSpPr>
          <p:cNvPr id="4" name="Text Placeholder 3"/>
          <p:cNvSpPr>
            <a:spLocks noGrp="1"/>
          </p:cNvSpPr>
          <p:nvPr>
            <p:ph type="body" sz="quarter" idx="10"/>
          </p:nvPr>
        </p:nvSpPr>
        <p:spPr>
          <a:xfrm>
            <a:off x="182524" y="1072944"/>
            <a:ext cx="2858387" cy="4667249"/>
          </a:xfrm>
        </p:spPr>
        <p:txBody>
          <a:bodyPr/>
          <a:lstStyle/>
          <a:p>
            <a:r>
              <a:rPr lang="en-US" dirty="0" smtClean="0"/>
              <a:t>Interfaces</a:t>
            </a:r>
          </a:p>
          <a:p>
            <a:pPr lvl="1"/>
            <a:r>
              <a:rPr lang="en-US" dirty="0" smtClean="0"/>
              <a:t>3 GB Ethernet – ETSEC interfaces</a:t>
            </a:r>
          </a:p>
          <a:p>
            <a:pPr lvl="1"/>
            <a:r>
              <a:rPr lang="en-US" dirty="0" smtClean="0"/>
              <a:t>QE:</a:t>
            </a:r>
          </a:p>
          <a:p>
            <a:pPr lvl="2"/>
            <a:r>
              <a:rPr lang="en-US" dirty="0" smtClean="0"/>
              <a:t>4 UCC running in Fast Ethernet, TDM</a:t>
            </a:r>
          </a:p>
          <a:p>
            <a:pPr lvl="2"/>
            <a:r>
              <a:rPr lang="en-US" dirty="0" smtClean="0"/>
              <a:t>1 UPC port – running utopia ATM AAL0, AAL5</a:t>
            </a:r>
          </a:p>
          <a:p>
            <a:r>
              <a:rPr lang="en-US" dirty="0" smtClean="0"/>
              <a:t>Peripherals</a:t>
            </a:r>
          </a:p>
          <a:p>
            <a:pPr lvl="1"/>
            <a:r>
              <a:rPr lang="en-US" dirty="0" smtClean="0"/>
              <a:t>UART/ SD/ MMC/ USB/ SPI/ GPIO/ </a:t>
            </a:r>
            <a:r>
              <a:rPr lang="en-US" dirty="0" err="1" smtClean="0"/>
              <a:t>PCIe</a:t>
            </a:r>
            <a:endParaRPr lang="en-US" dirty="0" smtClean="0"/>
          </a:p>
          <a:p>
            <a:endParaRPr lang="en-US" dirty="0" smtClean="0"/>
          </a:p>
          <a:p>
            <a:pPr lvl="2">
              <a:buNone/>
            </a:pPr>
            <a:endParaRPr lang="en-US" dirty="0"/>
          </a:p>
        </p:txBody>
      </p:sp>
      <p:pic>
        <p:nvPicPr>
          <p:cNvPr id="5" name="Picture 4" descr="P1025.bmp"/>
          <p:cNvPicPr>
            <a:picLocks noChangeAspect="1"/>
          </p:cNvPicPr>
          <p:nvPr/>
        </p:nvPicPr>
        <p:blipFill>
          <a:blip r:embed="rId2" cstate="print"/>
          <a:stretch>
            <a:fillRect/>
          </a:stretch>
        </p:blipFill>
        <p:spPr>
          <a:xfrm>
            <a:off x="3571226" y="1447800"/>
            <a:ext cx="4967108" cy="3592033"/>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t>
            </a:r>
            <a:r>
              <a:rPr lang="en-US" dirty="0" smtClean="0"/>
              <a:t>Gateway</a:t>
            </a:r>
            <a:endParaRPr lang="en-US" dirty="0"/>
          </a:p>
        </p:txBody>
      </p:sp>
      <p:grpSp>
        <p:nvGrpSpPr>
          <p:cNvPr id="20" name="Group 19"/>
          <p:cNvGrpSpPr/>
          <p:nvPr/>
        </p:nvGrpSpPr>
        <p:grpSpPr>
          <a:xfrm>
            <a:off x="428845" y="1520456"/>
            <a:ext cx="8289853" cy="1715384"/>
            <a:chOff x="418212" y="2158410"/>
            <a:chExt cx="8289853" cy="1715384"/>
          </a:xfrm>
        </p:grpSpPr>
        <p:sp>
          <p:nvSpPr>
            <p:cNvPr id="4" name="Cloud Callout 3"/>
            <p:cNvSpPr/>
            <p:nvPr/>
          </p:nvSpPr>
          <p:spPr>
            <a:xfrm>
              <a:off x="6400798" y="2158410"/>
              <a:ext cx="2307267" cy="1307804"/>
            </a:xfrm>
            <a:prstGeom prst="cloudCallout">
              <a:avLst>
                <a:gd name="adj1" fmla="val -5717"/>
                <a:gd name="adj2" fmla="val 17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5" name="Rectangle 4"/>
            <p:cNvSpPr/>
            <p:nvPr/>
          </p:nvSpPr>
          <p:spPr>
            <a:xfrm>
              <a:off x="3232298" y="2211572"/>
              <a:ext cx="2434856" cy="1158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P1025</a:t>
              </a:r>
              <a:endParaRPr lang="en-US" dirty="0"/>
            </a:p>
          </p:txBody>
        </p:sp>
        <p:sp>
          <p:nvSpPr>
            <p:cNvPr id="6" name="Rectangle 5"/>
            <p:cNvSpPr/>
            <p:nvPr/>
          </p:nvSpPr>
          <p:spPr>
            <a:xfrm>
              <a:off x="3455581" y="2892055"/>
              <a:ext cx="510363" cy="97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t>ETSEC1</a:t>
              </a:r>
              <a:endParaRPr lang="en-US" sz="1600" dirty="0"/>
            </a:p>
          </p:txBody>
        </p:sp>
        <p:sp>
          <p:nvSpPr>
            <p:cNvPr id="8" name="Rectangle 7"/>
            <p:cNvSpPr/>
            <p:nvPr/>
          </p:nvSpPr>
          <p:spPr>
            <a:xfrm>
              <a:off x="4937050" y="2895599"/>
              <a:ext cx="510363" cy="97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t>ETSEC2</a:t>
              </a:r>
              <a:endParaRPr lang="en-US" sz="1600" dirty="0"/>
            </a:p>
          </p:txBody>
        </p:sp>
        <p:cxnSp>
          <p:nvCxnSpPr>
            <p:cNvPr id="10" name="Shape 9"/>
            <p:cNvCxnSpPr>
              <a:stCxn id="8" idx="2"/>
              <a:endCxn id="4" idx="1"/>
            </p:cNvCxnSpPr>
            <p:nvPr/>
          </p:nvCxnSpPr>
          <p:spPr>
            <a:xfrm rot="5400000" flipH="1" flipV="1">
              <a:off x="6168845" y="2488208"/>
              <a:ext cx="408973" cy="2362200"/>
            </a:xfrm>
            <a:prstGeom prst="bentConnector3">
              <a:avLst>
                <a:gd name="adj1" fmla="val -55896"/>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Cloud Callout 13"/>
            <p:cNvSpPr/>
            <p:nvPr/>
          </p:nvSpPr>
          <p:spPr>
            <a:xfrm>
              <a:off x="418212" y="2183220"/>
              <a:ext cx="2307267" cy="1307804"/>
            </a:xfrm>
            <a:prstGeom prst="cloudCallout">
              <a:avLst>
                <a:gd name="adj1" fmla="val -5717"/>
                <a:gd name="adj2" fmla="val 17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SMALL LAN</a:t>
              </a:r>
              <a:endParaRPr lang="en-US" dirty="0"/>
            </a:p>
          </p:txBody>
        </p:sp>
        <p:cxnSp>
          <p:nvCxnSpPr>
            <p:cNvPr id="15" name="Shape 9"/>
            <p:cNvCxnSpPr>
              <a:stCxn id="14" idx="1"/>
              <a:endCxn id="6" idx="2"/>
            </p:cNvCxnSpPr>
            <p:nvPr/>
          </p:nvCxnSpPr>
          <p:spPr>
            <a:xfrm rot="16200000" flipH="1">
              <a:off x="2450995" y="2610481"/>
              <a:ext cx="380619" cy="2138917"/>
            </a:xfrm>
            <a:prstGeom prst="bentConnector3">
              <a:avLst>
                <a:gd name="adj1" fmla="val 16006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9" name="Table 18"/>
          <p:cNvGraphicFramePr>
            <a:graphicFrameLocks noGrp="1"/>
          </p:cNvGraphicFramePr>
          <p:nvPr/>
        </p:nvGraphicFramePr>
        <p:xfrm>
          <a:off x="5140103" y="4240619"/>
          <a:ext cx="3259617" cy="1798672"/>
        </p:xfrm>
        <a:graphic>
          <a:graphicData uri="http://schemas.openxmlformats.org/drawingml/2006/table">
            <a:tbl>
              <a:tblPr/>
              <a:tblGrid>
                <a:gridCol w="1703413"/>
                <a:gridCol w="1556204"/>
              </a:tblGrid>
              <a:tr h="224834">
                <a:tc>
                  <a:txBody>
                    <a:bodyPr/>
                    <a:lstStyle/>
                    <a:p>
                      <a:pPr algn="l" fontAlgn="b"/>
                      <a:r>
                        <a:rPr lang="en-US" sz="1400" b="1" i="0" u="none" strike="noStrike" dirty="0">
                          <a:solidFill>
                            <a:srgbClr val="FFFFFF"/>
                          </a:solidFill>
                          <a:latin typeface="Calibri"/>
                        </a:rPr>
                        <a:t>Frame Size</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l" fontAlgn="b"/>
                      <a:r>
                        <a:rPr lang="en-US" sz="1400" b="1" i="0" u="none" strike="noStrike" dirty="0" smtClean="0">
                          <a:solidFill>
                            <a:srgbClr val="FFFFFF"/>
                          </a:solidFill>
                          <a:latin typeface="Calibri"/>
                        </a:rPr>
                        <a:t>Throughput [Mbps]</a:t>
                      </a:r>
                      <a:endParaRPr lang="en-US" sz="1400" b="1" i="0" u="none" strike="noStrike" dirty="0">
                        <a:solidFill>
                          <a:srgbClr val="FFFFFF"/>
                        </a:solidFill>
                        <a:latin typeface="Calibri"/>
                      </a:endParaRP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r>
              <a:tr h="224834">
                <a:tc>
                  <a:txBody>
                    <a:bodyPr/>
                    <a:lstStyle/>
                    <a:p>
                      <a:pPr algn="r" fontAlgn="b"/>
                      <a:r>
                        <a:rPr lang="en-US" sz="1400" b="0" i="0" u="none" strike="noStrike" dirty="0">
                          <a:solidFill>
                            <a:srgbClr val="000000"/>
                          </a:solidFill>
                          <a:latin typeface="Arial"/>
                        </a:rPr>
                        <a:t>64</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r" fontAlgn="b"/>
                      <a:r>
                        <a:rPr lang="en-US" sz="1400" b="0" i="0" u="none" strike="noStrike" dirty="0">
                          <a:solidFill>
                            <a:srgbClr val="000000"/>
                          </a:solidFill>
                          <a:latin typeface="Arial"/>
                        </a:rPr>
                        <a:t>184.36</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224834">
                <a:tc>
                  <a:txBody>
                    <a:bodyPr/>
                    <a:lstStyle/>
                    <a:p>
                      <a:pPr algn="r" fontAlgn="b"/>
                      <a:r>
                        <a:rPr lang="en-US" sz="1400" b="0" i="0" u="none" strike="noStrike" dirty="0">
                          <a:solidFill>
                            <a:srgbClr val="000000"/>
                          </a:solidFill>
                          <a:latin typeface="Arial"/>
                        </a:rPr>
                        <a:t>128</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latin typeface="Arial"/>
                        </a:rPr>
                        <a:t>321.64</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4834">
                <a:tc>
                  <a:txBody>
                    <a:bodyPr/>
                    <a:lstStyle/>
                    <a:p>
                      <a:pPr algn="r" fontAlgn="b"/>
                      <a:r>
                        <a:rPr lang="en-US" sz="1400" b="0" i="0" u="none" strike="noStrike" dirty="0">
                          <a:solidFill>
                            <a:srgbClr val="000000"/>
                          </a:solidFill>
                          <a:latin typeface="Arial"/>
                        </a:rPr>
                        <a:t>256</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r" fontAlgn="b"/>
                      <a:r>
                        <a:rPr lang="en-US" sz="1400" b="0" i="0" u="none" strike="noStrike">
                          <a:solidFill>
                            <a:srgbClr val="000000"/>
                          </a:solidFill>
                          <a:latin typeface="Arial"/>
                        </a:rPr>
                        <a:t>513.07</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224834">
                <a:tc>
                  <a:txBody>
                    <a:bodyPr/>
                    <a:lstStyle/>
                    <a:p>
                      <a:pPr algn="r" fontAlgn="b"/>
                      <a:r>
                        <a:rPr lang="en-US" sz="1400" b="0" i="0" u="none" strike="noStrike" dirty="0">
                          <a:solidFill>
                            <a:srgbClr val="000000"/>
                          </a:solidFill>
                          <a:latin typeface="Arial"/>
                        </a:rPr>
                        <a:t>512</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Arial"/>
                        </a:rPr>
                        <a:t>1120.21</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4834">
                <a:tc>
                  <a:txBody>
                    <a:bodyPr/>
                    <a:lstStyle/>
                    <a:p>
                      <a:pPr algn="r" fontAlgn="b"/>
                      <a:r>
                        <a:rPr lang="en-US" sz="1400" b="0" i="0" u="none" strike="noStrike" dirty="0">
                          <a:solidFill>
                            <a:srgbClr val="000000"/>
                          </a:solidFill>
                          <a:latin typeface="Arial"/>
                        </a:rPr>
                        <a:t>1024</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r" fontAlgn="b"/>
                      <a:r>
                        <a:rPr lang="en-US" sz="1400" b="0" i="0" u="none" strike="noStrike">
                          <a:solidFill>
                            <a:srgbClr val="000000"/>
                          </a:solidFill>
                          <a:latin typeface="Arial"/>
                        </a:rPr>
                        <a:t>2000</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224834">
                <a:tc>
                  <a:txBody>
                    <a:bodyPr/>
                    <a:lstStyle/>
                    <a:p>
                      <a:pPr algn="r" fontAlgn="b"/>
                      <a:r>
                        <a:rPr lang="en-US" sz="1400" b="0" i="0" u="none" strike="noStrike" dirty="0">
                          <a:solidFill>
                            <a:srgbClr val="000000"/>
                          </a:solidFill>
                          <a:latin typeface="Arial"/>
                        </a:rPr>
                        <a:t>1280</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r" fontAlgn="b"/>
                      <a:r>
                        <a:rPr lang="en-US" sz="1400" b="0" i="0" u="none" strike="noStrike">
                          <a:solidFill>
                            <a:srgbClr val="000000"/>
                          </a:solidFill>
                          <a:latin typeface="Arial"/>
                        </a:rPr>
                        <a:t>2000</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224834">
                <a:tc>
                  <a:txBody>
                    <a:bodyPr/>
                    <a:lstStyle/>
                    <a:p>
                      <a:pPr algn="r" fontAlgn="b"/>
                      <a:r>
                        <a:rPr lang="en-US" sz="1400" b="0" i="0" u="none" strike="noStrike" dirty="0">
                          <a:solidFill>
                            <a:srgbClr val="000000"/>
                          </a:solidFill>
                          <a:latin typeface="Arial"/>
                        </a:rPr>
                        <a:t>1518</a:t>
                      </a:r>
                    </a:p>
                  </a:txBody>
                  <a:tcPr marL="9525" marR="9525" marT="9525"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r" fontAlgn="b"/>
                      <a:r>
                        <a:rPr lang="en-US" sz="1400" b="0" i="0" u="none" strike="noStrike" dirty="0">
                          <a:solidFill>
                            <a:srgbClr val="000000"/>
                          </a:solidFill>
                          <a:latin typeface="Arial"/>
                        </a:rPr>
                        <a:t>2000</a:t>
                      </a:r>
                    </a:p>
                  </a:txBody>
                  <a:tcPr marL="9525" marR="9525" marT="9525"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SOHO </a:t>
            </a:r>
            <a:r>
              <a:rPr lang="en-US" dirty="0" smtClean="0"/>
              <a:t>Router</a:t>
            </a:r>
            <a:endParaRPr lang="en-US" dirty="0"/>
          </a:p>
        </p:txBody>
      </p:sp>
      <p:grpSp>
        <p:nvGrpSpPr>
          <p:cNvPr id="53" name="Group 52"/>
          <p:cNvGrpSpPr/>
          <p:nvPr/>
        </p:nvGrpSpPr>
        <p:grpSpPr>
          <a:xfrm>
            <a:off x="648586" y="981739"/>
            <a:ext cx="8070112" cy="4504661"/>
            <a:chOff x="648586" y="981739"/>
            <a:chExt cx="8070112" cy="4504661"/>
          </a:xfrm>
        </p:grpSpPr>
        <p:sp>
          <p:nvSpPr>
            <p:cNvPr id="12" name="Rectangle 11"/>
            <p:cNvSpPr/>
            <p:nvPr/>
          </p:nvSpPr>
          <p:spPr>
            <a:xfrm>
              <a:off x="1906772" y="981739"/>
              <a:ext cx="3994298" cy="26652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r>
                <a:rPr lang="en-US" dirty="0" smtClean="0"/>
                <a:t>P1025 - RDB</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
          <p:nvSpPr>
            <p:cNvPr id="5" name="Cloud Callout 4"/>
            <p:cNvSpPr/>
            <p:nvPr/>
          </p:nvSpPr>
          <p:spPr>
            <a:xfrm>
              <a:off x="6411431" y="1520456"/>
              <a:ext cx="2307267" cy="1307804"/>
            </a:xfrm>
            <a:prstGeom prst="cloudCallout">
              <a:avLst>
                <a:gd name="adj1" fmla="val -5717"/>
                <a:gd name="adj2" fmla="val 17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6" name="Rectangle 5"/>
            <p:cNvSpPr/>
            <p:nvPr/>
          </p:nvSpPr>
          <p:spPr>
            <a:xfrm>
              <a:off x="3402419" y="1552353"/>
              <a:ext cx="2434856" cy="1158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P1025</a:t>
              </a:r>
              <a:endParaRPr lang="en-US" dirty="0"/>
            </a:p>
          </p:txBody>
        </p:sp>
        <p:sp>
          <p:nvSpPr>
            <p:cNvPr id="7" name="Rectangle 6"/>
            <p:cNvSpPr/>
            <p:nvPr/>
          </p:nvSpPr>
          <p:spPr>
            <a:xfrm>
              <a:off x="3721396" y="2264735"/>
              <a:ext cx="510363" cy="69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ETSEC1</a:t>
              </a:r>
              <a:endParaRPr lang="en-US" sz="1200" dirty="0"/>
            </a:p>
          </p:txBody>
        </p:sp>
        <p:sp>
          <p:nvSpPr>
            <p:cNvPr id="8" name="Rectangle 7"/>
            <p:cNvSpPr/>
            <p:nvPr/>
          </p:nvSpPr>
          <p:spPr>
            <a:xfrm>
              <a:off x="5202864" y="2236380"/>
              <a:ext cx="510363" cy="719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ETSEC2</a:t>
              </a:r>
              <a:endParaRPr lang="en-US" sz="1200" dirty="0"/>
            </a:p>
          </p:txBody>
        </p:sp>
        <p:cxnSp>
          <p:nvCxnSpPr>
            <p:cNvPr id="9" name="Shape 9"/>
            <p:cNvCxnSpPr>
              <a:stCxn id="8" idx="2"/>
              <a:endCxn id="5" idx="1"/>
            </p:cNvCxnSpPr>
            <p:nvPr/>
          </p:nvCxnSpPr>
          <p:spPr>
            <a:xfrm rot="5400000" flipH="1" flipV="1">
              <a:off x="6447063" y="1837849"/>
              <a:ext cx="128984" cy="2107019"/>
            </a:xfrm>
            <a:prstGeom prst="bentConnector3">
              <a:avLst>
                <a:gd name="adj1" fmla="val -17723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hape 9"/>
            <p:cNvCxnSpPr>
              <a:stCxn id="14" idx="3"/>
              <a:endCxn id="7" idx="2"/>
            </p:cNvCxnSpPr>
            <p:nvPr/>
          </p:nvCxnSpPr>
          <p:spPr>
            <a:xfrm flipV="1">
              <a:off x="3476848" y="2955851"/>
              <a:ext cx="499730" cy="278218"/>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044996" y="2913321"/>
              <a:ext cx="1431852" cy="641496"/>
            </a:xfrm>
            <a:prstGeom prst="rect">
              <a:avLst/>
            </a:prstGeom>
          </p:spPr>
          <p:style>
            <a:lnRef idx="1">
              <a:schemeClr val="accent3"/>
            </a:lnRef>
            <a:fillRef idx="2">
              <a:schemeClr val="accent3"/>
            </a:fillRef>
            <a:effectRef idx="1">
              <a:schemeClr val="accent3"/>
            </a:effectRef>
            <a:fontRef idx="minor">
              <a:schemeClr val="dk1"/>
            </a:fontRef>
          </p:style>
          <p:txBody>
            <a:bodyPr vert="horz" rtlCol="0" anchor="ctr"/>
            <a:lstStyle/>
            <a:p>
              <a:pPr algn="ctr"/>
              <a:r>
                <a:rPr lang="en-US" sz="1600" dirty="0" smtClean="0"/>
                <a:t>SWITCH</a:t>
              </a:r>
              <a:endParaRPr lang="en-US" sz="1600" dirty="0"/>
            </a:p>
          </p:txBody>
        </p:sp>
        <p:pic>
          <p:nvPicPr>
            <p:cNvPr id="36867" name="Picture 3" descr="D:\Profiles\r19439\My Documents\My Pictures\Microsoft Clip Organizer\j0441341.png"/>
            <p:cNvPicPr>
              <a:picLocks noChangeAspect="1" noChangeArrowheads="1"/>
            </p:cNvPicPr>
            <p:nvPr/>
          </p:nvPicPr>
          <p:blipFill>
            <a:blip r:embed="rId2" cstate="print"/>
            <a:srcRect/>
            <a:stretch>
              <a:fillRect/>
            </a:stretch>
          </p:blipFill>
          <p:spPr bwMode="auto">
            <a:xfrm>
              <a:off x="648586" y="4141381"/>
              <a:ext cx="1345019" cy="1345019"/>
            </a:xfrm>
            <a:prstGeom prst="rect">
              <a:avLst/>
            </a:prstGeom>
            <a:noFill/>
          </p:spPr>
        </p:pic>
        <p:pic>
          <p:nvPicPr>
            <p:cNvPr id="20" name="Picture 3" descr="D:\Profiles\r19439\My Documents\My Pictures\Microsoft Clip Organizer\j0441341.png"/>
            <p:cNvPicPr>
              <a:picLocks noChangeAspect="1" noChangeArrowheads="1"/>
            </p:cNvPicPr>
            <p:nvPr/>
          </p:nvPicPr>
          <p:blipFill>
            <a:blip r:embed="rId2" cstate="print"/>
            <a:srcRect/>
            <a:stretch>
              <a:fillRect/>
            </a:stretch>
          </p:blipFill>
          <p:spPr bwMode="auto">
            <a:xfrm>
              <a:off x="2087526" y="4113028"/>
              <a:ext cx="1345019" cy="1345019"/>
            </a:xfrm>
            <a:prstGeom prst="rect">
              <a:avLst/>
            </a:prstGeom>
            <a:noFill/>
          </p:spPr>
        </p:pic>
        <p:pic>
          <p:nvPicPr>
            <p:cNvPr id="21" name="Picture 3" descr="D:\Profiles\r19439\My Documents\My Pictures\Microsoft Clip Organizer\j0441341.png"/>
            <p:cNvPicPr>
              <a:picLocks noChangeAspect="1" noChangeArrowheads="1"/>
            </p:cNvPicPr>
            <p:nvPr/>
          </p:nvPicPr>
          <p:blipFill>
            <a:blip r:embed="rId2" cstate="print"/>
            <a:srcRect/>
            <a:stretch>
              <a:fillRect/>
            </a:stretch>
          </p:blipFill>
          <p:spPr bwMode="auto">
            <a:xfrm>
              <a:off x="3494568" y="4116572"/>
              <a:ext cx="1345019" cy="1345019"/>
            </a:xfrm>
            <a:prstGeom prst="rect">
              <a:avLst/>
            </a:prstGeom>
            <a:noFill/>
          </p:spPr>
        </p:pic>
        <p:pic>
          <p:nvPicPr>
            <p:cNvPr id="22" name="Picture 3" descr="D:\Profiles\r19439\My Documents\My Pictures\Microsoft Clip Organizer\j0441341.png"/>
            <p:cNvPicPr>
              <a:picLocks noChangeAspect="1" noChangeArrowheads="1"/>
            </p:cNvPicPr>
            <p:nvPr/>
          </p:nvPicPr>
          <p:blipFill>
            <a:blip r:embed="rId2" cstate="print"/>
            <a:srcRect/>
            <a:stretch>
              <a:fillRect/>
            </a:stretch>
          </p:blipFill>
          <p:spPr bwMode="auto">
            <a:xfrm>
              <a:off x="5029200" y="4088218"/>
              <a:ext cx="1345019" cy="1345019"/>
            </a:xfrm>
            <a:prstGeom prst="rect">
              <a:avLst/>
            </a:prstGeom>
            <a:noFill/>
          </p:spPr>
        </p:pic>
        <p:cxnSp>
          <p:nvCxnSpPr>
            <p:cNvPr id="23" name="Shape 9"/>
            <p:cNvCxnSpPr>
              <a:stCxn id="36867" idx="0"/>
              <a:endCxn id="32" idx="2"/>
            </p:cNvCxnSpPr>
            <p:nvPr/>
          </p:nvCxnSpPr>
          <p:spPr>
            <a:xfrm rot="5400000" flipH="1" flipV="1">
              <a:off x="1621022" y="3517161"/>
              <a:ext cx="324294" cy="924147"/>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098159" y="3444948"/>
              <a:ext cx="294167" cy="372139"/>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1200" dirty="0" smtClean="0"/>
                <a:t>P1</a:t>
              </a:r>
              <a:endParaRPr lang="en-US" sz="1200" dirty="0"/>
            </a:p>
          </p:txBody>
        </p:sp>
        <p:sp>
          <p:nvSpPr>
            <p:cNvPr id="33" name="Rectangle 32"/>
            <p:cNvSpPr/>
            <p:nvPr/>
          </p:nvSpPr>
          <p:spPr>
            <a:xfrm>
              <a:off x="2420680" y="3448493"/>
              <a:ext cx="294167" cy="372139"/>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1200" dirty="0" smtClean="0"/>
                <a:t>P2</a:t>
              </a:r>
              <a:endParaRPr lang="en-US" sz="1200" dirty="0"/>
            </a:p>
          </p:txBody>
        </p:sp>
        <p:sp>
          <p:nvSpPr>
            <p:cNvPr id="34" name="Rectangle 33"/>
            <p:cNvSpPr/>
            <p:nvPr/>
          </p:nvSpPr>
          <p:spPr>
            <a:xfrm>
              <a:off x="2750289" y="3448492"/>
              <a:ext cx="294167" cy="372139"/>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1200" dirty="0" smtClean="0"/>
                <a:t>P3</a:t>
              </a:r>
              <a:endParaRPr lang="en-US" sz="1200" dirty="0"/>
            </a:p>
          </p:txBody>
        </p:sp>
        <p:sp>
          <p:nvSpPr>
            <p:cNvPr id="35" name="Rectangle 34"/>
            <p:cNvSpPr/>
            <p:nvPr/>
          </p:nvSpPr>
          <p:spPr>
            <a:xfrm>
              <a:off x="3104707" y="3462669"/>
              <a:ext cx="294167" cy="372139"/>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sz="1200" dirty="0" smtClean="0"/>
                <a:t>P4</a:t>
              </a:r>
              <a:endParaRPr lang="en-US" sz="1200" dirty="0"/>
            </a:p>
          </p:txBody>
        </p:sp>
        <p:cxnSp>
          <p:nvCxnSpPr>
            <p:cNvPr id="41" name="Shape 9"/>
            <p:cNvCxnSpPr>
              <a:stCxn id="20" idx="0"/>
              <a:endCxn id="33" idx="2"/>
            </p:cNvCxnSpPr>
            <p:nvPr/>
          </p:nvCxnSpPr>
          <p:spPr>
            <a:xfrm rot="16200000" flipV="1">
              <a:off x="2517702" y="3870694"/>
              <a:ext cx="292396" cy="192272"/>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hape 9"/>
            <p:cNvCxnSpPr>
              <a:stCxn id="21" idx="0"/>
              <a:endCxn id="34" idx="2"/>
            </p:cNvCxnSpPr>
            <p:nvPr/>
          </p:nvCxnSpPr>
          <p:spPr>
            <a:xfrm rot="16200000" flipV="1">
              <a:off x="3384256" y="3333749"/>
              <a:ext cx="295941" cy="1269705"/>
            </a:xfrm>
            <a:prstGeom prst="bentConnector3">
              <a:avLst>
                <a:gd name="adj1" fmla="val 32036"/>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hape 9"/>
            <p:cNvCxnSpPr>
              <a:stCxn id="22" idx="0"/>
              <a:endCxn id="35" idx="2"/>
            </p:cNvCxnSpPr>
            <p:nvPr/>
          </p:nvCxnSpPr>
          <p:spPr>
            <a:xfrm rot="16200000" flipV="1">
              <a:off x="4350046" y="2736553"/>
              <a:ext cx="253410" cy="2449919"/>
            </a:xfrm>
            <a:prstGeom prst="bentConnector3">
              <a:avLst>
                <a:gd name="adj1" fmla="val 4580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Voice </a:t>
            </a:r>
            <a:r>
              <a:rPr lang="en-US" dirty="0" smtClean="0"/>
              <a:t>Gateway</a:t>
            </a:r>
            <a:endParaRPr lang="en-US" dirty="0"/>
          </a:p>
        </p:txBody>
      </p:sp>
      <p:sp>
        <p:nvSpPr>
          <p:cNvPr id="6" name="Rectangle 5"/>
          <p:cNvSpPr/>
          <p:nvPr/>
        </p:nvSpPr>
        <p:spPr>
          <a:xfrm>
            <a:off x="3583172" y="981739"/>
            <a:ext cx="2477386" cy="21123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r>
              <a:rPr lang="en-US" dirty="0" smtClean="0"/>
              <a:t>P1025 - RDB</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
        <p:nvSpPr>
          <p:cNvPr id="7" name="Cloud Callout 6"/>
          <p:cNvSpPr/>
          <p:nvPr/>
        </p:nvSpPr>
        <p:spPr>
          <a:xfrm>
            <a:off x="6411431" y="1520456"/>
            <a:ext cx="1584253" cy="1084521"/>
          </a:xfrm>
          <a:prstGeom prst="cloudCallout">
            <a:avLst>
              <a:gd name="adj1" fmla="val -5717"/>
              <a:gd name="adj2" fmla="val 17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sp>
        <p:nvSpPr>
          <p:cNvPr id="8" name="Rectangle 7"/>
          <p:cNvSpPr/>
          <p:nvPr/>
        </p:nvSpPr>
        <p:spPr>
          <a:xfrm>
            <a:off x="3817087" y="1552353"/>
            <a:ext cx="2020187" cy="11589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P1025</a:t>
            </a:r>
            <a:endParaRPr lang="en-US" dirty="0"/>
          </a:p>
        </p:txBody>
      </p:sp>
      <p:sp>
        <p:nvSpPr>
          <p:cNvPr id="9" name="Rectangle 8"/>
          <p:cNvSpPr/>
          <p:nvPr/>
        </p:nvSpPr>
        <p:spPr>
          <a:xfrm>
            <a:off x="3987210" y="2243468"/>
            <a:ext cx="510363" cy="956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QE-UCC TDM</a:t>
            </a:r>
            <a:endParaRPr lang="en-US" sz="1200" dirty="0"/>
          </a:p>
        </p:txBody>
      </p:sp>
      <p:sp>
        <p:nvSpPr>
          <p:cNvPr id="10" name="Rectangle 9"/>
          <p:cNvSpPr/>
          <p:nvPr/>
        </p:nvSpPr>
        <p:spPr>
          <a:xfrm>
            <a:off x="5202864" y="2236380"/>
            <a:ext cx="510363" cy="974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ETSEC2</a:t>
            </a:r>
            <a:endParaRPr lang="en-US" sz="1200" dirty="0"/>
          </a:p>
        </p:txBody>
      </p:sp>
      <p:cxnSp>
        <p:nvCxnSpPr>
          <p:cNvPr id="11" name="Shape 9"/>
          <p:cNvCxnSpPr>
            <a:stCxn id="10" idx="2"/>
            <a:endCxn id="7" idx="0"/>
          </p:cNvCxnSpPr>
          <p:nvPr/>
        </p:nvCxnSpPr>
        <p:spPr>
          <a:xfrm rot="5400000" flipH="1" flipV="1">
            <a:off x="5363037" y="2157725"/>
            <a:ext cx="1148316" cy="958299"/>
          </a:xfrm>
          <a:prstGeom prst="bentConnector4">
            <a:avLst>
              <a:gd name="adj1" fmla="val -19907"/>
              <a:gd name="adj2" fmla="val 73044"/>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hape 9"/>
          <p:cNvCxnSpPr>
            <a:stCxn id="30" idx="2"/>
            <a:endCxn id="9" idx="2"/>
          </p:cNvCxnSpPr>
          <p:nvPr/>
        </p:nvCxnSpPr>
        <p:spPr>
          <a:xfrm rot="5400000" flipH="1" flipV="1">
            <a:off x="3620387" y="2603204"/>
            <a:ext cx="24809" cy="1219200"/>
          </a:xfrm>
          <a:prstGeom prst="bentConnector3">
            <a:avLst>
              <a:gd name="adj1" fmla="val -92144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93135" y="1006550"/>
            <a:ext cx="2477386" cy="21123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r>
              <a:rPr lang="en-US" dirty="0" smtClean="0"/>
              <a:t>Local PBX</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p:txBody>
      </p:sp>
      <p:sp>
        <p:nvSpPr>
          <p:cNvPr id="30" name="Rectangle 29"/>
          <p:cNvSpPr/>
          <p:nvPr/>
        </p:nvSpPr>
        <p:spPr>
          <a:xfrm>
            <a:off x="2768010" y="2190307"/>
            <a:ext cx="510363" cy="1034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TDM - E1</a:t>
            </a:r>
            <a:endParaRPr lang="en-US" sz="1200" dirty="0"/>
          </a:p>
        </p:txBody>
      </p:sp>
      <p:pic>
        <p:nvPicPr>
          <p:cNvPr id="37891" name="Picture 3" descr="D:\Profiles\r19439\My Documents\Downloads\MC900297589.WMF"/>
          <p:cNvPicPr>
            <a:picLocks noChangeAspect="1" noChangeArrowheads="1"/>
          </p:cNvPicPr>
          <p:nvPr/>
        </p:nvPicPr>
        <p:blipFill>
          <a:blip r:embed="rId2" cstate="print">
            <a:clrChange>
              <a:clrFrom>
                <a:srgbClr val="00476D"/>
              </a:clrFrom>
              <a:clrTo>
                <a:srgbClr val="00476D">
                  <a:alpha val="0"/>
                </a:srgbClr>
              </a:clrTo>
            </a:clrChange>
          </a:blip>
          <a:srcRect l="8139" t="7896" r="6395" b="10093"/>
          <a:stretch>
            <a:fillRect/>
          </a:stretch>
        </p:blipFill>
        <p:spPr bwMode="auto">
          <a:xfrm>
            <a:off x="233917" y="4614530"/>
            <a:ext cx="1244010" cy="947816"/>
          </a:xfrm>
          <a:prstGeom prst="rect">
            <a:avLst/>
          </a:prstGeom>
          <a:noFill/>
        </p:spPr>
      </p:pic>
      <p:pic>
        <p:nvPicPr>
          <p:cNvPr id="34" name="Picture 3" descr="D:\Profiles\r19439\My Documents\Downloads\MC900297589.WMF"/>
          <p:cNvPicPr>
            <a:picLocks noChangeAspect="1" noChangeArrowheads="1"/>
          </p:cNvPicPr>
          <p:nvPr/>
        </p:nvPicPr>
        <p:blipFill>
          <a:blip r:embed="rId2" cstate="print">
            <a:clrChange>
              <a:clrFrom>
                <a:srgbClr val="00476D"/>
              </a:clrFrom>
              <a:clrTo>
                <a:srgbClr val="00476D">
                  <a:alpha val="0"/>
                </a:srgbClr>
              </a:clrTo>
            </a:clrChange>
          </a:blip>
          <a:srcRect l="7946" t="8385" r="6395" b="10093"/>
          <a:stretch>
            <a:fillRect/>
          </a:stretch>
        </p:blipFill>
        <p:spPr bwMode="auto">
          <a:xfrm>
            <a:off x="1892596" y="3987209"/>
            <a:ext cx="1294499" cy="978196"/>
          </a:xfrm>
          <a:prstGeom prst="rect">
            <a:avLst/>
          </a:prstGeom>
          <a:noFill/>
        </p:spPr>
      </p:pic>
      <p:pic>
        <p:nvPicPr>
          <p:cNvPr id="35" name="Picture 3" descr="D:\Profiles\r19439\My Documents\Downloads\MC900297589.WMF"/>
          <p:cNvPicPr>
            <a:picLocks noChangeAspect="1" noChangeArrowheads="1"/>
          </p:cNvPicPr>
          <p:nvPr/>
        </p:nvPicPr>
        <p:blipFill>
          <a:blip r:embed="rId2" cstate="print">
            <a:clrChange>
              <a:clrFrom>
                <a:srgbClr val="00476D"/>
              </a:clrFrom>
              <a:clrTo>
                <a:srgbClr val="00476D">
                  <a:alpha val="0"/>
                </a:srgbClr>
              </a:clrTo>
            </a:clrChange>
          </a:blip>
          <a:srcRect l="7946" t="8385" r="6395" b="10093"/>
          <a:stretch>
            <a:fillRect/>
          </a:stretch>
        </p:blipFill>
        <p:spPr bwMode="auto">
          <a:xfrm>
            <a:off x="3108252" y="4575544"/>
            <a:ext cx="1177243" cy="889591"/>
          </a:xfrm>
          <a:prstGeom prst="rect">
            <a:avLst/>
          </a:prstGeom>
          <a:noFill/>
        </p:spPr>
      </p:pic>
      <p:sp>
        <p:nvSpPr>
          <p:cNvPr id="37" name="Rectangle 36"/>
          <p:cNvSpPr/>
          <p:nvPr/>
        </p:nvSpPr>
        <p:spPr>
          <a:xfrm>
            <a:off x="1027815" y="2257646"/>
            <a:ext cx="343785" cy="1034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RJ11</a:t>
            </a:r>
            <a:endParaRPr lang="en-US" sz="1200" dirty="0"/>
          </a:p>
        </p:txBody>
      </p:sp>
      <p:sp>
        <p:nvSpPr>
          <p:cNvPr id="39" name="Rectangle 38"/>
          <p:cNvSpPr/>
          <p:nvPr/>
        </p:nvSpPr>
        <p:spPr>
          <a:xfrm>
            <a:off x="1424764" y="2261190"/>
            <a:ext cx="343785" cy="1034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RJ11</a:t>
            </a:r>
            <a:endParaRPr lang="en-US" sz="1200" dirty="0"/>
          </a:p>
        </p:txBody>
      </p:sp>
      <p:sp>
        <p:nvSpPr>
          <p:cNvPr id="40" name="Rectangle 39"/>
          <p:cNvSpPr/>
          <p:nvPr/>
        </p:nvSpPr>
        <p:spPr>
          <a:xfrm>
            <a:off x="1832345" y="2264735"/>
            <a:ext cx="343785" cy="1034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smtClean="0"/>
              <a:t>RJ11</a:t>
            </a:r>
            <a:endParaRPr lang="en-US" sz="1200" dirty="0"/>
          </a:p>
        </p:txBody>
      </p:sp>
      <p:cxnSp>
        <p:nvCxnSpPr>
          <p:cNvPr id="41" name="Shape 9"/>
          <p:cNvCxnSpPr>
            <a:stCxn id="37891" idx="0"/>
            <a:endCxn id="37" idx="2"/>
          </p:cNvCxnSpPr>
          <p:nvPr/>
        </p:nvCxnSpPr>
        <p:spPr>
          <a:xfrm rot="5400000" flipH="1" flipV="1">
            <a:off x="366824" y="3781646"/>
            <a:ext cx="1321983" cy="34378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hape 9"/>
          <p:cNvCxnSpPr>
            <a:stCxn id="34" idx="1"/>
            <a:endCxn id="39" idx="2"/>
          </p:cNvCxnSpPr>
          <p:nvPr/>
        </p:nvCxnSpPr>
        <p:spPr>
          <a:xfrm rot="10800000">
            <a:off x="1596658" y="3296091"/>
            <a:ext cx="295939" cy="1180216"/>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hape 9"/>
          <p:cNvCxnSpPr>
            <a:stCxn id="35" idx="0"/>
            <a:endCxn id="40" idx="2"/>
          </p:cNvCxnSpPr>
          <p:nvPr/>
        </p:nvCxnSpPr>
        <p:spPr>
          <a:xfrm rot="16200000" flipV="1">
            <a:off x="2212602" y="3091272"/>
            <a:ext cx="1275908" cy="169263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 Placeholder 3"/>
          <p:cNvSpPr>
            <a:spLocks noGrp="1"/>
          </p:cNvSpPr>
          <p:nvPr>
            <p:ph type="body" sz="quarter" idx="10"/>
          </p:nvPr>
        </p:nvSpPr>
        <p:spPr>
          <a:xfrm>
            <a:off x="4201632" y="5390707"/>
            <a:ext cx="2837122" cy="966174"/>
          </a:xfrm>
        </p:spPr>
        <p:txBody>
          <a:bodyPr>
            <a:normAutofit/>
          </a:bodyPr>
          <a:lstStyle/>
          <a:p>
            <a:r>
              <a:rPr lang="en-US" sz="1600" dirty="0" smtClean="0"/>
              <a:t>P1025 RDB implement Voice/E1 to IP Translation (RTP) </a:t>
            </a:r>
          </a:p>
          <a:p>
            <a:pPr lvl="2">
              <a:buNone/>
            </a:pPr>
            <a:endParaRPr lang="en-US" dirty="0"/>
          </a:p>
        </p:txBody>
      </p:sp>
      <p:sp>
        <p:nvSpPr>
          <p:cNvPr id="64" name="Rectangle 63"/>
          <p:cNvSpPr/>
          <p:nvPr/>
        </p:nvSpPr>
        <p:spPr>
          <a:xfrm>
            <a:off x="7549116" y="3239387"/>
            <a:ext cx="1254643" cy="6095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t>Remote Site VoIP</a:t>
            </a:r>
          </a:p>
        </p:txBody>
      </p:sp>
      <p:cxnSp>
        <p:nvCxnSpPr>
          <p:cNvPr id="65" name="Shape 9"/>
          <p:cNvCxnSpPr>
            <a:stCxn id="64" idx="0"/>
            <a:endCxn id="7" idx="2"/>
          </p:cNvCxnSpPr>
          <p:nvPr/>
        </p:nvCxnSpPr>
        <p:spPr>
          <a:xfrm rot="16200000" flipV="1">
            <a:off x="7497066" y="2560015"/>
            <a:ext cx="1176670" cy="182074"/>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552660" y="4019108"/>
            <a:ext cx="1254643" cy="6095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t>Remote PBX</a:t>
            </a:r>
          </a:p>
        </p:txBody>
      </p:sp>
      <p:pic>
        <p:nvPicPr>
          <p:cNvPr id="73" name="Picture 3" descr="D:\Profiles\r19439\My Documents\Downloads\MC900297589.WMF"/>
          <p:cNvPicPr>
            <a:picLocks noChangeAspect="1" noChangeArrowheads="1"/>
          </p:cNvPicPr>
          <p:nvPr/>
        </p:nvPicPr>
        <p:blipFill>
          <a:blip r:embed="rId2" cstate="print">
            <a:clrChange>
              <a:clrFrom>
                <a:srgbClr val="00476D"/>
              </a:clrFrom>
              <a:clrTo>
                <a:srgbClr val="00476D">
                  <a:alpha val="0"/>
                </a:srgbClr>
              </a:clrTo>
            </a:clrChange>
          </a:blip>
          <a:srcRect l="7946" t="8385" r="6395" b="10093"/>
          <a:stretch>
            <a:fillRect/>
          </a:stretch>
        </p:blipFill>
        <p:spPr bwMode="auto">
          <a:xfrm>
            <a:off x="7705062" y="5015023"/>
            <a:ext cx="1177243" cy="889591"/>
          </a:xfrm>
          <a:prstGeom prst="rect">
            <a:avLst/>
          </a:prstGeom>
          <a:noFill/>
        </p:spPr>
      </p:pic>
      <p:cxnSp>
        <p:nvCxnSpPr>
          <p:cNvPr id="74" name="Shape 9"/>
          <p:cNvCxnSpPr>
            <a:stCxn id="73" idx="1"/>
            <a:endCxn id="69" idx="2"/>
          </p:cNvCxnSpPr>
          <p:nvPr/>
        </p:nvCxnSpPr>
        <p:spPr>
          <a:xfrm rot="10800000" flipH="1">
            <a:off x="7705062" y="4628707"/>
            <a:ext cx="474920" cy="831112"/>
          </a:xfrm>
          <a:prstGeom prst="bentConnector4">
            <a:avLst>
              <a:gd name="adj1" fmla="val -48134"/>
              <a:gd name="adj2" fmla="val 76759"/>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hape 9"/>
          <p:cNvCxnSpPr>
            <a:stCxn id="69" idx="0"/>
            <a:endCxn id="64" idx="2"/>
          </p:cNvCxnSpPr>
          <p:nvPr/>
        </p:nvCxnSpPr>
        <p:spPr>
          <a:xfrm rot="16200000" flipV="1">
            <a:off x="8093149" y="3932275"/>
            <a:ext cx="170122" cy="3544"/>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Gateway</a:t>
            </a:r>
          </a:p>
        </p:txBody>
      </p:sp>
      <p:sp>
        <p:nvSpPr>
          <p:cNvPr id="3" name="Text Placeholder 2"/>
          <p:cNvSpPr>
            <a:spLocks noGrp="1"/>
          </p:cNvSpPr>
          <p:nvPr>
            <p:ph type="body" sz="quarter" idx="10"/>
          </p:nvPr>
        </p:nvSpPr>
        <p:spPr/>
        <p:txBody>
          <a:bodyPr/>
          <a:lstStyle/>
          <a:p>
            <a:r>
              <a:rPr lang="en-US" dirty="0" smtClean="0"/>
              <a:t>TBD</a:t>
            </a:r>
            <a:endParaRPr 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1_Master_PPT_Confidential">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Master_PPT_Confidential">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Freescale_Brand2011">
      <a:dk1>
        <a:sysClr val="windowText" lastClr="000000"/>
      </a:dk1>
      <a:lt1>
        <a:sysClr val="window" lastClr="FFFFFF"/>
      </a:lt1>
      <a:dk2>
        <a:srgbClr val="685C53"/>
      </a:dk2>
      <a:lt2>
        <a:srgbClr val="EEECE1"/>
      </a:lt2>
      <a:accent1>
        <a:srgbClr val="69A020"/>
      </a:accent1>
      <a:accent2>
        <a:srgbClr val="E64F0C"/>
      </a:accent2>
      <a:accent3>
        <a:srgbClr val="3597B8"/>
      </a:accent3>
      <a:accent4>
        <a:srgbClr val="6A747D"/>
      </a:accent4>
      <a:accent5>
        <a:srgbClr val="B6111A"/>
      </a:accent5>
      <a:accent6>
        <a:srgbClr val="2B285E"/>
      </a:accent6>
      <a:hlink>
        <a:srgbClr val="396497"/>
      </a:hlink>
      <a:folHlink>
        <a:srgbClr val="D64B0C"/>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7785</TotalTime>
  <Pages>0</Pages>
  <Words>137</Words>
  <Characters>0</Characters>
  <Application>Microsoft Office PowerPoint</Application>
  <DocSecurity>0</DocSecurity>
  <PresentationFormat>On-screen Show (4:3)</PresentationFormat>
  <Lines>0</Lines>
  <Paragraphs>99</Paragraphs>
  <Slides>7</Slides>
  <Notes>0</Notes>
  <HiddenSlides>0</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1_Master_PPT_Confidential</vt:lpstr>
      <vt:lpstr>2_Master_PPT_Confidential</vt:lpstr>
      <vt:lpstr>1_Custom Design</vt:lpstr>
      <vt:lpstr>P1025 QorIQ - UseCases</vt:lpstr>
      <vt:lpstr>Agenda</vt:lpstr>
      <vt:lpstr>P1025 QorIQ Platform</vt:lpstr>
      <vt:lpstr>Internet Gateway</vt:lpstr>
      <vt:lpstr>SOHO Router</vt:lpstr>
      <vt:lpstr>Voice Gateway</vt:lpstr>
      <vt:lpstr>Security Gateway</vt:lpstr>
    </vt:vector>
  </TitlesOfParts>
  <Company>Free Scale</Company>
  <LinksUpToDate>false</LinksUpToDate>
  <CharactersWithSpaces>0</CharactersWithSpaces>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User</cp:lastModifiedBy>
  <cp:revision>195</cp:revision>
  <dcterms:created xsi:type="dcterms:W3CDTF">2008-02-05T19:26:48Z</dcterms:created>
  <dcterms:modified xsi:type="dcterms:W3CDTF">2013-06-24T15:28:34Z</dcterms:modified>
</cp:coreProperties>
</file>