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C14E24-B4D5-27AC-8EA9-1781A3802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44CC1C-5EAF-A2CE-09B7-B45B90968C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B31263-EBC1-4FAF-9EC1-1EB4C743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C1F7E-0AFC-1740-4963-947DAD00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294885-E306-88E1-4756-EA657606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13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E9CAC-68D6-79B5-F36E-44353BC5E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96001F-50BC-6C7C-9071-4F1B3A9E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105492-4DE4-C6D5-4C22-1137F4E4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779A09-A74B-9911-9668-A9F1B552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29557E-E8DA-B342-091B-09FBC3A7D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327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815369-5B8F-91B0-D127-374F201FD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4787C42-17F9-4AC2-2916-1E6672093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ED46C3-7B51-7F54-F751-2EEE304AF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E4262B-8D87-BBCD-7EEA-FC145C8F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5EE9FE-CBA9-67EB-4E4C-B5D32F3E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12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61002-3190-E45A-E8D9-C37AB8B3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2FB6BA-D81D-835B-9F0E-58C08633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AE6F39-D488-3B0E-125C-270B17781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FCEB5A-217C-14C4-1DCF-FF8CC836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5CE3C-32FD-B137-0F6F-2B1ED0DBE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416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AED5F-7C08-E365-4044-92BA1E3F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F03629-126B-055B-F3F9-B2137B7F1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22271-9AB9-7BB3-54D0-D477AA9DF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E94175-C280-76B2-D09F-37424495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D81AC1-EEBE-B264-AE24-39B5EB1B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C1ADAE-CAE7-2C3D-1723-F6D7697E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1D0249-F7C4-30AE-DC84-83720E13FD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8E694B5-2256-380D-8A10-793230553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013F4A-14F3-23F1-18C8-C3F9A628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50C3D5-4476-82CE-31E2-074250B1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294391-3BF0-5E3E-A3E3-BD95DD2F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319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34548-9A7D-7957-8B71-FE66633F5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26E291-AB87-ED07-9BBC-C801BA5AE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D5B247-8480-802C-EAB7-41D00F88C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B1247BF-0619-7055-E71B-FA0E1CE389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188E5BA-BB97-71BC-F502-93F6345F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FD1DB8-2E84-E342-E55A-B2C3A700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4566F9-56DD-E5B0-9142-9D3EF0C6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80714C-05D4-8616-CF37-EBB99C1F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8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C2A006-1455-135C-D103-7B7CD7DE0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2649B8-3965-52DB-4A18-8A419A84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B80682D-EB9B-D031-CA3D-82AEFA71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06EDBA-70C4-BA9F-E2D7-CB8A1057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72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7D468E6-ADCC-BCED-6B3E-CF35A3E5F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D113583-B5A6-D48C-210A-46BB9D301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FCA114-B940-4505-ADBB-43783F9A9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64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E07325-8E32-AB9A-427D-B53F865A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F768D4-5916-5AC6-E04C-A89F84267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609977-75DF-6AA1-4723-AD975FFE7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7C4663-541C-2024-E66F-5938DC3BC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33F93B7-D745-C54B-651C-DAFF6309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A8F6DE6-059E-3FB1-B5F8-1E6E04209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30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18ABD-B8B2-1812-F76D-B441E1CB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E4CA6E6-60BF-3497-5D07-07F3DEFA71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572C5D-A18F-968B-0BAA-8E8D264FB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BB7F01A-C1C8-EB53-4C48-E8034106E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B558D6-6D7B-100E-9305-D068072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0064547-3DE1-49D4-54B3-48F9B2A7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51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12D1AF9-AD9A-8CEE-6265-75C0F51E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11CE87-CE34-7642-5885-5AF9FD0DD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2BC9BB-1C00-DC07-8D00-1916EA754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0BC74-AF70-432E-931E-19764E516A2A}" type="datetimeFigureOut">
              <a:rPr kumimoji="1" lang="ja-JP" altLang="en-US" smtClean="0"/>
              <a:t>2025/2/5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0D9EB2-F1D8-A56A-9E60-261196F7C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C94DCB-0D2B-12E3-E3A6-F06732A5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FFC69-ED8B-47E8-8C6B-72BE7795F3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835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05A48D9-BA55-CA84-19A8-8D5A2DCDA4E2}"/>
                  </a:ext>
                </a:extLst>
              </p:cNvPr>
              <p:cNvSpPr txBox="1"/>
              <p:nvPr/>
            </p:nvSpPr>
            <p:spPr>
              <a:xfrm>
                <a:off x="726873" y="1406166"/>
                <a:ext cx="4461996" cy="52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𝑑𝑙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&gt;1  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kumimoji="1" lang="ja-JP" altLang="en-US" dirty="0"/>
                  <a:t> </a:t>
                </a:r>
                <a:r>
                  <a:rPr lang="ja-JP" altLang="en-US" dirty="0"/>
                  <a:t>が成り立たない例：</a:t>
                </a:r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05A48D9-BA55-CA84-19A8-8D5A2DCDA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73" y="1406166"/>
                <a:ext cx="4461996" cy="523028"/>
              </a:xfrm>
              <a:prstGeom prst="rect">
                <a:avLst/>
              </a:prstGeom>
              <a:blipFill>
                <a:blip r:embed="rId2"/>
                <a:stretch>
                  <a:fillRect r="-1093" b="-58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6591496-E03F-DB9D-C087-A6FB9CA1F47D}"/>
                  </a:ext>
                </a:extLst>
              </p:cNvPr>
              <p:cNvSpPr txBox="1"/>
              <p:nvPr/>
            </p:nvSpPr>
            <p:spPr>
              <a:xfrm>
                <a:off x="815856" y="354300"/>
                <a:ext cx="10560288" cy="760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ja-JP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𝑑𝑙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𝑑𝑞</m:t>
                        </m:r>
                      </m:den>
                    </m:f>
                  </m:oMath>
                </a14:m>
                <a:r>
                  <a:rPr kumimoji="1" lang="ja-JP" altLang="en-US" sz="2800" dirty="0"/>
                  <a:t> のときの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kumimoji="1" lang="en-US" altLang="ja-JP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kumimoji="1" lang="en-US" altLang="ja-JP" sz="2800" dirty="0"/>
                  <a:t> </a:t>
                </a:r>
                <a:r>
                  <a:rPr kumimoji="1" lang="ja-JP" altLang="en-US" sz="2800" dirty="0"/>
                  <a:t>と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altLang="ja-JP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kumimoji="1" lang="en-US" altLang="ja-JP" sz="2800" dirty="0"/>
                  <a:t> </a:t>
                </a:r>
                <a:r>
                  <a:rPr kumimoji="1" lang="ja-JP" altLang="en-US" sz="2800" dirty="0"/>
                  <a:t>の大小関係について</a:t>
                </a:r>
                <a:endParaRPr kumimoji="1" lang="en-US" altLang="ja-JP" sz="28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6591496-E03F-DB9D-C087-A6FB9CA1F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6" y="354300"/>
                <a:ext cx="10560288" cy="760208"/>
              </a:xfrm>
              <a:prstGeom prst="rect">
                <a:avLst/>
              </a:prstGeom>
              <a:blipFill>
                <a:blip r:embed="rId3"/>
                <a:stretch>
                  <a:fillRect b="-48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63B4FC5-6DA7-E3A0-0516-AB60A135F2DA}"/>
                  </a:ext>
                </a:extLst>
              </p:cNvPr>
              <p:cNvSpPr txBox="1"/>
              <p:nvPr/>
            </p:nvSpPr>
            <p:spPr>
              <a:xfrm>
                <a:off x="815856" y="2219697"/>
                <a:ext cx="5692894" cy="4198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dirty="0"/>
                  <a:t>例えば、</a:t>
                </a:r>
                <a:endParaRPr lang="en-US" altLang="ja-JP" dirty="0"/>
              </a:p>
              <a:p>
                <a:endParaRPr kumimoji="1" lang="en-US" altLang="ja-JP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=1.1,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=100,  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1600" i="1">
                          <a:latin typeface="Cambria Math" panose="02040503050406030204" pitchFamily="18" charset="0"/>
                        </a:rPr>
                        <m:t>=1000,  ∆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kumimoji="1" lang="en-US" altLang="ja-JP" dirty="0"/>
              </a:p>
              <a:p>
                <a:endParaRPr kumimoji="1" lang="en-US" altLang="ja-JP" dirty="0"/>
              </a:p>
              <a:p>
                <a:r>
                  <a:rPr lang="ja-JP" altLang="en-US" dirty="0"/>
                  <a:t>とすれば、</a:t>
                </a:r>
                <a:endParaRPr lang="en-US" altLang="ja-JP" dirty="0"/>
              </a:p>
              <a:p>
                <a:endParaRPr lang="en-US" altLang="ja-JP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100+1000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∙1.1=1200,  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𝑑𝑙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𝑑𝑞</m:t>
                          </m:r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=110</m:t>
                      </m:r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0.8333,  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kumimoji="1" lang="en-US" altLang="ja-JP" sz="1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1100</m:t>
                          </m:r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1310</m:t>
                          </m:r>
                        </m:den>
                      </m:f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=0.8397</m:t>
                      </m:r>
                    </m:oMath>
                  </m:oMathPara>
                </a14:m>
                <a:endParaRPr kumimoji="1" lang="en-US" altLang="ja-JP" sz="1600" dirty="0"/>
              </a:p>
              <a:p>
                <a:endParaRPr kumimoji="1" lang="en-US" altLang="ja-JP" sz="1600" dirty="0"/>
              </a:p>
              <a:p>
                <a:r>
                  <a:rPr lang="ja-JP" altLang="en-US" dirty="0"/>
                  <a:t>により、</a:t>
                </a:r>
                <a:endParaRPr kumimoji="1" lang="en-US" altLang="ja-JP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ja-JP" sz="1600" b="0" i="1" smtClean="0">
                          <a:latin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altLang="ja-JP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ja-JP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63B4FC5-6DA7-E3A0-0516-AB60A135F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56" y="2219697"/>
                <a:ext cx="5692894" cy="4198201"/>
              </a:xfrm>
              <a:prstGeom prst="rect">
                <a:avLst/>
              </a:prstGeom>
              <a:blipFill>
                <a:blip r:embed="rId4"/>
                <a:stretch>
                  <a:fillRect l="-964" t="-72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4EEE4908-74B4-FD17-66D0-6F9C78E3DB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2873" y="2452839"/>
            <a:ext cx="5058481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89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80</Words>
  <Application>Microsoft Office PowerPoint</Application>
  <PresentationFormat>ワイド画面</PresentationFormat>
  <Paragraphs>14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Masatsuyo Takahashi</dc:creator>
  <cp:lastModifiedBy>Masatsuyo Takahashi</cp:lastModifiedBy>
  <cp:revision>3</cp:revision>
  <dcterms:created xsi:type="dcterms:W3CDTF">2025-02-04T22:57:04Z</dcterms:created>
  <dcterms:modified xsi:type="dcterms:W3CDTF">2025-02-05T00:06:57Z</dcterms:modified>
</cp:coreProperties>
</file>