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32"/>
  </p:notesMasterIdLst>
  <p:sldIdLst>
    <p:sldId id="256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01" r:id="rId14"/>
    <p:sldId id="273" r:id="rId15"/>
    <p:sldId id="280" r:id="rId16"/>
    <p:sldId id="281" r:id="rId17"/>
    <p:sldId id="282" r:id="rId18"/>
    <p:sldId id="294" r:id="rId19"/>
    <p:sldId id="295" r:id="rId20"/>
    <p:sldId id="296" r:id="rId21"/>
    <p:sldId id="297" r:id="rId22"/>
    <p:sldId id="298" r:id="rId23"/>
    <p:sldId id="311" r:id="rId24"/>
    <p:sldId id="299" r:id="rId25"/>
    <p:sldId id="286" r:id="rId26"/>
    <p:sldId id="285" r:id="rId27"/>
    <p:sldId id="284" r:id="rId28"/>
    <p:sldId id="274" r:id="rId29"/>
    <p:sldId id="283" r:id="rId30"/>
    <p:sldId id="262" r:id="rId31"/>
  </p:sldIdLst>
  <p:sldSz cx="10260013" cy="5395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700">
          <p15:clr>
            <a:srgbClr val="A4A3A4"/>
          </p15:clr>
        </p15:guide>
        <p15:guide id="2" pos="323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王倩倩" initials="Wqq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7DCDFF"/>
    <a:srgbClr val="9BD9FF"/>
    <a:srgbClr val="8A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744" y="-102"/>
      </p:cViewPr>
      <p:guideLst>
        <p:guide orient="horz" pos="1700"/>
        <p:guide pos="32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3ADA79-F402-4097-B51F-5CCB7E32A2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6721F15-9CDB-437C-86A2-ADA318F95047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教案内容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C8BA3004-4996-4B2B-9BC4-7E3459BC12E9}" type="parTrans" cxnId="{3009D8FE-799D-41C9-9D27-83DA1EF47C60}">
      <dgm:prSet/>
      <dgm:spPr/>
      <dgm:t>
        <a:bodyPr/>
        <a:lstStyle/>
        <a:p>
          <a:endParaRPr lang="zh-CN" altLang="en-US"/>
        </a:p>
      </dgm:t>
    </dgm:pt>
    <dgm:pt modelId="{EBBA90FC-1210-40DF-AF09-A763E7A21489}" type="sibTrans" cxnId="{3009D8FE-799D-41C9-9D27-83DA1EF47C60}">
      <dgm:prSet/>
      <dgm:spPr/>
      <dgm:t>
        <a:bodyPr/>
        <a:lstStyle/>
        <a:p>
          <a:endParaRPr lang="zh-CN" altLang="en-US"/>
        </a:p>
      </dgm:t>
    </dgm:pt>
    <dgm:pt modelId="{10861C78-4784-430D-A469-DA73A525ACEB}">
      <dgm:prSet phldrT="[文本]"/>
      <dgm:spPr/>
      <dgm:t>
        <a:bodyPr/>
        <a:lstStyle/>
        <a:p>
          <a:r>
            <a:rPr lang="zh-CN" altLang="en-US" dirty="0" smtClean="0"/>
            <a:t>基本内容</a:t>
          </a:r>
          <a:endParaRPr lang="zh-CN" altLang="en-US" dirty="0"/>
        </a:p>
      </dgm:t>
    </dgm:pt>
    <dgm:pt modelId="{AAEFEB1F-7C7A-4D2E-A0A8-74570085CCDC}" type="parTrans" cxnId="{69FA1057-116D-4196-8A01-24A28D110DBA}">
      <dgm:prSet/>
      <dgm:spPr/>
      <dgm:t>
        <a:bodyPr/>
        <a:lstStyle/>
        <a:p>
          <a:endParaRPr lang="zh-CN" altLang="en-US"/>
        </a:p>
      </dgm:t>
    </dgm:pt>
    <dgm:pt modelId="{6DA48D32-8F83-40FC-9417-94A64FBD8FD0}" type="sibTrans" cxnId="{69FA1057-116D-4196-8A01-24A28D110DBA}">
      <dgm:prSet/>
      <dgm:spPr/>
      <dgm:t>
        <a:bodyPr/>
        <a:lstStyle/>
        <a:p>
          <a:endParaRPr lang="zh-CN" altLang="en-US"/>
        </a:p>
      </dgm:t>
    </dgm:pt>
    <dgm:pt modelId="{0BB52910-F877-425B-957B-345BD6EB7877}">
      <dgm:prSet phldrT="[文本]"/>
      <dgm:spPr/>
      <dgm:t>
        <a:bodyPr/>
        <a:lstStyle/>
        <a:p>
          <a:r>
            <a:rPr lang="zh-CN" altLang="en-US" dirty="0" smtClean="0"/>
            <a:t>班级、课程</a:t>
          </a:r>
          <a:endParaRPr lang="zh-CN" altLang="en-US" dirty="0"/>
        </a:p>
      </dgm:t>
    </dgm:pt>
    <dgm:pt modelId="{44705114-D3F2-4E11-854E-091A9A96DE63}" type="parTrans" cxnId="{186EBEA7-0E0C-4CAE-9468-2353FD26F597}">
      <dgm:prSet/>
      <dgm:spPr/>
      <dgm:t>
        <a:bodyPr/>
        <a:lstStyle/>
        <a:p>
          <a:endParaRPr lang="zh-CN" altLang="en-US"/>
        </a:p>
      </dgm:t>
    </dgm:pt>
    <dgm:pt modelId="{A5CE6777-B314-4E94-841B-FE1ACEBFE521}" type="sibTrans" cxnId="{186EBEA7-0E0C-4CAE-9468-2353FD26F597}">
      <dgm:prSet/>
      <dgm:spPr/>
      <dgm:t>
        <a:bodyPr/>
        <a:lstStyle/>
        <a:p>
          <a:endParaRPr lang="zh-CN" altLang="en-US"/>
        </a:p>
      </dgm:t>
    </dgm:pt>
    <dgm:pt modelId="{E22A600B-08A2-400B-B5ED-E4CBDD840988}">
      <dgm:prSet phldrT="[文本]"/>
      <dgm:spPr/>
      <dgm:t>
        <a:bodyPr/>
        <a:lstStyle/>
        <a:p>
          <a:r>
            <a:rPr lang="zh-CN" altLang="en-US" dirty="0" smtClean="0"/>
            <a:t>教学过程设计</a:t>
          </a:r>
          <a:endParaRPr lang="zh-CN" altLang="en-US" dirty="0"/>
        </a:p>
      </dgm:t>
    </dgm:pt>
    <dgm:pt modelId="{5081A4B8-CAF8-4148-B4DF-D902C588AE37}" type="parTrans" cxnId="{C58A757C-4EA7-4F45-8878-5F77043D3E2A}">
      <dgm:prSet/>
      <dgm:spPr/>
      <dgm:t>
        <a:bodyPr/>
        <a:lstStyle/>
        <a:p>
          <a:endParaRPr lang="zh-CN" altLang="en-US"/>
        </a:p>
      </dgm:t>
    </dgm:pt>
    <dgm:pt modelId="{05C45467-DB82-4BDE-B029-1AAF47DAA643}" type="sibTrans" cxnId="{C58A757C-4EA7-4F45-8878-5F77043D3E2A}">
      <dgm:prSet/>
      <dgm:spPr/>
      <dgm:t>
        <a:bodyPr/>
        <a:lstStyle/>
        <a:p>
          <a:endParaRPr lang="zh-CN" altLang="en-US"/>
        </a:p>
      </dgm:t>
    </dgm:pt>
    <dgm:pt modelId="{ECE3B6C6-8F00-46B7-9A6A-60BB5BD7425F}">
      <dgm:prSet phldrT="[文本]"/>
      <dgm:spPr/>
      <dgm:t>
        <a:bodyPr/>
        <a:lstStyle/>
        <a:p>
          <a:r>
            <a:rPr lang="zh-CN" altLang="en-US" dirty="0" smtClean="0"/>
            <a:t>教学过程</a:t>
          </a:r>
          <a:endParaRPr lang="zh-CN" altLang="en-US" dirty="0"/>
        </a:p>
      </dgm:t>
    </dgm:pt>
    <dgm:pt modelId="{02BBE84D-BB23-47F7-8744-8E67A0CD2B66}" type="parTrans" cxnId="{94DC1ED3-CDCE-4D87-91B3-580404524E77}">
      <dgm:prSet/>
      <dgm:spPr/>
      <dgm:t>
        <a:bodyPr/>
        <a:lstStyle/>
        <a:p>
          <a:endParaRPr lang="zh-CN" altLang="en-US"/>
        </a:p>
      </dgm:t>
    </dgm:pt>
    <dgm:pt modelId="{B64BAAE4-A2FF-4661-9F81-2B6AF8ED9F9C}" type="sibTrans" cxnId="{94DC1ED3-CDCE-4D87-91B3-580404524E77}">
      <dgm:prSet/>
      <dgm:spPr/>
      <dgm:t>
        <a:bodyPr/>
        <a:lstStyle/>
        <a:p>
          <a:endParaRPr lang="zh-CN" altLang="en-US"/>
        </a:p>
      </dgm:t>
    </dgm:pt>
    <dgm:pt modelId="{DFA409FE-B181-40A8-8AA4-72B206B15E12}">
      <dgm:prSet phldrT="[文本]"/>
      <dgm:spPr/>
      <dgm:t>
        <a:bodyPr/>
        <a:lstStyle/>
        <a:p>
          <a:r>
            <a:rPr lang="zh-CN" altLang="en-US" dirty="0" smtClean="0"/>
            <a:t>教学目标</a:t>
          </a:r>
          <a:endParaRPr lang="zh-CN" altLang="en-US" dirty="0"/>
        </a:p>
      </dgm:t>
    </dgm:pt>
    <dgm:pt modelId="{3ED9C850-50C9-4ABE-82C5-307FACC85F08}" type="parTrans" cxnId="{B763712B-0154-4BAC-9D54-467FBA7E315D}">
      <dgm:prSet/>
      <dgm:spPr/>
      <dgm:t>
        <a:bodyPr/>
        <a:lstStyle/>
        <a:p>
          <a:endParaRPr lang="zh-CN" altLang="en-US"/>
        </a:p>
      </dgm:t>
    </dgm:pt>
    <dgm:pt modelId="{D9DCD74A-B7D7-4C44-909F-C7D854EFC0CA}" type="sibTrans" cxnId="{B763712B-0154-4BAC-9D54-467FBA7E315D}">
      <dgm:prSet/>
      <dgm:spPr/>
      <dgm:t>
        <a:bodyPr/>
        <a:lstStyle/>
        <a:p>
          <a:endParaRPr lang="zh-CN" altLang="en-US"/>
        </a:p>
      </dgm:t>
    </dgm:pt>
    <dgm:pt modelId="{8BD441C1-DA95-4526-8AC9-311C51B5A640}">
      <dgm:prSet phldrT="[文本]"/>
      <dgm:spPr/>
      <dgm:t>
        <a:bodyPr/>
        <a:lstStyle/>
        <a:p>
          <a:r>
            <a:rPr lang="zh-CN" altLang="en-US" dirty="0" smtClean="0"/>
            <a:t>教学重点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zh-CN" altLang="en-US" dirty="0" smtClean="0"/>
            <a:t>和难点</a:t>
          </a:r>
          <a:endParaRPr lang="zh-CN" altLang="en-US" dirty="0"/>
        </a:p>
      </dgm:t>
    </dgm:pt>
    <dgm:pt modelId="{FB1B6DAF-2E69-4F77-9EDF-9F0C7A26ABA8}" type="parTrans" cxnId="{DDDDE7D2-5100-44DB-AE24-EF9F50682058}">
      <dgm:prSet/>
      <dgm:spPr/>
      <dgm:t>
        <a:bodyPr/>
        <a:lstStyle/>
        <a:p>
          <a:endParaRPr lang="zh-CN" altLang="en-US"/>
        </a:p>
      </dgm:t>
    </dgm:pt>
    <dgm:pt modelId="{FA17A225-E6E1-46AB-BB39-FE262529EDDA}" type="sibTrans" cxnId="{DDDDE7D2-5100-44DB-AE24-EF9F50682058}">
      <dgm:prSet/>
      <dgm:spPr/>
      <dgm:t>
        <a:bodyPr/>
        <a:lstStyle/>
        <a:p>
          <a:endParaRPr lang="zh-CN" altLang="en-US"/>
        </a:p>
      </dgm:t>
    </dgm:pt>
    <dgm:pt modelId="{E9464D22-AFB1-44CB-B17B-299108A958A1}">
      <dgm:prSet phldrT="[文本]"/>
      <dgm:spPr/>
      <dgm:t>
        <a:bodyPr/>
        <a:lstStyle/>
        <a:p>
          <a:r>
            <a:rPr lang="zh-CN" altLang="en-US" dirty="0" smtClean="0"/>
            <a:t>课时</a:t>
          </a:r>
          <a:endParaRPr lang="zh-CN" altLang="en-US" dirty="0"/>
        </a:p>
      </dgm:t>
    </dgm:pt>
    <dgm:pt modelId="{B3F58A4C-E177-4184-9EF7-A54972BA1CD8}" type="parTrans" cxnId="{C7A7C47C-802F-4935-B266-5400E4D949A5}">
      <dgm:prSet/>
      <dgm:spPr/>
      <dgm:t>
        <a:bodyPr/>
        <a:lstStyle/>
        <a:p>
          <a:endParaRPr lang="zh-CN" altLang="en-US"/>
        </a:p>
      </dgm:t>
    </dgm:pt>
    <dgm:pt modelId="{F40F45F8-53B9-45AA-813C-3616F16E3139}" type="sibTrans" cxnId="{C7A7C47C-802F-4935-B266-5400E4D949A5}">
      <dgm:prSet/>
      <dgm:spPr/>
      <dgm:t>
        <a:bodyPr/>
        <a:lstStyle/>
        <a:p>
          <a:endParaRPr lang="zh-CN" altLang="en-US"/>
        </a:p>
      </dgm:t>
    </dgm:pt>
    <dgm:pt modelId="{6D5CE8EC-05FE-43F2-8780-818A5A91D019}">
      <dgm:prSet phldrT="[文本]"/>
      <dgm:spPr/>
      <dgm:t>
        <a:bodyPr/>
        <a:lstStyle/>
        <a:p>
          <a:r>
            <a:rPr lang="zh-CN" altLang="en-US" dirty="0" smtClean="0"/>
            <a:t>教学内容</a:t>
          </a:r>
          <a:endParaRPr lang="zh-CN" altLang="en-US" dirty="0"/>
        </a:p>
      </dgm:t>
    </dgm:pt>
    <dgm:pt modelId="{6C330824-16C1-44C2-93BA-8D741E06E6AD}" type="parTrans" cxnId="{A44A72B2-1EEC-4081-98A9-0845474844AC}">
      <dgm:prSet/>
      <dgm:spPr/>
      <dgm:t>
        <a:bodyPr/>
        <a:lstStyle/>
        <a:p>
          <a:endParaRPr lang="zh-CN" altLang="en-US"/>
        </a:p>
      </dgm:t>
    </dgm:pt>
    <dgm:pt modelId="{140094D6-CCC3-46CE-80CF-2A88964F68B1}" type="sibTrans" cxnId="{A44A72B2-1EEC-4081-98A9-0845474844AC}">
      <dgm:prSet/>
      <dgm:spPr/>
      <dgm:t>
        <a:bodyPr/>
        <a:lstStyle/>
        <a:p>
          <a:endParaRPr lang="zh-CN" altLang="en-US"/>
        </a:p>
      </dgm:t>
    </dgm:pt>
    <dgm:pt modelId="{5056019C-063B-41C2-B60F-3A3060E5CAB8}">
      <dgm:prSet phldrT="[文本]"/>
      <dgm:spPr/>
      <dgm:t>
        <a:bodyPr/>
        <a:lstStyle/>
        <a:p>
          <a:r>
            <a:rPr lang="zh-CN" altLang="en-US" dirty="0" smtClean="0"/>
            <a:t>环节设计</a:t>
          </a:r>
          <a:endParaRPr lang="zh-CN" altLang="en-US" dirty="0"/>
        </a:p>
      </dgm:t>
    </dgm:pt>
    <dgm:pt modelId="{D3F233A2-E14E-4225-8C59-CF816DBA7359}" type="parTrans" cxnId="{39C2C242-D0AF-44D2-A55E-8A481B5487B7}">
      <dgm:prSet/>
      <dgm:spPr/>
      <dgm:t>
        <a:bodyPr/>
        <a:lstStyle/>
        <a:p>
          <a:endParaRPr lang="zh-CN" altLang="en-US"/>
        </a:p>
      </dgm:t>
    </dgm:pt>
    <dgm:pt modelId="{FFF1B455-4B13-47AD-9C33-E75AF26C06EF}" type="sibTrans" cxnId="{39C2C242-D0AF-44D2-A55E-8A481B5487B7}">
      <dgm:prSet/>
      <dgm:spPr/>
      <dgm:t>
        <a:bodyPr/>
        <a:lstStyle/>
        <a:p>
          <a:endParaRPr lang="zh-CN" altLang="en-US"/>
        </a:p>
      </dgm:t>
    </dgm:pt>
    <dgm:pt modelId="{CC454651-D2C7-4E06-BD9D-6271F3CC16C9}">
      <dgm:prSet phldrT="[文本]"/>
      <dgm:spPr/>
      <dgm:t>
        <a:bodyPr/>
        <a:lstStyle/>
        <a:p>
          <a:r>
            <a:rPr lang="zh-CN" altLang="en-US" dirty="0" smtClean="0"/>
            <a:t>时间控制</a:t>
          </a:r>
          <a:endParaRPr lang="zh-CN" altLang="en-US" dirty="0"/>
        </a:p>
      </dgm:t>
    </dgm:pt>
    <dgm:pt modelId="{6179BC80-BE60-41E0-A651-DEC472FA48F4}" type="parTrans" cxnId="{221D8E14-2DF9-4739-9A5B-93F1939DDF13}">
      <dgm:prSet/>
      <dgm:spPr/>
      <dgm:t>
        <a:bodyPr/>
        <a:lstStyle/>
        <a:p>
          <a:endParaRPr lang="zh-CN" altLang="en-US"/>
        </a:p>
      </dgm:t>
    </dgm:pt>
    <dgm:pt modelId="{A79378E9-44A5-49E2-AFF7-FC5525521E3E}" type="sibTrans" cxnId="{221D8E14-2DF9-4739-9A5B-93F1939DDF13}">
      <dgm:prSet/>
      <dgm:spPr/>
      <dgm:t>
        <a:bodyPr/>
        <a:lstStyle/>
        <a:p>
          <a:endParaRPr lang="zh-CN" altLang="en-US"/>
        </a:p>
      </dgm:t>
    </dgm:pt>
    <dgm:pt modelId="{80FB4A70-5E96-4769-BB74-9E01F25BD4FD}" type="pres">
      <dgm:prSet presAssocID="{C93ADA79-F402-4097-B51F-5CCB7E32A2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5DF711F-D255-4E5A-9BD4-C905BB018CA6}" type="pres">
      <dgm:prSet presAssocID="{56721F15-9CDB-437C-86A2-ADA318F95047}" presName="root1" presStyleCnt="0"/>
      <dgm:spPr/>
    </dgm:pt>
    <dgm:pt modelId="{72C6002C-F8E4-45A4-87EF-F7CE7AEE650F}" type="pres">
      <dgm:prSet presAssocID="{56721F15-9CDB-437C-86A2-ADA318F95047}" presName="LevelOneTextNode" presStyleLbl="node0" presStyleIdx="0" presStyleCnt="1" custScaleX="302479" custScaleY="12943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F9783B-3008-4175-92F3-5507CA9922AF}" type="pres">
      <dgm:prSet presAssocID="{56721F15-9CDB-437C-86A2-ADA318F95047}" presName="level2hierChild" presStyleCnt="0"/>
      <dgm:spPr/>
    </dgm:pt>
    <dgm:pt modelId="{E119D109-B452-412B-AE8B-BA89E2B81420}" type="pres">
      <dgm:prSet presAssocID="{AAEFEB1F-7C7A-4D2E-A0A8-74570085CCDC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587F9E7B-67E6-4CA6-AA79-EDB3F032A3D0}" type="pres">
      <dgm:prSet presAssocID="{AAEFEB1F-7C7A-4D2E-A0A8-74570085CCDC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D8B83BA4-8E32-4BA6-97EF-3CBFB814EDBB}" type="pres">
      <dgm:prSet presAssocID="{10861C78-4784-430D-A469-DA73A525ACEB}" presName="root2" presStyleCnt="0"/>
      <dgm:spPr/>
    </dgm:pt>
    <dgm:pt modelId="{E74F13AB-E60D-4817-89E4-F56F00B68337}" type="pres">
      <dgm:prSet presAssocID="{10861C78-4784-430D-A469-DA73A525ACEB}" presName="LevelTwoTextNode" presStyleLbl="node2" presStyleIdx="0" presStyleCnt="2" custScaleX="137759" custScaleY="11323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3F49242-5084-43A2-8D7B-82775688D9F0}" type="pres">
      <dgm:prSet presAssocID="{10861C78-4784-430D-A469-DA73A525ACEB}" presName="level3hierChild" presStyleCnt="0"/>
      <dgm:spPr/>
    </dgm:pt>
    <dgm:pt modelId="{C0B314CB-F9FD-458F-BCFC-095375564AE2}" type="pres">
      <dgm:prSet presAssocID="{44705114-D3F2-4E11-854E-091A9A96DE63}" presName="conn2-1" presStyleLbl="parChTrans1D3" presStyleIdx="0" presStyleCnt="8"/>
      <dgm:spPr/>
      <dgm:t>
        <a:bodyPr/>
        <a:lstStyle/>
        <a:p>
          <a:endParaRPr lang="zh-CN" altLang="en-US"/>
        </a:p>
      </dgm:t>
    </dgm:pt>
    <dgm:pt modelId="{06E3374E-970F-4E2C-AEE4-C98984CCA397}" type="pres">
      <dgm:prSet presAssocID="{44705114-D3F2-4E11-854E-091A9A96DE63}" presName="connTx" presStyleLbl="parChTrans1D3" presStyleIdx="0" presStyleCnt="8"/>
      <dgm:spPr/>
      <dgm:t>
        <a:bodyPr/>
        <a:lstStyle/>
        <a:p>
          <a:endParaRPr lang="zh-CN" altLang="en-US"/>
        </a:p>
      </dgm:t>
    </dgm:pt>
    <dgm:pt modelId="{270F9BE1-7F17-49E2-8929-0172339FEEF6}" type="pres">
      <dgm:prSet presAssocID="{0BB52910-F877-425B-957B-345BD6EB7877}" presName="root2" presStyleCnt="0"/>
      <dgm:spPr/>
    </dgm:pt>
    <dgm:pt modelId="{4A9DE528-0C56-464B-8C66-6B5850AA5F75}" type="pres">
      <dgm:prSet presAssocID="{0BB52910-F877-425B-957B-345BD6EB7877}" presName="LevelTwoTextNode" presStyleLbl="node3" presStyleIdx="0" presStyleCnt="8" custScaleX="136357" custScaleY="10118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3241AD9-9AC4-4A7F-B8E1-662E0DB603A2}" type="pres">
      <dgm:prSet presAssocID="{0BB52910-F877-425B-957B-345BD6EB7877}" presName="level3hierChild" presStyleCnt="0"/>
      <dgm:spPr/>
    </dgm:pt>
    <dgm:pt modelId="{99C4AC51-0ACF-43D6-92F7-5640CDE5B4AF}" type="pres">
      <dgm:prSet presAssocID="{B3F58A4C-E177-4184-9EF7-A54972BA1CD8}" presName="conn2-1" presStyleLbl="parChTrans1D3" presStyleIdx="1" presStyleCnt="8"/>
      <dgm:spPr/>
      <dgm:t>
        <a:bodyPr/>
        <a:lstStyle/>
        <a:p>
          <a:endParaRPr lang="zh-CN" altLang="en-US"/>
        </a:p>
      </dgm:t>
    </dgm:pt>
    <dgm:pt modelId="{DF340EF0-CA5E-4FC6-BFC5-8058B61753AB}" type="pres">
      <dgm:prSet presAssocID="{B3F58A4C-E177-4184-9EF7-A54972BA1CD8}" presName="connTx" presStyleLbl="parChTrans1D3" presStyleIdx="1" presStyleCnt="8"/>
      <dgm:spPr/>
      <dgm:t>
        <a:bodyPr/>
        <a:lstStyle/>
        <a:p>
          <a:endParaRPr lang="zh-CN" altLang="en-US"/>
        </a:p>
      </dgm:t>
    </dgm:pt>
    <dgm:pt modelId="{9A9A715E-491C-4535-BFB8-9E4B9A4E4436}" type="pres">
      <dgm:prSet presAssocID="{E9464D22-AFB1-44CB-B17B-299108A958A1}" presName="root2" presStyleCnt="0"/>
      <dgm:spPr/>
    </dgm:pt>
    <dgm:pt modelId="{1873ADB0-3E97-4E9E-9B76-A9E2742D1938}" type="pres">
      <dgm:prSet presAssocID="{E9464D22-AFB1-44CB-B17B-299108A958A1}" presName="LevelTwoTextNode" presStyleLbl="node3" presStyleIdx="1" presStyleCnt="8" custScaleX="135354" custScaleY="7000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73326F-75C2-41EC-9809-10FAF3C7D2C1}" type="pres">
      <dgm:prSet presAssocID="{E9464D22-AFB1-44CB-B17B-299108A958A1}" presName="level3hierChild" presStyleCnt="0"/>
      <dgm:spPr/>
    </dgm:pt>
    <dgm:pt modelId="{EC8732E9-43A4-4EF9-972D-C47111DAACEF}" type="pres">
      <dgm:prSet presAssocID="{3ED9C850-50C9-4ABE-82C5-307FACC85F08}" presName="conn2-1" presStyleLbl="parChTrans1D3" presStyleIdx="2" presStyleCnt="8"/>
      <dgm:spPr/>
      <dgm:t>
        <a:bodyPr/>
        <a:lstStyle/>
        <a:p>
          <a:endParaRPr lang="zh-CN" altLang="en-US"/>
        </a:p>
      </dgm:t>
    </dgm:pt>
    <dgm:pt modelId="{716AB1A1-9E1C-405F-8B78-B13240CCF083}" type="pres">
      <dgm:prSet presAssocID="{3ED9C850-50C9-4ABE-82C5-307FACC85F08}" presName="connTx" presStyleLbl="parChTrans1D3" presStyleIdx="2" presStyleCnt="8"/>
      <dgm:spPr/>
      <dgm:t>
        <a:bodyPr/>
        <a:lstStyle/>
        <a:p>
          <a:endParaRPr lang="zh-CN" altLang="en-US"/>
        </a:p>
      </dgm:t>
    </dgm:pt>
    <dgm:pt modelId="{64756AFC-B2D1-48F0-B710-0FBAA8442840}" type="pres">
      <dgm:prSet presAssocID="{DFA409FE-B181-40A8-8AA4-72B206B15E12}" presName="root2" presStyleCnt="0"/>
      <dgm:spPr/>
    </dgm:pt>
    <dgm:pt modelId="{1CD13F02-1C43-4D5E-893D-B5613DD7AABF}" type="pres">
      <dgm:prSet presAssocID="{DFA409FE-B181-40A8-8AA4-72B206B15E12}" presName="LevelTwoTextNode" presStyleLbl="node3" presStyleIdx="2" presStyleCnt="8" custScaleX="135865" custScaleY="11127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7CC67A-84F5-4D30-B410-87F23FB38EE8}" type="pres">
      <dgm:prSet presAssocID="{DFA409FE-B181-40A8-8AA4-72B206B15E12}" presName="level3hierChild" presStyleCnt="0"/>
      <dgm:spPr/>
    </dgm:pt>
    <dgm:pt modelId="{F71E8A5B-DC1B-4BC4-B6A4-32FDBF869084}" type="pres">
      <dgm:prSet presAssocID="{FB1B6DAF-2E69-4F77-9EDF-9F0C7A26ABA8}" presName="conn2-1" presStyleLbl="parChTrans1D3" presStyleIdx="3" presStyleCnt="8"/>
      <dgm:spPr/>
      <dgm:t>
        <a:bodyPr/>
        <a:lstStyle/>
        <a:p>
          <a:endParaRPr lang="zh-CN" altLang="en-US"/>
        </a:p>
      </dgm:t>
    </dgm:pt>
    <dgm:pt modelId="{CE77E532-9928-4A3C-B807-6C0AD981E03B}" type="pres">
      <dgm:prSet presAssocID="{FB1B6DAF-2E69-4F77-9EDF-9F0C7A26ABA8}" presName="connTx" presStyleLbl="parChTrans1D3" presStyleIdx="3" presStyleCnt="8"/>
      <dgm:spPr/>
      <dgm:t>
        <a:bodyPr/>
        <a:lstStyle/>
        <a:p>
          <a:endParaRPr lang="zh-CN" altLang="en-US"/>
        </a:p>
      </dgm:t>
    </dgm:pt>
    <dgm:pt modelId="{EC62082E-2B07-41DE-8DAA-CF0C2ED23C17}" type="pres">
      <dgm:prSet presAssocID="{8BD441C1-DA95-4526-8AC9-311C51B5A640}" presName="root2" presStyleCnt="0"/>
      <dgm:spPr/>
    </dgm:pt>
    <dgm:pt modelId="{0E910583-EC0C-41E0-8464-AD5E3E1A8438}" type="pres">
      <dgm:prSet presAssocID="{8BD441C1-DA95-4526-8AC9-311C51B5A640}" presName="LevelTwoTextNode" presStyleLbl="node3" presStyleIdx="3" presStyleCnt="8" custScaleX="136150" custScaleY="1036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8EEC930-C666-4DD4-8D55-0BCB6B17AF5A}" type="pres">
      <dgm:prSet presAssocID="{8BD441C1-DA95-4526-8AC9-311C51B5A640}" presName="level3hierChild" presStyleCnt="0"/>
      <dgm:spPr/>
    </dgm:pt>
    <dgm:pt modelId="{DE4D255E-7470-4652-A7E2-7F692DA0710B}" type="pres">
      <dgm:prSet presAssocID="{5081A4B8-CAF8-4148-B4DF-D902C588AE37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880552A3-3EE8-4FBD-93E7-50F6E6B7C541}" type="pres">
      <dgm:prSet presAssocID="{5081A4B8-CAF8-4148-B4DF-D902C588AE37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B47738B2-0D83-4EA3-B54D-FEDAECA83EFB}" type="pres">
      <dgm:prSet presAssocID="{E22A600B-08A2-400B-B5ED-E4CBDD840988}" presName="root2" presStyleCnt="0"/>
      <dgm:spPr/>
    </dgm:pt>
    <dgm:pt modelId="{AECDC337-A046-4ADF-8180-5266AC5FFA4C}" type="pres">
      <dgm:prSet presAssocID="{E22A600B-08A2-400B-B5ED-E4CBDD840988}" presName="LevelTwoTextNode" presStyleLbl="node2" presStyleIdx="1" presStyleCnt="2" custScaleX="136983" custScaleY="10866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6C66D6-946F-4EE1-9D57-E6BEAF3D4002}" type="pres">
      <dgm:prSet presAssocID="{E22A600B-08A2-400B-B5ED-E4CBDD840988}" presName="level3hierChild" presStyleCnt="0"/>
      <dgm:spPr/>
    </dgm:pt>
    <dgm:pt modelId="{A3479C68-2119-40DB-92D0-BEF6AF15232F}" type="pres">
      <dgm:prSet presAssocID="{02BBE84D-BB23-47F7-8744-8E67A0CD2B66}" presName="conn2-1" presStyleLbl="parChTrans1D3" presStyleIdx="4" presStyleCnt="8"/>
      <dgm:spPr/>
      <dgm:t>
        <a:bodyPr/>
        <a:lstStyle/>
        <a:p>
          <a:endParaRPr lang="zh-CN" altLang="en-US"/>
        </a:p>
      </dgm:t>
    </dgm:pt>
    <dgm:pt modelId="{BEFA48CD-3E23-4235-9DF5-038C8A254CC8}" type="pres">
      <dgm:prSet presAssocID="{02BBE84D-BB23-47F7-8744-8E67A0CD2B66}" presName="connTx" presStyleLbl="parChTrans1D3" presStyleIdx="4" presStyleCnt="8"/>
      <dgm:spPr/>
      <dgm:t>
        <a:bodyPr/>
        <a:lstStyle/>
        <a:p>
          <a:endParaRPr lang="zh-CN" altLang="en-US"/>
        </a:p>
      </dgm:t>
    </dgm:pt>
    <dgm:pt modelId="{A58767F9-9E6F-4CE1-997D-316854C911E9}" type="pres">
      <dgm:prSet presAssocID="{ECE3B6C6-8F00-46B7-9A6A-60BB5BD7425F}" presName="root2" presStyleCnt="0"/>
      <dgm:spPr/>
    </dgm:pt>
    <dgm:pt modelId="{E5C72295-FE43-42C0-8E56-1754A236511D}" type="pres">
      <dgm:prSet presAssocID="{ECE3B6C6-8F00-46B7-9A6A-60BB5BD7425F}" presName="LevelTwoTextNode" presStyleLbl="node3" presStyleIdx="4" presStyleCnt="8" custScaleX="147348" custScaleY="127082" custLinFactX="45765" custLinFactNeighborX="100000" custLinFactNeighborY="202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808D63A-4B93-4B03-83BC-8F5832EC5FA8}" type="pres">
      <dgm:prSet presAssocID="{ECE3B6C6-8F00-46B7-9A6A-60BB5BD7425F}" presName="level3hierChild" presStyleCnt="0"/>
      <dgm:spPr/>
    </dgm:pt>
    <dgm:pt modelId="{61969446-FA0F-4624-9BB0-DD422A36E2F3}" type="pres">
      <dgm:prSet presAssocID="{6C330824-16C1-44C2-93BA-8D741E06E6AD}" presName="conn2-1" presStyleLbl="parChTrans1D3" presStyleIdx="5" presStyleCnt="8"/>
      <dgm:spPr/>
      <dgm:t>
        <a:bodyPr/>
        <a:lstStyle/>
        <a:p>
          <a:endParaRPr lang="zh-CN" altLang="en-US"/>
        </a:p>
      </dgm:t>
    </dgm:pt>
    <dgm:pt modelId="{A9BA71CD-09BE-4E9D-A1A8-9598045709CA}" type="pres">
      <dgm:prSet presAssocID="{6C330824-16C1-44C2-93BA-8D741E06E6AD}" presName="connTx" presStyleLbl="parChTrans1D3" presStyleIdx="5" presStyleCnt="8"/>
      <dgm:spPr/>
      <dgm:t>
        <a:bodyPr/>
        <a:lstStyle/>
        <a:p>
          <a:endParaRPr lang="zh-CN" altLang="en-US"/>
        </a:p>
      </dgm:t>
    </dgm:pt>
    <dgm:pt modelId="{E9B0A954-51C6-44F2-8EC0-E77441BA4FB1}" type="pres">
      <dgm:prSet presAssocID="{6D5CE8EC-05FE-43F2-8780-818A5A91D019}" presName="root2" presStyleCnt="0"/>
      <dgm:spPr/>
    </dgm:pt>
    <dgm:pt modelId="{5E0F5AF0-7B70-4565-8E9E-FB8AAB7F664C}" type="pres">
      <dgm:prSet presAssocID="{6D5CE8EC-05FE-43F2-8780-818A5A91D019}" presName="LevelTwoTextNode" presStyleLbl="node3" presStyleIdx="5" presStyleCnt="8" custScaleX="148137" custScaleY="105338" custLinFactX="45765" custLinFactNeighborX="100000" custLinFactNeighborY="1618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2465D5-1135-4F4C-97C3-E11AEB5E0D39}" type="pres">
      <dgm:prSet presAssocID="{6D5CE8EC-05FE-43F2-8780-818A5A91D019}" presName="level3hierChild" presStyleCnt="0"/>
      <dgm:spPr/>
    </dgm:pt>
    <dgm:pt modelId="{0C8979ED-232C-49DA-BEFF-F1ECACB5B410}" type="pres">
      <dgm:prSet presAssocID="{D3F233A2-E14E-4225-8C59-CF816DBA7359}" presName="conn2-1" presStyleLbl="parChTrans1D3" presStyleIdx="6" presStyleCnt="8"/>
      <dgm:spPr/>
      <dgm:t>
        <a:bodyPr/>
        <a:lstStyle/>
        <a:p>
          <a:endParaRPr lang="zh-CN" altLang="en-US"/>
        </a:p>
      </dgm:t>
    </dgm:pt>
    <dgm:pt modelId="{DE61F2A2-ADAE-47A4-8808-879D73193D11}" type="pres">
      <dgm:prSet presAssocID="{D3F233A2-E14E-4225-8C59-CF816DBA7359}" presName="connTx" presStyleLbl="parChTrans1D3" presStyleIdx="6" presStyleCnt="8"/>
      <dgm:spPr/>
      <dgm:t>
        <a:bodyPr/>
        <a:lstStyle/>
        <a:p>
          <a:endParaRPr lang="zh-CN" altLang="en-US"/>
        </a:p>
      </dgm:t>
    </dgm:pt>
    <dgm:pt modelId="{5C9465D0-78C7-4EBD-A22C-F05B915C2F8F}" type="pres">
      <dgm:prSet presAssocID="{5056019C-063B-41C2-B60F-3A3060E5CAB8}" presName="root2" presStyleCnt="0"/>
      <dgm:spPr/>
    </dgm:pt>
    <dgm:pt modelId="{839751C8-C0E3-4A4E-8D23-CF748FCEC9A9}" type="pres">
      <dgm:prSet presAssocID="{5056019C-063B-41C2-B60F-3A3060E5CAB8}" presName="LevelTwoTextNode" presStyleLbl="node3" presStyleIdx="6" presStyleCnt="8" custScaleX="146339" custLinFactX="46664" custLinFactNeighborX="100000" custLinFactNeighborY="79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3E3DCD-F147-464D-8360-0CC18338733B}" type="pres">
      <dgm:prSet presAssocID="{5056019C-063B-41C2-B60F-3A3060E5CAB8}" presName="level3hierChild" presStyleCnt="0"/>
      <dgm:spPr/>
    </dgm:pt>
    <dgm:pt modelId="{A078D22B-D13E-4AA4-80E5-7960D0562F51}" type="pres">
      <dgm:prSet presAssocID="{6179BC80-BE60-41E0-A651-DEC472FA48F4}" presName="conn2-1" presStyleLbl="parChTrans1D3" presStyleIdx="7" presStyleCnt="8"/>
      <dgm:spPr/>
      <dgm:t>
        <a:bodyPr/>
        <a:lstStyle/>
        <a:p>
          <a:endParaRPr lang="zh-CN" altLang="en-US"/>
        </a:p>
      </dgm:t>
    </dgm:pt>
    <dgm:pt modelId="{AA8C1089-7977-46E5-B8A1-EBC160B35790}" type="pres">
      <dgm:prSet presAssocID="{6179BC80-BE60-41E0-A651-DEC472FA48F4}" presName="connTx" presStyleLbl="parChTrans1D3" presStyleIdx="7" presStyleCnt="8"/>
      <dgm:spPr/>
      <dgm:t>
        <a:bodyPr/>
        <a:lstStyle/>
        <a:p>
          <a:endParaRPr lang="zh-CN" altLang="en-US"/>
        </a:p>
      </dgm:t>
    </dgm:pt>
    <dgm:pt modelId="{8FF5EC92-579E-432D-9BEB-98052F906D75}" type="pres">
      <dgm:prSet presAssocID="{CC454651-D2C7-4E06-BD9D-6271F3CC16C9}" presName="root2" presStyleCnt="0"/>
      <dgm:spPr/>
    </dgm:pt>
    <dgm:pt modelId="{F8DB9F5F-09C5-414F-9BF1-95DB8BD7B75D}" type="pres">
      <dgm:prSet presAssocID="{CC454651-D2C7-4E06-BD9D-6271F3CC16C9}" presName="LevelTwoTextNode" presStyleLbl="node3" presStyleIdx="7" presStyleCnt="8" custScaleX="143149" custLinFactX="45765" custLinFactNeighborX="100000" custLinFactNeighborY="4506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85A997-5778-45DA-81CD-19F6FE82E5FB}" type="pres">
      <dgm:prSet presAssocID="{CC454651-D2C7-4E06-BD9D-6271F3CC16C9}" presName="level3hierChild" presStyleCnt="0"/>
      <dgm:spPr/>
    </dgm:pt>
  </dgm:ptLst>
  <dgm:cxnLst>
    <dgm:cxn modelId="{221D8E14-2DF9-4739-9A5B-93F1939DDF13}" srcId="{E22A600B-08A2-400B-B5ED-E4CBDD840988}" destId="{CC454651-D2C7-4E06-BD9D-6271F3CC16C9}" srcOrd="3" destOrd="0" parTransId="{6179BC80-BE60-41E0-A651-DEC472FA48F4}" sibTransId="{A79378E9-44A5-49E2-AFF7-FC5525521E3E}"/>
    <dgm:cxn modelId="{C73ACB21-C0E2-4185-97C8-155D2C59E616}" type="presOf" srcId="{B3F58A4C-E177-4184-9EF7-A54972BA1CD8}" destId="{DF340EF0-CA5E-4FC6-BFC5-8058B61753AB}" srcOrd="1" destOrd="0" presId="urn:microsoft.com/office/officeart/2005/8/layout/hierarchy2"/>
    <dgm:cxn modelId="{EE62151D-1D47-413B-AF7C-C806873B4DDA}" type="presOf" srcId="{6179BC80-BE60-41E0-A651-DEC472FA48F4}" destId="{A078D22B-D13E-4AA4-80E5-7960D0562F51}" srcOrd="0" destOrd="0" presId="urn:microsoft.com/office/officeart/2005/8/layout/hierarchy2"/>
    <dgm:cxn modelId="{BCD3E661-D1AD-4A6E-B68C-C37E1993459D}" type="presOf" srcId="{5056019C-063B-41C2-B60F-3A3060E5CAB8}" destId="{839751C8-C0E3-4A4E-8D23-CF748FCEC9A9}" srcOrd="0" destOrd="0" presId="urn:microsoft.com/office/officeart/2005/8/layout/hierarchy2"/>
    <dgm:cxn modelId="{3AEC0E6E-FEA1-4CF4-89C0-167FDB4C6E72}" type="presOf" srcId="{02BBE84D-BB23-47F7-8744-8E67A0CD2B66}" destId="{BEFA48CD-3E23-4235-9DF5-038C8A254CC8}" srcOrd="1" destOrd="0" presId="urn:microsoft.com/office/officeart/2005/8/layout/hierarchy2"/>
    <dgm:cxn modelId="{DD4579E7-30C8-4957-B352-83041CF7274B}" type="presOf" srcId="{44705114-D3F2-4E11-854E-091A9A96DE63}" destId="{06E3374E-970F-4E2C-AEE4-C98984CCA397}" srcOrd="1" destOrd="0" presId="urn:microsoft.com/office/officeart/2005/8/layout/hierarchy2"/>
    <dgm:cxn modelId="{C7A7C47C-802F-4935-B266-5400E4D949A5}" srcId="{10861C78-4784-430D-A469-DA73A525ACEB}" destId="{E9464D22-AFB1-44CB-B17B-299108A958A1}" srcOrd="1" destOrd="0" parTransId="{B3F58A4C-E177-4184-9EF7-A54972BA1CD8}" sibTransId="{F40F45F8-53B9-45AA-813C-3616F16E3139}"/>
    <dgm:cxn modelId="{1ED8D57E-8FC0-4BF2-BA6A-72F43A984831}" type="presOf" srcId="{44705114-D3F2-4E11-854E-091A9A96DE63}" destId="{C0B314CB-F9FD-458F-BCFC-095375564AE2}" srcOrd="0" destOrd="0" presId="urn:microsoft.com/office/officeart/2005/8/layout/hierarchy2"/>
    <dgm:cxn modelId="{68050DC0-9AA8-4949-93DC-9E9214C1D61C}" type="presOf" srcId="{8BD441C1-DA95-4526-8AC9-311C51B5A640}" destId="{0E910583-EC0C-41E0-8464-AD5E3E1A8438}" srcOrd="0" destOrd="0" presId="urn:microsoft.com/office/officeart/2005/8/layout/hierarchy2"/>
    <dgm:cxn modelId="{B763712B-0154-4BAC-9D54-467FBA7E315D}" srcId="{10861C78-4784-430D-A469-DA73A525ACEB}" destId="{DFA409FE-B181-40A8-8AA4-72B206B15E12}" srcOrd="2" destOrd="0" parTransId="{3ED9C850-50C9-4ABE-82C5-307FACC85F08}" sibTransId="{D9DCD74A-B7D7-4C44-909F-C7D854EFC0CA}"/>
    <dgm:cxn modelId="{DE88062A-C02A-4453-8A68-ADDB27A1AD0D}" type="presOf" srcId="{0BB52910-F877-425B-957B-345BD6EB7877}" destId="{4A9DE528-0C56-464B-8C66-6B5850AA5F75}" srcOrd="0" destOrd="0" presId="urn:microsoft.com/office/officeart/2005/8/layout/hierarchy2"/>
    <dgm:cxn modelId="{8DB487B6-C97A-4E3C-9576-50F2A1CCAAB0}" type="presOf" srcId="{D3F233A2-E14E-4225-8C59-CF816DBA7359}" destId="{DE61F2A2-ADAE-47A4-8808-879D73193D11}" srcOrd="1" destOrd="0" presId="urn:microsoft.com/office/officeart/2005/8/layout/hierarchy2"/>
    <dgm:cxn modelId="{C58A757C-4EA7-4F45-8878-5F77043D3E2A}" srcId="{56721F15-9CDB-437C-86A2-ADA318F95047}" destId="{E22A600B-08A2-400B-B5ED-E4CBDD840988}" srcOrd="1" destOrd="0" parTransId="{5081A4B8-CAF8-4148-B4DF-D902C588AE37}" sibTransId="{05C45467-DB82-4BDE-B029-1AAF47DAA643}"/>
    <dgm:cxn modelId="{56B98BFB-1892-4D1E-91E0-9657B01E5B07}" type="presOf" srcId="{AAEFEB1F-7C7A-4D2E-A0A8-74570085CCDC}" destId="{E119D109-B452-412B-AE8B-BA89E2B81420}" srcOrd="0" destOrd="0" presId="urn:microsoft.com/office/officeart/2005/8/layout/hierarchy2"/>
    <dgm:cxn modelId="{4854CD8D-C18E-4932-99D3-B8C23D92C974}" type="presOf" srcId="{FB1B6DAF-2E69-4F77-9EDF-9F0C7A26ABA8}" destId="{CE77E532-9928-4A3C-B807-6C0AD981E03B}" srcOrd="1" destOrd="0" presId="urn:microsoft.com/office/officeart/2005/8/layout/hierarchy2"/>
    <dgm:cxn modelId="{1A5EBDB2-7ACF-4502-91FC-0C036A6B4FF4}" type="presOf" srcId="{6C330824-16C1-44C2-93BA-8D741E06E6AD}" destId="{61969446-FA0F-4624-9BB0-DD422A36E2F3}" srcOrd="0" destOrd="0" presId="urn:microsoft.com/office/officeart/2005/8/layout/hierarchy2"/>
    <dgm:cxn modelId="{51A23FA0-830A-465D-B96D-B4DCCDCD26C2}" type="presOf" srcId="{D3F233A2-E14E-4225-8C59-CF816DBA7359}" destId="{0C8979ED-232C-49DA-BEFF-F1ECACB5B410}" srcOrd="0" destOrd="0" presId="urn:microsoft.com/office/officeart/2005/8/layout/hierarchy2"/>
    <dgm:cxn modelId="{35592475-3AD5-42E5-9058-FA27272121E3}" type="presOf" srcId="{5081A4B8-CAF8-4148-B4DF-D902C588AE37}" destId="{DE4D255E-7470-4652-A7E2-7F692DA0710B}" srcOrd="0" destOrd="0" presId="urn:microsoft.com/office/officeart/2005/8/layout/hierarchy2"/>
    <dgm:cxn modelId="{3009D8FE-799D-41C9-9D27-83DA1EF47C60}" srcId="{C93ADA79-F402-4097-B51F-5CCB7E32A2A0}" destId="{56721F15-9CDB-437C-86A2-ADA318F95047}" srcOrd="0" destOrd="0" parTransId="{C8BA3004-4996-4B2B-9BC4-7E3459BC12E9}" sibTransId="{EBBA90FC-1210-40DF-AF09-A763E7A21489}"/>
    <dgm:cxn modelId="{E361F1EB-81D9-4A30-B803-2B675B4F10EF}" type="presOf" srcId="{6D5CE8EC-05FE-43F2-8780-818A5A91D019}" destId="{5E0F5AF0-7B70-4565-8E9E-FB8AAB7F664C}" srcOrd="0" destOrd="0" presId="urn:microsoft.com/office/officeart/2005/8/layout/hierarchy2"/>
    <dgm:cxn modelId="{12FEE179-D131-47ED-A9FD-C1F2952D5512}" type="presOf" srcId="{DFA409FE-B181-40A8-8AA4-72B206B15E12}" destId="{1CD13F02-1C43-4D5E-893D-B5613DD7AABF}" srcOrd="0" destOrd="0" presId="urn:microsoft.com/office/officeart/2005/8/layout/hierarchy2"/>
    <dgm:cxn modelId="{AFDF183B-45E0-4E82-AADA-D53F7B118829}" type="presOf" srcId="{56721F15-9CDB-437C-86A2-ADA318F95047}" destId="{72C6002C-F8E4-45A4-87EF-F7CE7AEE650F}" srcOrd="0" destOrd="0" presId="urn:microsoft.com/office/officeart/2005/8/layout/hierarchy2"/>
    <dgm:cxn modelId="{7131757D-42DD-4D40-9E94-8DAECC920276}" type="presOf" srcId="{10861C78-4784-430D-A469-DA73A525ACEB}" destId="{E74F13AB-E60D-4817-89E4-F56F00B68337}" srcOrd="0" destOrd="0" presId="urn:microsoft.com/office/officeart/2005/8/layout/hierarchy2"/>
    <dgm:cxn modelId="{186EBEA7-0E0C-4CAE-9468-2353FD26F597}" srcId="{10861C78-4784-430D-A469-DA73A525ACEB}" destId="{0BB52910-F877-425B-957B-345BD6EB7877}" srcOrd="0" destOrd="0" parTransId="{44705114-D3F2-4E11-854E-091A9A96DE63}" sibTransId="{A5CE6777-B314-4E94-841B-FE1ACEBFE521}"/>
    <dgm:cxn modelId="{39C2C242-D0AF-44D2-A55E-8A481B5487B7}" srcId="{E22A600B-08A2-400B-B5ED-E4CBDD840988}" destId="{5056019C-063B-41C2-B60F-3A3060E5CAB8}" srcOrd="2" destOrd="0" parTransId="{D3F233A2-E14E-4225-8C59-CF816DBA7359}" sibTransId="{FFF1B455-4B13-47AD-9C33-E75AF26C06EF}"/>
    <dgm:cxn modelId="{4B0A0558-52DE-4B28-8F74-AAEAC65D3E47}" type="presOf" srcId="{6179BC80-BE60-41E0-A651-DEC472FA48F4}" destId="{AA8C1089-7977-46E5-B8A1-EBC160B35790}" srcOrd="1" destOrd="0" presId="urn:microsoft.com/office/officeart/2005/8/layout/hierarchy2"/>
    <dgm:cxn modelId="{B133DA25-D1F3-4DB0-9632-3A47E361E3AC}" type="presOf" srcId="{AAEFEB1F-7C7A-4D2E-A0A8-74570085CCDC}" destId="{587F9E7B-67E6-4CA6-AA79-EDB3F032A3D0}" srcOrd="1" destOrd="0" presId="urn:microsoft.com/office/officeart/2005/8/layout/hierarchy2"/>
    <dgm:cxn modelId="{919B684D-4CC2-4FB2-A6AA-8AA3A86E479F}" type="presOf" srcId="{5081A4B8-CAF8-4148-B4DF-D902C588AE37}" destId="{880552A3-3EE8-4FBD-93E7-50F6E6B7C541}" srcOrd="1" destOrd="0" presId="urn:microsoft.com/office/officeart/2005/8/layout/hierarchy2"/>
    <dgm:cxn modelId="{4D446A13-0450-4A9B-8E3C-C7B7E7F86256}" type="presOf" srcId="{3ED9C850-50C9-4ABE-82C5-307FACC85F08}" destId="{716AB1A1-9E1C-405F-8B78-B13240CCF083}" srcOrd="1" destOrd="0" presId="urn:microsoft.com/office/officeart/2005/8/layout/hierarchy2"/>
    <dgm:cxn modelId="{94DC1ED3-CDCE-4D87-91B3-580404524E77}" srcId="{E22A600B-08A2-400B-B5ED-E4CBDD840988}" destId="{ECE3B6C6-8F00-46B7-9A6A-60BB5BD7425F}" srcOrd="0" destOrd="0" parTransId="{02BBE84D-BB23-47F7-8744-8E67A0CD2B66}" sibTransId="{B64BAAE4-A2FF-4661-9F81-2B6AF8ED9F9C}"/>
    <dgm:cxn modelId="{58091EEB-EC88-4E10-9DA6-E24F16D9DE3F}" type="presOf" srcId="{C93ADA79-F402-4097-B51F-5CCB7E32A2A0}" destId="{80FB4A70-5E96-4769-BB74-9E01F25BD4FD}" srcOrd="0" destOrd="0" presId="urn:microsoft.com/office/officeart/2005/8/layout/hierarchy2"/>
    <dgm:cxn modelId="{2B71DF98-FB2C-4192-9A72-D07391E281E3}" type="presOf" srcId="{B3F58A4C-E177-4184-9EF7-A54972BA1CD8}" destId="{99C4AC51-0ACF-43D6-92F7-5640CDE5B4AF}" srcOrd="0" destOrd="0" presId="urn:microsoft.com/office/officeart/2005/8/layout/hierarchy2"/>
    <dgm:cxn modelId="{4E8E830C-7032-4BEE-9611-7DCEE45649D3}" type="presOf" srcId="{3ED9C850-50C9-4ABE-82C5-307FACC85F08}" destId="{EC8732E9-43A4-4EF9-972D-C47111DAACEF}" srcOrd="0" destOrd="0" presId="urn:microsoft.com/office/officeart/2005/8/layout/hierarchy2"/>
    <dgm:cxn modelId="{55D732A8-979D-4B64-AD20-5868FAF57698}" type="presOf" srcId="{02BBE84D-BB23-47F7-8744-8E67A0CD2B66}" destId="{A3479C68-2119-40DB-92D0-BEF6AF15232F}" srcOrd="0" destOrd="0" presId="urn:microsoft.com/office/officeart/2005/8/layout/hierarchy2"/>
    <dgm:cxn modelId="{5B4FB7DD-B57F-4C31-BA15-179C77276FA9}" type="presOf" srcId="{ECE3B6C6-8F00-46B7-9A6A-60BB5BD7425F}" destId="{E5C72295-FE43-42C0-8E56-1754A236511D}" srcOrd="0" destOrd="0" presId="urn:microsoft.com/office/officeart/2005/8/layout/hierarchy2"/>
    <dgm:cxn modelId="{BB29A43C-D8CE-4F77-9C63-A1FD8CB5DC96}" type="presOf" srcId="{6C330824-16C1-44C2-93BA-8D741E06E6AD}" destId="{A9BA71CD-09BE-4E9D-A1A8-9598045709CA}" srcOrd="1" destOrd="0" presId="urn:microsoft.com/office/officeart/2005/8/layout/hierarchy2"/>
    <dgm:cxn modelId="{69FA1057-116D-4196-8A01-24A28D110DBA}" srcId="{56721F15-9CDB-437C-86A2-ADA318F95047}" destId="{10861C78-4784-430D-A469-DA73A525ACEB}" srcOrd="0" destOrd="0" parTransId="{AAEFEB1F-7C7A-4D2E-A0A8-74570085CCDC}" sibTransId="{6DA48D32-8F83-40FC-9417-94A64FBD8FD0}"/>
    <dgm:cxn modelId="{A44A72B2-1EEC-4081-98A9-0845474844AC}" srcId="{E22A600B-08A2-400B-B5ED-E4CBDD840988}" destId="{6D5CE8EC-05FE-43F2-8780-818A5A91D019}" srcOrd="1" destOrd="0" parTransId="{6C330824-16C1-44C2-93BA-8D741E06E6AD}" sibTransId="{140094D6-CCC3-46CE-80CF-2A88964F68B1}"/>
    <dgm:cxn modelId="{D59802B2-C295-485B-88DB-E720475FB843}" type="presOf" srcId="{CC454651-D2C7-4E06-BD9D-6271F3CC16C9}" destId="{F8DB9F5F-09C5-414F-9BF1-95DB8BD7B75D}" srcOrd="0" destOrd="0" presId="urn:microsoft.com/office/officeart/2005/8/layout/hierarchy2"/>
    <dgm:cxn modelId="{9B230F89-331F-4878-9A84-6B02180B68AB}" type="presOf" srcId="{E22A600B-08A2-400B-B5ED-E4CBDD840988}" destId="{AECDC337-A046-4ADF-8180-5266AC5FFA4C}" srcOrd="0" destOrd="0" presId="urn:microsoft.com/office/officeart/2005/8/layout/hierarchy2"/>
    <dgm:cxn modelId="{DDDDE7D2-5100-44DB-AE24-EF9F50682058}" srcId="{10861C78-4784-430D-A469-DA73A525ACEB}" destId="{8BD441C1-DA95-4526-8AC9-311C51B5A640}" srcOrd="3" destOrd="0" parTransId="{FB1B6DAF-2E69-4F77-9EDF-9F0C7A26ABA8}" sibTransId="{FA17A225-E6E1-46AB-BB39-FE262529EDDA}"/>
    <dgm:cxn modelId="{AE370837-F3D6-4BC9-A407-C35513B0210F}" type="presOf" srcId="{FB1B6DAF-2E69-4F77-9EDF-9F0C7A26ABA8}" destId="{F71E8A5B-DC1B-4BC4-B6A4-32FDBF869084}" srcOrd="0" destOrd="0" presId="urn:microsoft.com/office/officeart/2005/8/layout/hierarchy2"/>
    <dgm:cxn modelId="{697E0CC5-377F-4181-B516-EDE9E596424F}" type="presOf" srcId="{E9464D22-AFB1-44CB-B17B-299108A958A1}" destId="{1873ADB0-3E97-4E9E-9B76-A9E2742D1938}" srcOrd="0" destOrd="0" presId="urn:microsoft.com/office/officeart/2005/8/layout/hierarchy2"/>
    <dgm:cxn modelId="{70EF18F9-07E0-44DA-871D-36371DDB121E}" type="presParOf" srcId="{80FB4A70-5E96-4769-BB74-9E01F25BD4FD}" destId="{A5DF711F-D255-4E5A-9BD4-C905BB018CA6}" srcOrd="0" destOrd="0" presId="urn:microsoft.com/office/officeart/2005/8/layout/hierarchy2"/>
    <dgm:cxn modelId="{9FC18341-FFB7-4E5F-9151-25FFF15206FE}" type="presParOf" srcId="{A5DF711F-D255-4E5A-9BD4-C905BB018CA6}" destId="{72C6002C-F8E4-45A4-87EF-F7CE7AEE650F}" srcOrd="0" destOrd="0" presId="urn:microsoft.com/office/officeart/2005/8/layout/hierarchy2"/>
    <dgm:cxn modelId="{73D1BA0C-FD58-40D5-8F5D-0F541CBD8BE2}" type="presParOf" srcId="{A5DF711F-D255-4E5A-9BD4-C905BB018CA6}" destId="{4CF9783B-3008-4175-92F3-5507CA9922AF}" srcOrd="1" destOrd="0" presId="urn:microsoft.com/office/officeart/2005/8/layout/hierarchy2"/>
    <dgm:cxn modelId="{DD92E5DA-35CD-4150-84DA-D2CB24996D8E}" type="presParOf" srcId="{4CF9783B-3008-4175-92F3-5507CA9922AF}" destId="{E119D109-B452-412B-AE8B-BA89E2B81420}" srcOrd="0" destOrd="0" presId="urn:microsoft.com/office/officeart/2005/8/layout/hierarchy2"/>
    <dgm:cxn modelId="{B7A2A0BD-9620-4B02-8648-80240F212D5F}" type="presParOf" srcId="{E119D109-B452-412B-AE8B-BA89E2B81420}" destId="{587F9E7B-67E6-4CA6-AA79-EDB3F032A3D0}" srcOrd="0" destOrd="0" presId="urn:microsoft.com/office/officeart/2005/8/layout/hierarchy2"/>
    <dgm:cxn modelId="{BD41C470-86A0-43AD-B983-E9BA594F522B}" type="presParOf" srcId="{4CF9783B-3008-4175-92F3-5507CA9922AF}" destId="{D8B83BA4-8E32-4BA6-97EF-3CBFB814EDBB}" srcOrd="1" destOrd="0" presId="urn:microsoft.com/office/officeart/2005/8/layout/hierarchy2"/>
    <dgm:cxn modelId="{75B69A85-EA69-45D1-8017-7BC8FC3E8F91}" type="presParOf" srcId="{D8B83BA4-8E32-4BA6-97EF-3CBFB814EDBB}" destId="{E74F13AB-E60D-4817-89E4-F56F00B68337}" srcOrd="0" destOrd="0" presId="urn:microsoft.com/office/officeart/2005/8/layout/hierarchy2"/>
    <dgm:cxn modelId="{B8F95599-CC92-48D1-9F37-CB03C44139F2}" type="presParOf" srcId="{D8B83BA4-8E32-4BA6-97EF-3CBFB814EDBB}" destId="{93F49242-5084-43A2-8D7B-82775688D9F0}" srcOrd="1" destOrd="0" presId="urn:microsoft.com/office/officeart/2005/8/layout/hierarchy2"/>
    <dgm:cxn modelId="{57B565D0-F17B-45E4-854C-47BF52BEED3B}" type="presParOf" srcId="{93F49242-5084-43A2-8D7B-82775688D9F0}" destId="{C0B314CB-F9FD-458F-BCFC-095375564AE2}" srcOrd="0" destOrd="0" presId="urn:microsoft.com/office/officeart/2005/8/layout/hierarchy2"/>
    <dgm:cxn modelId="{16F871E7-F70D-43D7-9172-61C7DD281313}" type="presParOf" srcId="{C0B314CB-F9FD-458F-BCFC-095375564AE2}" destId="{06E3374E-970F-4E2C-AEE4-C98984CCA397}" srcOrd="0" destOrd="0" presId="urn:microsoft.com/office/officeart/2005/8/layout/hierarchy2"/>
    <dgm:cxn modelId="{02103280-784B-4689-95ED-257FEFBC573B}" type="presParOf" srcId="{93F49242-5084-43A2-8D7B-82775688D9F0}" destId="{270F9BE1-7F17-49E2-8929-0172339FEEF6}" srcOrd="1" destOrd="0" presId="urn:microsoft.com/office/officeart/2005/8/layout/hierarchy2"/>
    <dgm:cxn modelId="{5E5010B0-DECA-43E0-95CC-225D052BD86E}" type="presParOf" srcId="{270F9BE1-7F17-49E2-8929-0172339FEEF6}" destId="{4A9DE528-0C56-464B-8C66-6B5850AA5F75}" srcOrd="0" destOrd="0" presId="urn:microsoft.com/office/officeart/2005/8/layout/hierarchy2"/>
    <dgm:cxn modelId="{443BC790-D0E2-4458-ADEF-3A5A731D802C}" type="presParOf" srcId="{270F9BE1-7F17-49E2-8929-0172339FEEF6}" destId="{63241AD9-9AC4-4A7F-B8E1-662E0DB603A2}" srcOrd="1" destOrd="0" presId="urn:microsoft.com/office/officeart/2005/8/layout/hierarchy2"/>
    <dgm:cxn modelId="{CBEB29CA-EA84-436F-B634-096B5B0511E2}" type="presParOf" srcId="{93F49242-5084-43A2-8D7B-82775688D9F0}" destId="{99C4AC51-0ACF-43D6-92F7-5640CDE5B4AF}" srcOrd="2" destOrd="0" presId="urn:microsoft.com/office/officeart/2005/8/layout/hierarchy2"/>
    <dgm:cxn modelId="{5FE073F3-9872-4F68-A92F-024598AB860A}" type="presParOf" srcId="{99C4AC51-0ACF-43D6-92F7-5640CDE5B4AF}" destId="{DF340EF0-CA5E-4FC6-BFC5-8058B61753AB}" srcOrd="0" destOrd="0" presId="urn:microsoft.com/office/officeart/2005/8/layout/hierarchy2"/>
    <dgm:cxn modelId="{03768B7E-9A48-41B4-8F1E-D9271A806D87}" type="presParOf" srcId="{93F49242-5084-43A2-8D7B-82775688D9F0}" destId="{9A9A715E-491C-4535-BFB8-9E4B9A4E4436}" srcOrd="3" destOrd="0" presId="urn:microsoft.com/office/officeart/2005/8/layout/hierarchy2"/>
    <dgm:cxn modelId="{6E23E264-83A4-48AF-9BDB-82DAB7F30E81}" type="presParOf" srcId="{9A9A715E-491C-4535-BFB8-9E4B9A4E4436}" destId="{1873ADB0-3E97-4E9E-9B76-A9E2742D1938}" srcOrd="0" destOrd="0" presId="urn:microsoft.com/office/officeart/2005/8/layout/hierarchy2"/>
    <dgm:cxn modelId="{83186A4A-72F2-4A8C-B35D-22199BB0AA76}" type="presParOf" srcId="{9A9A715E-491C-4535-BFB8-9E4B9A4E4436}" destId="{1273326F-75C2-41EC-9809-10FAF3C7D2C1}" srcOrd="1" destOrd="0" presId="urn:microsoft.com/office/officeart/2005/8/layout/hierarchy2"/>
    <dgm:cxn modelId="{43C69C0D-EA3A-4F8F-90AB-42A931801598}" type="presParOf" srcId="{93F49242-5084-43A2-8D7B-82775688D9F0}" destId="{EC8732E9-43A4-4EF9-972D-C47111DAACEF}" srcOrd="4" destOrd="0" presId="urn:microsoft.com/office/officeart/2005/8/layout/hierarchy2"/>
    <dgm:cxn modelId="{407A9B1F-6751-431A-9920-8067F4FCE7E4}" type="presParOf" srcId="{EC8732E9-43A4-4EF9-972D-C47111DAACEF}" destId="{716AB1A1-9E1C-405F-8B78-B13240CCF083}" srcOrd="0" destOrd="0" presId="urn:microsoft.com/office/officeart/2005/8/layout/hierarchy2"/>
    <dgm:cxn modelId="{38457D95-12F1-4429-B9B6-A482ED81774E}" type="presParOf" srcId="{93F49242-5084-43A2-8D7B-82775688D9F0}" destId="{64756AFC-B2D1-48F0-B710-0FBAA8442840}" srcOrd="5" destOrd="0" presId="urn:microsoft.com/office/officeart/2005/8/layout/hierarchy2"/>
    <dgm:cxn modelId="{EE0575B7-E713-4BF9-8614-16C3BDFFC8E2}" type="presParOf" srcId="{64756AFC-B2D1-48F0-B710-0FBAA8442840}" destId="{1CD13F02-1C43-4D5E-893D-B5613DD7AABF}" srcOrd="0" destOrd="0" presId="urn:microsoft.com/office/officeart/2005/8/layout/hierarchy2"/>
    <dgm:cxn modelId="{DEB09285-49DF-4872-9DDF-240AF561C734}" type="presParOf" srcId="{64756AFC-B2D1-48F0-B710-0FBAA8442840}" destId="{7D7CC67A-84F5-4D30-B410-87F23FB38EE8}" srcOrd="1" destOrd="0" presId="urn:microsoft.com/office/officeart/2005/8/layout/hierarchy2"/>
    <dgm:cxn modelId="{89DB17DD-A0FA-45D8-8FEF-3FE735E0E772}" type="presParOf" srcId="{93F49242-5084-43A2-8D7B-82775688D9F0}" destId="{F71E8A5B-DC1B-4BC4-B6A4-32FDBF869084}" srcOrd="6" destOrd="0" presId="urn:microsoft.com/office/officeart/2005/8/layout/hierarchy2"/>
    <dgm:cxn modelId="{3B85B23E-E271-4921-A1CE-76809C3F6827}" type="presParOf" srcId="{F71E8A5B-DC1B-4BC4-B6A4-32FDBF869084}" destId="{CE77E532-9928-4A3C-B807-6C0AD981E03B}" srcOrd="0" destOrd="0" presId="urn:microsoft.com/office/officeart/2005/8/layout/hierarchy2"/>
    <dgm:cxn modelId="{2CFC4708-BF42-4ED6-9A0C-02CF607D763B}" type="presParOf" srcId="{93F49242-5084-43A2-8D7B-82775688D9F0}" destId="{EC62082E-2B07-41DE-8DAA-CF0C2ED23C17}" srcOrd="7" destOrd="0" presId="urn:microsoft.com/office/officeart/2005/8/layout/hierarchy2"/>
    <dgm:cxn modelId="{33AEF8F0-0D70-4586-B3C8-B3EB7852D91D}" type="presParOf" srcId="{EC62082E-2B07-41DE-8DAA-CF0C2ED23C17}" destId="{0E910583-EC0C-41E0-8464-AD5E3E1A8438}" srcOrd="0" destOrd="0" presId="urn:microsoft.com/office/officeart/2005/8/layout/hierarchy2"/>
    <dgm:cxn modelId="{6B286461-A227-47FD-B253-7CF940E67565}" type="presParOf" srcId="{EC62082E-2B07-41DE-8DAA-CF0C2ED23C17}" destId="{48EEC930-C666-4DD4-8D55-0BCB6B17AF5A}" srcOrd="1" destOrd="0" presId="urn:microsoft.com/office/officeart/2005/8/layout/hierarchy2"/>
    <dgm:cxn modelId="{3683AEB6-21F6-4A3E-ACFF-F7D54E777532}" type="presParOf" srcId="{4CF9783B-3008-4175-92F3-5507CA9922AF}" destId="{DE4D255E-7470-4652-A7E2-7F692DA0710B}" srcOrd="2" destOrd="0" presId="urn:microsoft.com/office/officeart/2005/8/layout/hierarchy2"/>
    <dgm:cxn modelId="{2339727A-C522-4C87-B36C-1B8A5722F009}" type="presParOf" srcId="{DE4D255E-7470-4652-A7E2-7F692DA0710B}" destId="{880552A3-3EE8-4FBD-93E7-50F6E6B7C541}" srcOrd="0" destOrd="0" presId="urn:microsoft.com/office/officeart/2005/8/layout/hierarchy2"/>
    <dgm:cxn modelId="{45F6E78E-86A6-48CC-95F4-64F880FE4A15}" type="presParOf" srcId="{4CF9783B-3008-4175-92F3-5507CA9922AF}" destId="{B47738B2-0D83-4EA3-B54D-FEDAECA83EFB}" srcOrd="3" destOrd="0" presId="urn:microsoft.com/office/officeart/2005/8/layout/hierarchy2"/>
    <dgm:cxn modelId="{373C93F3-3641-4150-8133-2150F9C33D98}" type="presParOf" srcId="{B47738B2-0D83-4EA3-B54D-FEDAECA83EFB}" destId="{AECDC337-A046-4ADF-8180-5266AC5FFA4C}" srcOrd="0" destOrd="0" presId="urn:microsoft.com/office/officeart/2005/8/layout/hierarchy2"/>
    <dgm:cxn modelId="{5CFCABC9-A43F-42FD-B7BB-807E5664D496}" type="presParOf" srcId="{B47738B2-0D83-4EA3-B54D-FEDAECA83EFB}" destId="{B46C66D6-946F-4EE1-9D57-E6BEAF3D4002}" srcOrd="1" destOrd="0" presId="urn:microsoft.com/office/officeart/2005/8/layout/hierarchy2"/>
    <dgm:cxn modelId="{1E95B5C2-CE39-4D9D-87DD-69BAEDA675E6}" type="presParOf" srcId="{B46C66D6-946F-4EE1-9D57-E6BEAF3D4002}" destId="{A3479C68-2119-40DB-92D0-BEF6AF15232F}" srcOrd="0" destOrd="0" presId="urn:microsoft.com/office/officeart/2005/8/layout/hierarchy2"/>
    <dgm:cxn modelId="{D09942C9-8842-40DB-9DE2-51C88FDFFCF6}" type="presParOf" srcId="{A3479C68-2119-40DB-92D0-BEF6AF15232F}" destId="{BEFA48CD-3E23-4235-9DF5-038C8A254CC8}" srcOrd="0" destOrd="0" presId="urn:microsoft.com/office/officeart/2005/8/layout/hierarchy2"/>
    <dgm:cxn modelId="{EAF6ADA1-B788-4B91-B1E0-D6E81308E20F}" type="presParOf" srcId="{B46C66D6-946F-4EE1-9D57-E6BEAF3D4002}" destId="{A58767F9-9E6F-4CE1-997D-316854C911E9}" srcOrd="1" destOrd="0" presId="urn:microsoft.com/office/officeart/2005/8/layout/hierarchy2"/>
    <dgm:cxn modelId="{1E30C57C-F58C-4DE8-8B7C-5D2D5EF32247}" type="presParOf" srcId="{A58767F9-9E6F-4CE1-997D-316854C911E9}" destId="{E5C72295-FE43-42C0-8E56-1754A236511D}" srcOrd="0" destOrd="0" presId="urn:microsoft.com/office/officeart/2005/8/layout/hierarchy2"/>
    <dgm:cxn modelId="{E1B9D58A-659F-49B9-B4B4-BCD171A46F73}" type="presParOf" srcId="{A58767F9-9E6F-4CE1-997D-316854C911E9}" destId="{0808D63A-4B93-4B03-83BC-8F5832EC5FA8}" srcOrd="1" destOrd="0" presId="urn:microsoft.com/office/officeart/2005/8/layout/hierarchy2"/>
    <dgm:cxn modelId="{B0A5F0EF-D7C8-475C-8DF1-FC03205DE6AD}" type="presParOf" srcId="{B46C66D6-946F-4EE1-9D57-E6BEAF3D4002}" destId="{61969446-FA0F-4624-9BB0-DD422A36E2F3}" srcOrd="2" destOrd="0" presId="urn:microsoft.com/office/officeart/2005/8/layout/hierarchy2"/>
    <dgm:cxn modelId="{ACB079E2-20AA-41FB-A8A5-B12235922514}" type="presParOf" srcId="{61969446-FA0F-4624-9BB0-DD422A36E2F3}" destId="{A9BA71CD-09BE-4E9D-A1A8-9598045709CA}" srcOrd="0" destOrd="0" presId="urn:microsoft.com/office/officeart/2005/8/layout/hierarchy2"/>
    <dgm:cxn modelId="{6FA19D90-844B-49A9-853F-CBE133B683A6}" type="presParOf" srcId="{B46C66D6-946F-4EE1-9D57-E6BEAF3D4002}" destId="{E9B0A954-51C6-44F2-8EC0-E77441BA4FB1}" srcOrd="3" destOrd="0" presId="urn:microsoft.com/office/officeart/2005/8/layout/hierarchy2"/>
    <dgm:cxn modelId="{D8F4F3B5-456D-46F3-93BA-81B2EB3E5801}" type="presParOf" srcId="{E9B0A954-51C6-44F2-8EC0-E77441BA4FB1}" destId="{5E0F5AF0-7B70-4565-8E9E-FB8AAB7F664C}" srcOrd="0" destOrd="0" presId="urn:microsoft.com/office/officeart/2005/8/layout/hierarchy2"/>
    <dgm:cxn modelId="{C2CD4E3E-5EB5-46FF-9BF3-A0709943BDF5}" type="presParOf" srcId="{E9B0A954-51C6-44F2-8EC0-E77441BA4FB1}" destId="{CD2465D5-1135-4F4C-97C3-E11AEB5E0D39}" srcOrd="1" destOrd="0" presId="urn:microsoft.com/office/officeart/2005/8/layout/hierarchy2"/>
    <dgm:cxn modelId="{CD555EE9-0676-4D87-A3A9-F94BA4E744BD}" type="presParOf" srcId="{B46C66D6-946F-4EE1-9D57-E6BEAF3D4002}" destId="{0C8979ED-232C-49DA-BEFF-F1ECACB5B410}" srcOrd="4" destOrd="0" presId="urn:microsoft.com/office/officeart/2005/8/layout/hierarchy2"/>
    <dgm:cxn modelId="{3C84716D-7F6F-4177-AD66-7F2D1026DA23}" type="presParOf" srcId="{0C8979ED-232C-49DA-BEFF-F1ECACB5B410}" destId="{DE61F2A2-ADAE-47A4-8808-879D73193D11}" srcOrd="0" destOrd="0" presId="urn:microsoft.com/office/officeart/2005/8/layout/hierarchy2"/>
    <dgm:cxn modelId="{4877A01F-3FB2-47CA-9F5D-92B869A57E8A}" type="presParOf" srcId="{B46C66D6-946F-4EE1-9D57-E6BEAF3D4002}" destId="{5C9465D0-78C7-4EBD-A22C-F05B915C2F8F}" srcOrd="5" destOrd="0" presId="urn:microsoft.com/office/officeart/2005/8/layout/hierarchy2"/>
    <dgm:cxn modelId="{4C77EB9E-5BD7-455C-9070-38451FB24589}" type="presParOf" srcId="{5C9465D0-78C7-4EBD-A22C-F05B915C2F8F}" destId="{839751C8-C0E3-4A4E-8D23-CF748FCEC9A9}" srcOrd="0" destOrd="0" presId="urn:microsoft.com/office/officeart/2005/8/layout/hierarchy2"/>
    <dgm:cxn modelId="{30CBE224-D64D-4A0A-BF31-8B96B6E97146}" type="presParOf" srcId="{5C9465D0-78C7-4EBD-A22C-F05B915C2F8F}" destId="{653E3DCD-F147-464D-8360-0CC18338733B}" srcOrd="1" destOrd="0" presId="urn:microsoft.com/office/officeart/2005/8/layout/hierarchy2"/>
    <dgm:cxn modelId="{C19B787B-999F-49D3-B005-71A750B4301E}" type="presParOf" srcId="{B46C66D6-946F-4EE1-9D57-E6BEAF3D4002}" destId="{A078D22B-D13E-4AA4-80E5-7960D0562F51}" srcOrd="6" destOrd="0" presId="urn:microsoft.com/office/officeart/2005/8/layout/hierarchy2"/>
    <dgm:cxn modelId="{859E1A22-534C-45E1-A888-D8EC570DCB39}" type="presParOf" srcId="{A078D22B-D13E-4AA4-80E5-7960D0562F51}" destId="{AA8C1089-7977-46E5-B8A1-EBC160B35790}" srcOrd="0" destOrd="0" presId="urn:microsoft.com/office/officeart/2005/8/layout/hierarchy2"/>
    <dgm:cxn modelId="{F52E1966-BA1A-415E-9B33-68B0BFD9FE4A}" type="presParOf" srcId="{B46C66D6-946F-4EE1-9D57-E6BEAF3D4002}" destId="{8FF5EC92-579E-432D-9BEB-98052F906D75}" srcOrd="7" destOrd="0" presId="urn:microsoft.com/office/officeart/2005/8/layout/hierarchy2"/>
    <dgm:cxn modelId="{FB1A7F14-A160-4475-9520-E05CCAFE1B6C}" type="presParOf" srcId="{8FF5EC92-579E-432D-9BEB-98052F906D75}" destId="{F8DB9F5F-09C5-414F-9BF1-95DB8BD7B75D}" srcOrd="0" destOrd="0" presId="urn:microsoft.com/office/officeart/2005/8/layout/hierarchy2"/>
    <dgm:cxn modelId="{3EF03DD3-B9DC-4C3D-8785-43E3C2A6A18C}" type="presParOf" srcId="{8FF5EC92-579E-432D-9BEB-98052F906D75}" destId="{1985A997-5778-45DA-81CD-19F6FE82E5F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D2449B-8A0D-4566-A970-31C274FFD94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CC7ECE6-B68A-4B8B-9566-81AB5ADE4F8A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知识讲解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73C502-CAF2-457D-B683-A5F73FC93F74}" type="parTrans" cxnId="{27D607AE-19D5-4D0B-92E2-DD56BF729063}">
      <dgm:prSet/>
      <dgm:spPr/>
      <dgm:t>
        <a:bodyPr/>
        <a:lstStyle/>
        <a:p>
          <a:endParaRPr lang="zh-CN" altLang="en-US"/>
        </a:p>
      </dgm:t>
    </dgm:pt>
    <dgm:pt modelId="{4003E93C-1D03-47D4-8CF9-700C0CFB27E6}" type="sibTrans" cxnId="{27D607AE-19D5-4D0B-92E2-DD56BF729063}">
      <dgm:prSet/>
      <dgm:spPr/>
      <dgm:t>
        <a:bodyPr/>
        <a:lstStyle/>
        <a:p>
          <a:endParaRPr lang="zh-CN" altLang="en-US"/>
        </a:p>
      </dgm:t>
    </dgm:pt>
    <dgm:pt modelId="{1C7E7356-BFFA-41A0-AAC4-798C3573260D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重点总结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981C61-AACB-416D-BB14-5086F4679500}" type="parTrans" cxnId="{6234BF52-BE82-42DC-9C66-38588039F588}">
      <dgm:prSet/>
      <dgm:spPr/>
      <dgm:t>
        <a:bodyPr/>
        <a:lstStyle/>
        <a:p>
          <a:endParaRPr lang="zh-CN" altLang="en-US"/>
        </a:p>
      </dgm:t>
    </dgm:pt>
    <dgm:pt modelId="{7D17E781-5CC6-4BFF-ACD5-A8DBD9F871DA}" type="sibTrans" cxnId="{6234BF52-BE82-42DC-9C66-38588039F588}">
      <dgm:prSet/>
      <dgm:spPr/>
      <dgm:t>
        <a:bodyPr/>
        <a:lstStyle/>
        <a:p>
          <a:endParaRPr lang="zh-CN" altLang="en-US"/>
        </a:p>
      </dgm:t>
    </dgm:pt>
    <dgm:pt modelId="{390576C9-68F0-407C-B700-6AA6440A5FF7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前导引入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C3068C-3DEC-4561-BC81-E74282E774E3}" type="parTrans" cxnId="{1C9AD5EE-48C4-4232-B3FD-A472C998F2A9}">
      <dgm:prSet/>
      <dgm:spPr/>
      <dgm:t>
        <a:bodyPr/>
        <a:lstStyle/>
        <a:p>
          <a:endParaRPr lang="zh-CN" altLang="en-US"/>
        </a:p>
      </dgm:t>
    </dgm:pt>
    <dgm:pt modelId="{722612AA-EA11-4548-9875-42F05169A28F}" type="sibTrans" cxnId="{1C9AD5EE-48C4-4232-B3FD-A472C998F2A9}">
      <dgm:prSet/>
      <dgm:spPr/>
      <dgm:t>
        <a:bodyPr/>
        <a:lstStyle/>
        <a:p>
          <a:endParaRPr lang="zh-CN" altLang="en-US"/>
        </a:p>
      </dgm:t>
    </dgm:pt>
    <dgm:pt modelId="{8EEA28B2-E67C-497D-AD97-FC31B345B797}" type="pres">
      <dgm:prSet presAssocID="{5AD2449B-8A0D-4566-A970-31C274FFD943}" presName="CompostProcess" presStyleCnt="0">
        <dgm:presLayoutVars>
          <dgm:dir/>
          <dgm:resizeHandles val="exact"/>
        </dgm:presLayoutVars>
      </dgm:prSet>
      <dgm:spPr/>
    </dgm:pt>
    <dgm:pt modelId="{EF4103AC-63DC-4BAD-8A95-6746BC267014}" type="pres">
      <dgm:prSet presAssocID="{5AD2449B-8A0D-4566-A970-31C274FFD943}" presName="arrow" presStyleLbl="bgShp" presStyleIdx="0" presStyleCnt="1"/>
      <dgm:spPr/>
    </dgm:pt>
    <dgm:pt modelId="{7EC3F5CC-BF2E-4BB0-B4D7-367732FA75B6}" type="pres">
      <dgm:prSet presAssocID="{5AD2449B-8A0D-4566-A970-31C274FFD943}" presName="linearProcess" presStyleCnt="0"/>
      <dgm:spPr/>
    </dgm:pt>
    <dgm:pt modelId="{E597150A-FDBB-4977-89B1-082A4DB24CD7}" type="pres">
      <dgm:prSet presAssocID="{390576C9-68F0-407C-B700-6AA6440A5FF7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7652A5-1A54-43CF-99B6-3784C53C7C13}" type="pres">
      <dgm:prSet presAssocID="{722612AA-EA11-4548-9875-42F05169A28F}" presName="sibTrans" presStyleCnt="0"/>
      <dgm:spPr/>
    </dgm:pt>
    <dgm:pt modelId="{F458D820-3936-443B-A486-76377BB85D11}" type="pres">
      <dgm:prSet presAssocID="{BCC7ECE6-B68A-4B8B-9566-81AB5ADE4F8A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20A4F2-8A21-472D-88DF-0FB0F7E1241F}" type="pres">
      <dgm:prSet presAssocID="{4003E93C-1D03-47D4-8CF9-700C0CFB27E6}" presName="sibTrans" presStyleCnt="0"/>
      <dgm:spPr/>
    </dgm:pt>
    <dgm:pt modelId="{3F34C4B9-D6F8-40DB-A3F4-3B3B24A67563}" type="pres">
      <dgm:prSet presAssocID="{1C7E7356-BFFA-41A0-AAC4-798C3573260D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7D607AE-19D5-4D0B-92E2-DD56BF729063}" srcId="{5AD2449B-8A0D-4566-A970-31C274FFD943}" destId="{BCC7ECE6-B68A-4B8B-9566-81AB5ADE4F8A}" srcOrd="1" destOrd="0" parTransId="{8873C502-CAF2-457D-B683-A5F73FC93F74}" sibTransId="{4003E93C-1D03-47D4-8CF9-700C0CFB27E6}"/>
    <dgm:cxn modelId="{6234BF52-BE82-42DC-9C66-38588039F588}" srcId="{5AD2449B-8A0D-4566-A970-31C274FFD943}" destId="{1C7E7356-BFFA-41A0-AAC4-798C3573260D}" srcOrd="2" destOrd="0" parTransId="{79981C61-AACB-416D-BB14-5086F4679500}" sibTransId="{7D17E781-5CC6-4BFF-ACD5-A8DBD9F871DA}"/>
    <dgm:cxn modelId="{2B122A69-77B3-4FB4-87C1-3BA558BEA85D}" type="presOf" srcId="{1C7E7356-BFFA-41A0-AAC4-798C3573260D}" destId="{3F34C4B9-D6F8-40DB-A3F4-3B3B24A67563}" srcOrd="0" destOrd="0" presId="urn:microsoft.com/office/officeart/2005/8/layout/hProcess9"/>
    <dgm:cxn modelId="{1C9AD5EE-48C4-4232-B3FD-A472C998F2A9}" srcId="{5AD2449B-8A0D-4566-A970-31C274FFD943}" destId="{390576C9-68F0-407C-B700-6AA6440A5FF7}" srcOrd="0" destOrd="0" parTransId="{07C3068C-3DEC-4561-BC81-E74282E774E3}" sibTransId="{722612AA-EA11-4548-9875-42F05169A28F}"/>
    <dgm:cxn modelId="{90F9F952-5F1C-48D1-B533-75990702BF64}" type="presOf" srcId="{BCC7ECE6-B68A-4B8B-9566-81AB5ADE4F8A}" destId="{F458D820-3936-443B-A486-76377BB85D11}" srcOrd="0" destOrd="0" presId="urn:microsoft.com/office/officeart/2005/8/layout/hProcess9"/>
    <dgm:cxn modelId="{1C842439-02E9-4ACC-A188-E6F935A50EFC}" type="presOf" srcId="{390576C9-68F0-407C-B700-6AA6440A5FF7}" destId="{E597150A-FDBB-4977-89B1-082A4DB24CD7}" srcOrd="0" destOrd="0" presId="urn:microsoft.com/office/officeart/2005/8/layout/hProcess9"/>
    <dgm:cxn modelId="{AAFABEC9-A57D-44E6-8E63-6071E252EFC4}" type="presOf" srcId="{5AD2449B-8A0D-4566-A970-31C274FFD943}" destId="{8EEA28B2-E67C-497D-AD97-FC31B345B797}" srcOrd="0" destOrd="0" presId="urn:microsoft.com/office/officeart/2005/8/layout/hProcess9"/>
    <dgm:cxn modelId="{1DBA12C0-8A2A-4EEF-B2D5-6A73FEC3DA21}" type="presParOf" srcId="{8EEA28B2-E67C-497D-AD97-FC31B345B797}" destId="{EF4103AC-63DC-4BAD-8A95-6746BC267014}" srcOrd="0" destOrd="0" presId="urn:microsoft.com/office/officeart/2005/8/layout/hProcess9"/>
    <dgm:cxn modelId="{CC084CF0-993C-42E4-BFEB-C00EE2C84EAE}" type="presParOf" srcId="{8EEA28B2-E67C-497D-AD97-FC31B345B797}" destId="{7EC3F5CC-BF2E-4BB0-B4D7-367732FA75B6}" srcOrd="1" destOrd="0" presId="urn:microsoft.com/office/officeart/2005/8/layout/hProcess9"/>
    <dgm:cxn modelId="{67DCA4FD-42B3-4489-AEBB-9B01EE201E34}" type="presParOf" srcId="{7EC3F5CC-BF2E-4BB0-B4D7-367732FA75B6}" destId="{E597150A-FDBB-4977-89B1-082A4DB24CD7}" srcOrd="0" destOrd="0" presId="urn:microsoft.com/office/officeart/2005/8/layout/hProcess9"/>
    <dgm:cxn modelId="{FE12EC06-0DC9-4EC8-916F-324F7732D1F0}" type="presParOf" srcId="{7EC3F5CC-BF2E-4BB0-B4D7-367732FA75B6}" destId="{6F7652A5-1A54-43CF-99B6-3784C53C7C13}" srcOrd="1" destOrd="0" presId="urn:microsoft.com/office/officeart/2005/8/layout/hProcess9"/>
    <dgm:cxn modelId="{629DC82A-8B72-48E0-9C9B-1F84B44FCA00}" type="presParOf" srcId="{7EC3F5CC-BF2E-4BB0-B4D7-367732FA75B6}" destId="{F458D820-3936-443B-A486-76377BB85D11}" srcOrd="2" destOrd="0" presId="urn:microsoft.com/office/officeart/2005/8/layout/hProcess9"/>
    <dgm:cxn modelId="{873D1B63-EF86-4CB1-ABBF-6D2842DDE94C}" type="presParOf" srcId="{7EC3F5CC-BF2E-4BB0-B4D7-367732FA75B6}" destId="{6720A4F2-8A21-472D-88DF-0FB0F7E1241F}" srcOrd="3" destOrd="0" presId="urn:microsoft.com/office/officeart/2005/8/layout/hProcess9"/>
    <dgm:cxn modelId="{DE4A61DD-304D-4C23-87AF-D433D95FAF2A}" type="presParOf" srcId="{7EC3F5CC-BF2E-4BB0-B4D7-367732FA75B6}" destId="{3F34C4B9-D6F8-40DB-A3F4-3B3B24A6756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CD499B-0828-457D-86E1-ED63C7BD8C6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DB069AAA-7B29-425F-8FAD-B83534027A46}">
      <dgm:prSet phldrT="[文本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Word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搬家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04C47E-F7E9-4C2D-936E-469039D97C84}" type="parTrans" cxnId="{97AEC85A-E4EE-4DF0-953F-1A5B5A04783E}">
      <dgm:prSet/>
      <dgm:spPr/>
      <dgm:t>
        <a:bodyPr/>
        <a:lstStyle/>
        <a:p>
          <a:endParaRPr lang="zh-CN" altLang="en-US"/>
        </a:p>
      </dgm:t>
    </dgm:pt>
    <dgm:pt modelId="{30E33131-90F3-4EAB-9E66-220F8F9A7494}" type="sibTrans" cxnId="{97AEC85A-E4EE-4DF0-953F-1A5B5A04783E}">
      <dgm:prSet/>
      <dgm:spPr/>
      <dgm:t>
        <a:bodyPr/>
        <a:lstStyle/>
        <a:p>
          <a:endParaRPr lang="zh-CN" altLang="en-US"/>
        </a:p>
      </dgm:t>
    </dgm:pt>
    <dgm:pt modelId="{A7160012-03F4-45A8-90D8-F762D6C127DE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逻辑混乱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26CEC-4AC4-42BA-A0A4-A93970B43824}" type="parTrans" cxnId="{CFF58486-6E42-41B3-9388-CF5E5A968824}">
      <dgm:prSet/>
      <dgm:spPr/>
      <dgm:t>
        <a:bodyPr/>
        <a:lstStyle/>
        <a:p>
          <a:endParaRPr lang="zh-CN" altLang="en-US"/>
        </a:p>
      </dgm:t>
    </dgm:pt>
    <dgm:pt modelId="{CDDC5765-9B8F-4BEF-8E8E-A8EDFD8FAD94}" type="sibTrans" cxnId="{CFF58486-6E42-41B3-9388-CF5E5A968824}">
      <dgm:prSet/>
      <dgm:spPr/>
      <dgm:t>
        <a:bodyPr/>
        <a:lstStyle/>
        <a:p>
          <a:endParaRPr lang="zh-CN" altLang="en-US"/>
        </a:p>
      </dgm:t>
    </dgm:pt>
    <dgm:pt modelId="{451E02E2-8691-495A-85A9-B000CF1A6F6F}">
      <dgm:prSet phldrT="[文本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模板混乱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B27CDB-8BDA-4DF9-82E7-3D15F5978710}" type="parTrans" cxnId="{AAC38E89-2CD3-4F6F-9894-D23E06834F55}">
      <dgm:prSet/>
      <dgm:spPr/>
      <dgm:t>
        <a:bodyPr/>
        <a:lstStyle/>
        <a:p>
          <a:endParaRPr lang="zh-CN" altLang="en-US"/>
        </a:p>
      </dgm:t>
    </dgm:pt>
    <dgm:pt modelId="{B0EBC9CF-1A9A-448E-8BAD-9BD5641D310B}" type="sibTrans" cxnId="{AAC38E89-2CD3-4F6F-9894-D23E06834F55}">
      <dgm:prSet/>
      <dgm:spPr/>
      <dgm:t>
        <a:bodyPr/>
        <a:lstStyle/>
        <a:p>
          <a:endParaRPr lang="zh-CN" altLang="en-US"/>
        </a:p>
      </dgm:t>
    </dgm:pt>
    <dgm:pt modelId="{0F3B1265-C757-48AF-B50C-D026A3B5652B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特校动画太多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F83FBC-E8A3-4FB0-BEB4-F541350C9817}" type="parTrans" cxnId="{BB77AA3F-E21E-401A-B5D7-FB53820A7F80}">
      <dgm:prSet/>
      <dgm:spPr/>
      <dgm:t>
        <a:bodyPr/>
        <a:lstStyle/>
        <a:p>
          <a:endParaRPr lang="zh-CN" altLang="en-US"/>
        </a:p>
      </dgm:t>
    </dgm:pt>
    <dgm:pt modelId="{7B2C2F82-EA6C-44C8-8266-7E341CDFEF20}" type="sibTrans" cxnId="{BB77AA3F-E21E-401A-B5D7-FB53820A7F80}">
      <dgm:prSet/>
      <dgm:spPr/>
      <dgm:t>
        <a:bodyPr/>
        <a:lstStyle/>
        <a:p>
          <a:endParaRPr lang="zh-CN" altLang="en-US"/>
        </a:p>
      </dgm:t>
    </dgm:pt>
    <dgm:pt modelId="{04F06B89-D3CF-4DAF-BB5A-0EB65AC1369C}" type="pres">
      <dgm:prSet presAssocID="{FFCD499B-0828-457D-86E1-ED63C7BD8C65}" presName="Name0" presStyleCnt="0">
        <dgm:presLayoutVars>
          <dgm:dir/>
          <dgm:resizeHandles val="exact"/>
        </dgm:presLayoutVars>
      </dgm:prSet>
      <dgm:spPr/>
    </dgm:pt>
    <dgm:pt modelId="{4A398956-01B8-4C5D-8D26-4ED86FA3CB2A}" type="pres">
      <dgm:prSet presAssocID="{DB069AAA-7B29-425F-8FAD-B83534027A46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DFB9E5-1CB1-43A1-9DC2-A5CBBC5D2DFC}" type="pres">
      <dgm:prSet presAssocID="{30E33131-90F3-4EAB-9E66-220F8F9A7494}" presName="parSpace" presStyleCnt="0"/>
      <dgm:spPr/>
    </dgm:pt>
    <dgm:pt modelId="{42B6F643-016D-4781-9BAE-6A5FF10B7377}" type="pres">
      <dgm:prSet presAssocID="{A7160012-03F4-45A8-90D8-F762D6C127DE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E6D710-7E7C-4BB3-AFD8-E527EE83D180}" type="pres">
      <dgm:prSet presAssocID="{CDDC5765-9B8F-4BEF-8E8E-A8EDFD8FAD94}" presName="parSpace" presStyleCnt="0"/>
      <dgm:spPr/>
    </dgm:pt>
    <dgm:pt modelId="{46F4FE16-2076-40E6-BC44-54CE0BCE4F06}" type="pres">
      <dgm:prSet presAssocID="{451E02E2-8691-495A-85A9-B000CF1A6F6F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784443-DE28-465E-A2EC-E7A0A6BC3479}" type="pres">
      <dgm:prSet presAssocID="{B0EBC9CF-1A9A-448E-8BAD-9BD5641D310B}" presName="parSpace" presStyleCnt="0"/>
      <dgm:spPr/>
    </dgm:pt>
    <dgm:pt modelId="{3B092088-0476-44A5-8803-1C4E238D0A7E}" type="pres">
      <dgm:prSet presAssocID="{0F3B1265-C757-48AF-B50C-D026A3B5652B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478D3ED-13CB-446A-B0B8-B13D290FF66F}" type="presOf" srcId="{451E02E2-8691-495A-85A9-B000CF1A6F6F}" destId="{46F4FE16-2076-40E6-BC44-54CE0BCE4F06}" srcOrd="0" destOrd="0" presId="urn:microsoft.com/office/officeart/2005/8/layout/hChevron3"/>
    <dgm:cxn modelId="{605BBD5F-F146-408A-815B-07DED5F56748}" type="presOf" srcId="{0F3B1265-C757-48AF-B50C-D026A3B5652B}" destId="{3B092088-0476-44A5-8803-1C4E238D0A7E}" srcOrd="0" destOrd="0" presId="urn:microsoft.com/office/officeart/2005/8/layout/hChevron3"/>
    <dgm:cxn modelId="{9A75C029-498C-4E25-979C-7E005E657806}" type="presOf" srcId="{FFCD499B-0828-457D-86E1-ED63C7BD8C65}" destId="{04F06B89-D3CF-4DAF-BB5A-0EB65AC1369C}" srcOrd="0" destOrd="0" presId="urn:microsoft.com/office/officeart/2005/8/layout/hChevron3"/>
    <dgm:cxn modelId="{BB77AA3F-E21E-401A-B5D7-FB53820A7F80}" srcId="{FFCD499B-0828-457D-86E1-ED63C7BD8C65}" destId="{0F3B1265-C757-48AF-B50C-D026A3B5652B}" srcOrd="3" destOrd="0" parTransId="{84F83FBC-E8A3-4FB0-BEB4-F541350C9817}" sibTransId="{7B2C2F82-EA6C-44C8-8266-7E341CDFEF20}"/>
    <dgm:cxn modelId="{F676494E-8671-444A-9F8A-3EDDAB6C4613}" type="presOf" srcId="{A7160012-03F4-45A8-90D8-F762D6C127DE}" destId="{42B6F643-016D-4781-9BAE-6A5FF10B7377}" srcOrd="0" destOrd="0" presId="urn:microsoft.com/office/officeart/2005/8/layout/hChevron3"/>
    <dgm:cxn modelId="{AAC38E89-2CD3-4F6F-9894-D23E06834F55}" srcId="{FFCD499B-0828-457D-86E1-ED63C7BD8C65}" destId="{451E02E2-8691-495A-85A9-B000CF1A6F6F}" srcOrd="2" destOrd="0" parTransId="{B6B27CDB-8BDA-4DF9-82E7-3D15F5978710}" sibTransId="{B0EBC9CF-1A9A-448E-8BAD-9BD5641D310B}"/>
    <dgm:cxn modelId="{C79AF0EB-522B-4EC1-933C-E5E788EA89A1}" type="presOf" srcId="{DB069AAA-7B29-425F-8FAD-B83534027A46}" destId="{4A398956-01B8-4C5D-8D26-4ED86FA3CB2A}" srcOrd="0" destOrd="0" presId="urn:microsoft.com/office/officeart/2005/8/layout/hChevron3"/>
    <dgm:cxn modelId="{97AEC85A-E4EE-4DF0-953F-1A5B5A04783E}" srcId="{FFCD499B-0828-457D-86E1-ED63C7BD8C65}" destId="{DB069AAA-7B29-425F-8FAD-B83534027A46}" srcOrd="0" destOrd="0" parTransId="{8B04C47E-F7E9-4C2D-936E-469039D97C84}" sibTransId="{30E33131-90F3-4EAB-9E66-220F8F9A7494}"/>
    <dgm:cxn modelId="{CFF58486-6E42-41B3-9388-CF5E5A968824}" srcId="{FFCD499B-0828-457D-86E1-ED63C7BD8C65}" destId="{A7160012-03F4-45A8-90D8-F762D6C127DE}" srcOrd="1" destOrd="0" parTransId="{4E326CEC-4AC4-42BA-A0A4-A93970B43824}" sibTransId="{CDDC5765-9B8F-4BEF-8E8E-A8EDFD8FAD94}"/>
    <dgm:cxn modelId="{110005F8-1FDA-4A07-AC94-1F0B024B1F01}" type="presParOf" srcId="{04F06B89-D3CF-4DAF-BB5A-0EB65AC1369C}" destId="{4A398956-01B8-4C5D-8D26-4ED86FA3CB2A}" srcOrd="0" destOrd="0" presId="urn:microsoft.com/office/officeart/2005/8/layout/hChevron3"/>
    <dgm:cxn modelId="{75B9FC82-1719-4019-B5A2-5F069F885259}" type="presParOf" srcId="{04F06B89-D3CF-4DAF-BB5A-0EB65AC1369C}" destId="{1BDFB9E5-1CB1-43A1-9DC2-A5CBBC5D2DFC}" srcOrd="1" destOrd="0" presId="urn:microsoft.com/office/officeart/2005/8/layout/hChevron3"/>
    <dgm:cxn modelId="{368C2389-8709-4CC2-A810-8A2F41B718B6}" type="presParOf" srcId="{04F06B89-D3CF-4DAF-BB5A-0EB65AC1369C}" destId="{42B6F643-016D-4781-9BAE-6A5FF10B7377}" srcOrd="2" destOrd="0" presId="urn:microsoft.com/office/officeart/2005/8/layout/hChevron3"/>
    <dgm:cxn modelId="{8E45FF7B-36E4-41EE-A233-96BDFACEB1B5}" type="presParOf" srcId="{04F06B89-D3CF-4DAF-BB5A-0EB65AC1369C}" destId="{0DE6D710-7E7C-4BB3-AFD8-E527EE83D180}" srcOrd="3" destOrd="0" presId="urn:microsoft.com/office/officeart/2005/8/layout/hChevron3"/>
    <dgm:cxn modelId="{8FF66519-4F80-4D39-B72D-EE5D1D830775}" type="presParOf" srcId="{04F06B89-D3CF-4DAF-BB5A-0EB65AC1369C}" destId="{46F4FE16-2076-40E6-BC44-54CE0BCE4F06}" srcOrd="4" destOrd="0" presId="urn:microsoft.com/office/officeart/2005/8/layout/hChevron3"/>
    <dgm:cxn modelId="{38840269-8073-4273-A147-49B091B0960C}" type="presParOf" srcId="{04F06B89-D3CF-4DAF-BB5A-0EB65AC1369C}" destId="{B5784443-DE28-465E-A2EC-E7A0A6BC3479}" srcOrd="5" destOrd="0" presId="urn:microsoft.com/office/officeart/2005/8/layout/hChevron3"/>
    <dgm:cxn modelId="{F64DDF21-676E-427A-84AB-C934D35B05B7}" type="presParOf" srcId="{04F06B89-D3CF-4DAF-BB5A-0EB65AC1369C}" destId="{3B092088-0476-44A5-8803-1C4E238D0A7E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6002C-F8E4-45A4-87EF-F7CE7AEE650F}">
      <dsp:nvSpPr>
        <dsp:cNvPr id="0" name=""/>
        <dsp:cNvSpPr/>
      </dsp:nvSpPr>
      <dsp:spPr>
        <a:xfrm>
          <a:off x="921832" y="1826445"/>
          <a:ext cx="2874889" cy="615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教案内容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939848" y="1844461"/>
        <a:ext cx="2838857" cy="579089"/>
      </dsp:txXfrm>
    </dsp:sp>
    <dsp:sp modelId="{E119D109-B452-412B-AE8B-BA89E2B81420}">
      <dsp:nvSpPr>
        <dsp:cNvPr id="0" name=""/>
        <dsp:cNvSpPr/>
      </dsp:nvSpPr>
      <dsp:spPr>
        <a:xfrm rot="17334798">
          <a:off x="3400366" y="1569478"/>
          <a:ext cx="1172890" cy="19489"/>
        </a:xfrm>
        <a:custGeom>
          <a:avLst/>
          <a:gdLst/>
          <a:ahLst/>
          <a:cxnLst/>
          <a:rect l="0" t="0" r="0" b="0"/>
          <a:pathLst>
            <a:path>
              <a:moveTo>
                <a:pt x="0" y="9744"/>
              </a:moveTo>
              <a:lnTo>
                <a:pt x="1172890" y="97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957488" y="1549901"/>
        <a:ext cx="58644" cy="58644"/>
      </dsp:txXfrm>
    </dsp:sp>
    <dsp:sp modelId="{E74F13AB-E60D-4817-89E4-F56F00B68337}">
      <dsp:nvSpPr>
        <dsp:cNvPr id="0" name=""/>
        <dsp:cNvSpPr/>
      </dsp:nvSpPr>
      <dsp:spPr>
        <a:xfrm>
          <a:off x="4176899" y="755389"/>
          <a:ext cx="1309320" cy="538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基本内容</a:t>
          </a:r>
          <a:endParaRPr lang="zh-CN" altLang="en-US" sz="1400" kern="1200" dirty="0"/>
        </a:p>
      </dsp:txBody>
      <dsp:txXfrm>
        <a:off x="4192659" y="771149"/>
        <a:ext cx="1277800" cy="506582"/>
      </dsp:txXfrm>
    </dsp:sp>
    <dsp:sp modelId="{C0B314CB-F9FD-458F-BCFC-095375564AE2}">
      <dsp:nvSpPr>
        <dsp:cNvPr id="0" name=""/>
        <dsp:cNvSpPr/>
      </dsp:nvSpPr>
      <dsp:spPr>
        <a:xfrm rot="17752407">
          <a:off x="5240710" y="622761"/>
          <a:ext cx="871196" cy="19489"/>
        </a:xfrm>
        <a:custGeom>
          <a:avLst/>
          <a:gdLst/>
          <a:ahLst/>
          <a:cxnLst/>
          <a:rect l="0" t="0" r="0" b="0"/>
          <a:pathLst>
            <a:path>
              <a:moveTo>
                <a:pt x="0" y="9744"/>
              </a:moveTo>
              <a:lnTo>
                <a:pt x="871196" y="97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654528" y="610726"/>
        <a:ext cx="43559" cy="43559"/>
      </dsp:txXfrm>
    </dsp:sp>
    <dsp:sp modelId="{4A9DE528-0C56-464B-8C66-6B5850AA5F75}">
      <dsp:nvSpPr>
        <dsp:cNvPr id="0" name=""/>
        <dsp:cNvSpPr/>
      </dsp:nvSpPr>
      <dsp:spPr>
        <a:xfrm>
          <a:off x="5866397" y="136"/>
          <a:ext cx="1295995" cy="4808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班级、课程</a:t>
          </a:r>
          <a:endParaRPr lang="zh-CN" altLang="en-US" sz="1400" kern="1200" dirty="0"/>
        </a:p>
      </dsp:txBody>
      <dsp:txXfrm>
        <a:off x="5880481" y="14220"/>
        <a:ext cx="1267827" cy="452703"/>
      </dsp:txXfrm>
    </dsp:sp>
    <dsp:sp modelId="{99C4AC51-0ACF-43D6-92F7-5640CDE5B4AF}">
      <dsp:nvSpPr>
        <dsp:cNvPr id="0" name=""/>
        <dsp:cNvSpPr/>
      </dsp:nvSpPr>
      <dsp:spPr>
        <a:xfrm rot="19271260">
          <a:off x="5432356" y="861793"/>
          <a:ext cx="487905" cy="19489"/>
        </a:xfrm>
        <a:custGeom>
          <a:avLst/>
          <a:gdLst/>
          <a:ahLst/>
          <a:cxnLst/>
          <a:rect l="0" t="0" r="0" b="0"/>
          <a:pathLst>
            <a:path>
              <a:moveTo>
                <a:pt x="0" y="9744"/>
              </a:moveTo>
              <a:lnTo>
                <a:pt x="487905" y="97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664111" y="859340"/>
        <a:ext cx="24395" cy="24395"/>
      </dsp:txXfrm>
    </dsp:sp>
    <dsp:sp modelId="{1873ADB0-3E97-4E9E-9B76-A9E2742D1938}">
      <dsp:nvSpPr>
        <dsp:cNvPr id="0" name=""/>
        <dsp:cNvSpPr/>
      </dsp:nvSpPr>
      <dsp:spPr>
        <a:xfrm>
          <a:off x="5866397" y="552291"/>
          <a:ext cx="1286462" cy="3326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课时</a:t>
          </a:r>
          <a:endParaRPr lang="zh-CN" altLang="en-US" sz="1400" kern="1200" dirty="0"/>
        </a:p>
      </dsp:txBody>
      <dsp:txXfrm>
        <a:off x="5876141" y="562035"/>
        <a:ext cx="1266974" cy="313200"/>
      </dsp:txXfrm>
    </dsp:sp>
    <dsp:sp modelId="{EC8732E9-43A4-4EF9-972D-C47111DAACEF}">
      <dsp:nvSpPr>
        <dsp:cNvPr id="0" name=""/>
        <dsp:cNvSpPr/>
      </dsp:nvSpPr>
      <dsp:spPr>
        <a:xfrm rot="1637946">
          <a:off x="5462395" y="1112804"/>
          <a:ext cx="427826" cy="19489"/>
        </a:xfrm>
        <a:custGeom>
          <a:avLst/>
          <a:gdLst/>
          <a:ahLst/>
          <a:cxnLst/>
          <a:rect l="0" t="0" r="0" b="0"/>
          <a:pathLst>
            <a:path>
              <a:moveTo>
                <a:pt x="0" y="9744"/>
              </a:moveTo>
              <a:lnTo>
                <a:pt x="427826" y="97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665613" y="1111853"/>
        <a:ext cx="21391" cy="21391"/>
      </dsp:txXfrm>
    </dsp:sp>
    <dsp:sp modelId="{1CD13F02-1C43-4D5E-893D-B5613DD7AABF}">
      <dsp:nvSpPr>
        <dsp:cNvPr id="0" name=""/>
        <dsp:cNvSpPr/>
      </dsp:nvSpPr>
      <dsp:spPr>
        <a:xfrm>
          <a:off x="5866397" y="956263"/>
          <a:ext cx="1291319" cy="528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教学目标</a:t>
          </a:r>
          <a:endParaRPr lang="zh-CN" altLang="en-US" sz="1400" kern="1200" dirty="0"/>
        </a:p>
      </dsp:txBody>
      <dsp:txXfrm>
        <a:off x="5881885" y="971751"/>
        <a:ext cx="1260343" cy="497812"/>
      </dsp:txXfrm>
    </dsp:sp>
    <dsp:sp modelId="{F71E8A5B-DC1B-4BC4-B6A4-32FDBF869084}">
      <dsp:nvSpPr>
        <dsp:cNvPr id="0" name=""/>
        <dsp:cNvSpPr/>
      </dsp:nvSpPr>
      <dsp:spPr>
        <a:xfrm rot="3837599">
          <a:off x="5243303" y="1403745"/>
          <a:ext cx="866009" cy="19489"/>
        </a:xfrm>
        <a:custGeom>
          <a:avLst/>
          <a:gdLst/>
          <a:ahLst/>
          <a:cxnLst/>
          <a:rect l="0" t="0" r="0" b="0"/>
          <a:pathLst>
            <a:path>
              <a:moveTo>
                <a:pt x="0" y="9744"/>
              </a:moveTo>
              <a:lnTo>
                <a:pt x="866009" y="97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654658" y="1391840"/>
        <a:ext cx="43300" cy="43300"/>
      </dsp:txXfrm>
    </dsp:sp>
    <dsp:sp modelId="{0E910583-EC0C-41E0-8464-AD5E3E1A8438}">
      <dsp:nvSpPr>
        <dsp:cNvPr id="0" name=""/>
        <dsp:cNvSpPr/>
      </dsp:nvSpPr>
      <dsp:spPr>
        <a:xfrm>
          <a:off x="5866397" y="1556334"/>
          <a:ext cx="1294027" cy="492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教学重点</a:t>
          </a:r>
          <a:r>
            <a:rPr lang="en-US" altLang="zh-CN" sz="1400" kern="1200" dirty="0" smtClean="0"/>
            <a:t/>
          </a:r>
          <a:br>
            <a:rPr lang="en-US" altLang="zh-CN" sz="1400" kern="1200" dirty="0" smtClean="0"/>
          </a:br>
          <a:r>
            <a:rPr lang="zh-CN" altLang="en-US" sz="1400" kern="1200" dirty="0" smtClean="0"/>
            <a:t>和难点</a:t>
          </a:r>
          <a:endParaRPr lang="zh-CN" altLang="en-US" sz="1400" kern="1200" dirty="0"/>
        </a:p>
      </dsp:txBody>
      <dsp:txXfrm>
        <a:off x="5880819" y="1570756"/>
        <a:ext cx="1265183" cy="463566"/>
      </dsp:txXfrm>
    </dsp:sp>
    <dsp:sp modelId="{DE4D255E-7470-4652-A7E2-7F692DA0710B}">
      <dsp:nvSpPr>
        <dsp:cNvPr id="0" name=""/>
        <dsp:cNvSpPr/>
      </dsp:nvSpPr>
      <dsp:spPr>
        <a:xfrm rot="4275427">
          <a:off x="3395228" y="2684473"/>
          <a:ext cx="1183165" cy="19489"/>
        </a:xfrm>
        <a:custGeom>
          <a:avLst/>
          <a:gdLst/>
          <a:ahLst/>
          <a:cxnLst/>
          <a:rect l="0" t="0" r="0" b="0"/>
          <a:pathLst>
            <a:path>
              <a:moveTo>
                <a:pt x="0" y="9744"/>
              </a:moveTo>
              <a:lnTo>
                <a:pt x="1183165" y="97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957231" y="2664638"/>
        <a:ext cx="59158" cy="59158"/>
      </dsp:txXfrm>
    </dsp:sp>
    <dsp:sp modelId="{AECDC337-A046-4ADF-8180-5266AC5FFA4C}">
      <dsp:nvSpPr>
        <dsp:cNvPr id="0" name=""/>
        <dsp:cNvSpPr/>
      </dsp:nvSpPr>
      <dsp:spPr>
        <a:xfrm>
          <a:off x="4176899" y="2996234"/>
          <a:ext cx="1301945" cy="516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教学过程设计</a:t>
          </a:r>
          <a:endParaRPr lang="zh-CN" altLang="en-US" sz="1400" kern="1200" dirty="0"/>
        </a:p>
      </dsp:txBody>
      <dsp:txXfrm>
        <a:off x="4192024" y="3011359"/>
        <a:ext cx="1271695" cy="486139"/>
      </dsp:txXfrm>
    </dsp:sp>
    <dsp:sp modelId="{A3479C68-2119-40DB-92D0-BEF6AF15232F}">
      <dsp:nvSpPr>
        <dsp:cNvPr id="0" name=""/>
        <dsp:cNvSpPr/>
      </dsp:nvSpPr>
      <dsp:spPr>
        <a:xfrm rot="19839190">
          <a:off x="5382448" y="2876549"/>
          <a:ext cx="1502300" cy="19489"/>
        </a:xfrm>
        <a:custGeom>
          <a:avLst/>
          <a:gdLst/>
          <a:ahLst/>
          <a:cxnLst/>
          <a:rect l="0" t="0" r="0" b="0"/>
          <a:pathLst>
            <a:path>
              <a:moveTo>
                <a:pt x="0" y="9744"/>
              </a:moveTo>
              <a:lnTo>
                <a:pt x="1502300" y="97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096041" y="2848736"/>
        <a:ext cx="75115" cy="75115"/>
      </dsp:txXfrm>
    </dsp:sp>
    <dsp:sp modelId="{E5C72295-FE43-42C0-8E56-1754A236511D}">
      <dsp:nvSpPr>
        <dsp:cNvPr id="0" name=""/>
        <dsp:cNvSpPr/>
      </dsp:nvSpPr>
      <dsp:spPr>
        <a:xfrm>
          <a:off x="6788353" y="2216198"/>
          <a:ext cx="1400458" cy="6039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教学过程</a:t>
          </a:r>
          <a:endParaRPr lang="zh-CN" altLang="en-US" sz="1400" kern="1200" dirty="0"/>
        </a:p>
      </dsp:txBody>
      <dsp:txXfrm>
        <a:off x="6806041" y="2233886"/>
        <a:ext cx="1365082" cy="568544"/>
      </dsp:txXfrm>
    </dsp:sp>
    <dsp:sp modelId="{61969446-FA0F-4624-9BB0-DD422A36E2F3}">
      <dsp:nvSpPr>
        <dsp:cNvPr id="0" name=""/>
        <dsp:cNvSpPr/>
      </dsp:nvSpPr>
      <dsp:spPr>
        <a:xfrm rot="21252706">
          <a:off x="5475508" y="3178692"/>
          <a:ext cx="1308682" cy="19489"/>
        </a:xfrm>
        <a:custGeom>
          <a:avLst/>
          <a:gdLst/>
          <a:ahLst/>
          <a:cxnLst/>
          <a:rect l="0" t="0" r="0" b="0"/>
          <a:pathLst>
            <a:path>
              <a:moveTo>
                <a:pt x="0" y="9744"/>
              </a:moveTo>
              <a:lnTo>
                <a:pt x="1308682" y="97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097132" y="3155720"/>
        <a:ext cx="65434" cy="65434"/>
      </dsp:txXfrm>
    </dsp:sp>
    <dsp:sp modelId="{5E0F5AF0-7B70-4565-8E9E-FB8AAB7F664C}">
      <dsp:nvSpPr>
        <dsp:cNvPr id="0" name=""/>
        <dsp:cNvSpPr/>
      </dsp:nvSpPr>
      <dsp:spPr>
        <a:xfrm>
          <a:off x="6780854" y="2872151"/>
          <a:ext cx="1407957" cy="500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教学内容</a:t>
          </a:r>
          <a:endParaRPr lang="zh-CN" altLang="en-US" sz="1400" kern="1200" dirty="0"/>
        </a:p>
      </dsp:txBody>
      <dsp:txXfrm>
        <a:off x="6795516" y="2886813"/>
        <a:ext cx="1378633" cy="471264"/>
      </dsp:txXfrm>
    </dsp:sp>
    <dsp:sp modelId="{0C8979ED-232C-49DA-BEFF-F1ECACB5B410}">
      <dsp:nvSpPr>
        <dsp:cNvPr id="0" name=""/>
        <dsp:cNvSpPr/>
      </dsp:nvSpPr>
      <dsp:spPr>
        <a:xfrm rot="983567">
          <a:off x="5450897" y="3438710"/>
          <a:ext cx="1374992" cy="19489"/>
        </a:xfrm>
        <a:custGeom>
          <a:avLst/>
          <a:gdLst/>
          <a:ahLst/>
          <a:cxnLst/>
          <a:rect l="0" t="0" r="0" b="0"/>
          <a:pathLst>
            <a:path>
              <a:moveTo>
                <a:pt x="0" y="9744"/>
              </a:moveTo>
              <a:lnTo>
                <a:pt x="1374992" y="97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04019" y="3414080"/>
        <a:ext cx="68749" cy="68749"/>
      </dsp:txXfrm>
    </dsp:sp>
    <dsp:sp modelId="{839751C8-C0E3-4A4E-8D23-CF748FCEC9A9}">
      <dsp:nvSpPr>
        <dsp:cNvPr id="0" name=""/>
        <dsp:cNvSpPr/>
      </dsp:nvSpPr>
      <dsp:spPr>
        <a:xfrm>
          <a:off x="6797943" y="3404870"/>
          <a:ext cx="1390868" cy="475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环节设计</a:t>
          </a:r>
          <a:endParaRPr lang="zh-CN" altLang="en-US" sz="1400" kern="1200" dirty="0"/>
        </a:p>
      </dsp:txBody>
      <dsp:txXfrm>
        <a:off x="6811862" y="3418789"/>
        <a:ext cx="1363030" cy="447383"/>
      </dsp:txXfrm>
    </dsp:sp>
    <dsp:sp modelId="{A078D22B-D13E-4AA4-80E5-7960D0562F51}">
      <dsp:nvSpPr>
        <dsp:cNvPr id="0" name=""/>
        <dsp:cNvSpPr/>
      </dsp:nvSpPr>
      <dsp:spPr>
        <a:xfrm rot="2016664">
          <a:off x="5343398" y="3693147"/>
          <a:ext cx="1620310" cy="19489"/>
        </a:xfrm>
        <a:custGeom>
          <a:avLst/>
          <a:gdLst/>
          <a:ahLst/>
          <a:cxnLst/>
          <a:rect l="0" t="0" r="0" b="0"/>
          <a:pathLst>
            <a:path>
              <a:moveTo>
                <a:pt x="0" y="9744"/>
              </a:moveTo>
              <a:lnTo>
                <a:pt x="1620310" y="97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13045" y="3662384"/>
        <a:ext cx="81015" cy="81015"/>
      </dsp:txXfrm>
    </dsp:sp>
    <dsp:sp modelId="{F8DB9F5F-09C5-414F-9BF1-95DB8BD7B75D}">
      <dsp:nvSpPr>
        <dsp:cNvPr id="0" name=""/>
        <dsp:cNvSpPr/>
      </dsp:nvSpPr>
      <dsp:spPr>
        <a:xfrm>
          <a:off x="6828262" y="3913745"/>
          <a:ext cx="1360549" cy="475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时间控制</a:t>
          </a:r>
          <a:endParaRPr lang="zh-CN" altLang="en-US" sz="1400" kern="1200" dirty="0"/>
        </a:p>
      </dsp:txBody>
      <dsp:txXfrm>
        <a:off x="6842181" y="3927664"/>
        <a:ext cx="1332711" cy="4473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103AC-63DC-4BAD-8A95-6746BC267014}">
      <dsp:nvSpPr>
        <dsp:cNvPr id="0" name=""/>
        <dsp:cNvSpPr/>
      </dsp:nvSpPr>
      <dsp:spPr>
        <a:xfrm>
          <a:off x="372641" y="0"/>
          <a:ext cx="4223269" cy="100180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7150A-FDBB-4977-89B1-082A4DB24CD7}">
      <dsp:nvSpPr>
        <dsp:cNvPr id="0" name=""/>
        <dsp:cNvSpPr/>
      </dsp:nvSpPr>
      <dsp:spPr>
        <a:xfrm>
          <a:off x="0" y="300540"/>
          <a:ext cx="1490565" cy="400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前导引入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562" y="320102"/>
        <a:ext cx="1451441" cy="361597"/>
      </dsp:txXfrm>
    </dsp:sp>
    <dsp:sp modelId="{F458D820-3936-443B-A486-76377BB85D11}">
      <dsp:nvSpPr>
        <dsp:cNvPr id="0" name=""/>
        <dsp:cNvSpPr/>
      </dsp:nvSpPr>
      <dsp:spPr>
        <a:xfrm>
          <a:off x="1738993" y="300540"/>
          <a:ext cx="1490565" cy="400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知识讲解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58555" y="320102"/>
        <a:ext cx="1451441" cy="361597"/>
      </dsp:txXfrm>
    </dsp:sp>
    <dsp:sp modelId="{3F34C4B9-D6F8-40DB-A3F4-3B3B24A67563}">
      <dsp:nvSpPr>
        <dsp:cNvPr id="0" name=""/>
        <dsp:cNvSpPr/>
      </dsp:nvSpPr>
      <dsp:spPr>
        <a:xfrm>
          <a:off x="3477986" y="300540"/>
          <a:ext cx="1490565" cy="400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重点总结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97548" y="320102"/>
        <a:ext cx="1451441" cy="3615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98956-01B8-4C5D-8D26-4ED86FA3CB2A}">
      <dsp:nvSpPr>
        <dsp:cNvPr id="0" name=""/>
        <dsp:cNvSpPr/>
      </dsp:nvSpPr>
      <dsp:spPr>
        <a:xfrm>
          <a:off x="2162" y="1030148"/>
          <a:ext cx="2169447" cy="867778"/>
        </a:xfrm>
        <a:prstGeom prst="homePlate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Word</a:t>
          </a:r>
          <a:r>
            <a:rPr lang="zh-CN" altLang="en-US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搬家</a:t>
          </a:r>
          <a:endParaRPr lang="zh-CN" alt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62" y="1030148"/>
        <a:ext cx="1952503" cy="867778"/>
      </dsp:txXfrm>
    </dsp:sp>
    <dsp:sp modelId="{42B6F643-016D-4781-9BAE-6A5FF10B7377}">
      <dsp:nvSpPr>
        <dsp:cNvPr id="0" name=""/>
        <dsp:cNvSpPr/>
      </dsp:nvSpPr>
      <dsp:spPr>
        <a:xfrm>
          <a:off x="1737720" y="1030148"/>
          <a:ext cx="2169447" cy="8677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逻辑混乱</a:t>
          </a:r>
          <a:endParaRPr lang="zh-CN" alt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71609" y="1030148"/>
        <a:ext cx="1301669" cy="867778"/>
      </dsp:txXfrm>
    </dsp:sp>
    <dsp:sp modelId="{46F4FE16-2076-40E6-BC44-54CE0BCE4F06}">
      <dsp:nvSpPr>
        <dsp:cNvPr id="0" name=""/>
        <dsp:cNvSpPr/>
      </dsp:nvSpPr>
      <dsp:spPr>
        <a:xfrm>
          <a:off x="3473277" y="1030148"/>
          <a:ext cx="2169447" cy="867778"/>
        </a:xfrm>
        <a:prstGeom prst="chevron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模板混乱</a:t>
          </a:r>
          <a:endParaRPr lang="zh-CN" alt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07166" y="1030148"/>
        <a:ext cx="1301669" cy="867778"/>
      </dsp:txXfrm>
    </dsp:sp>
    <dsp:sp modelId="{3B092088-0476-44A5-8803-1C4E238D0A7E}">
      <dsp:nvSpPr>
        <dsp:cNvPr id="0" name=""/>
        <dsp:cNvSpPr/>
      </dsp:nvSpPr>
      <dsp:spPr>
        <a:xfrm>
          <a:off x="5208835" y="1030148"/>
          <a:ext cx="2169447" cy="8677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特校动画太多</a:t>
          </a:r>
          <a:endParaRPr lang="zh-CN" alt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42724" y="1030148"/>
        <a:ext cx="1301669" cy="867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FEC91-376F-4B3F-A168-65C97BFAF660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69863" y="685800"/>
            <a:ext cx="6518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28F52-921D-4B5E-90E1-89DF6F6F58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21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43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9501" y="1676384"/>
            <a:ext cx="8721013" cy="115673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9002" y="3057965"/>
            <a:ext cx="7182011" cy="137908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0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9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9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38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98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58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18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77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38511" y="216107"/>
            <a:ext cx="2308504" cy="46044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3001" y="216107"/>
            <a:ext cx="6754510" cy="46044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9938" y="1676400"/>
            <a:ext cx="8720137" cy="1155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8288" y="3057525"/>
            <a:ext cx="7183437" cy="13795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977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695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1213" y="3467100"/>
            <a:ext cx="8720137" cy="10715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1213" y="2287588"/>
            <a:ext cx="8720137" cy="11795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858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2763" y="1258888"/>
            <a:ext cx="4540250" cy="3560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05413" y="1258888"/>
            <a:ext cx="4541837" cy="3560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579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2763" y="1208088"/>
            <a:ext cx="4533900" cy="5032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763" y="1711325"/>
            <a:ext cx="4533900" cy="3108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11763" y="1208088"/>
            <a:ext cx="4535487" cy="5032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11763" y="1711325"/>
            <a:ext cx="4535487" cy="3108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510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5041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896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763" y="214313"/>
            <a:ext cx="3375025" cy="914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1613" y="214313"/>
            <a:ext cx="5735637" cy="46053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2763" y="1128713"/>
            <a:ext cx="3375025" cy="3690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1363" y="3776663"/>
            <a:ext cx="6156325" cy="4460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1363" y="482600"/>
            <a:ext cx="6156325" cy="32369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1363" y="4222750"/>
            <a:ext cx="6156325" cy="633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84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8729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39025" y="215900"/>
            <a:ext cx="2308225" cy="46037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2763" y="215900"/>
            <a:ext cx="6773862" cy="46037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1729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9501" y="1676384"/>
            <a:ext cx="8721013" cy="115673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9002" y="3057965"/>
            <a:ext cx="7182011" cy="137908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0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9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9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38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98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58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18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77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480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78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471" y="3467692"/>
            <a:ext cx="8721013" cy="1071787"/>
          </a:xfrm>
        </p:spPr>
        <p:txBody>
          <a:bodyPr anchor="t"/>
          <a:lstStyle>
            <a:lvl1pPr algn="l">
              <a:defRPr sz="315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0471" y="2287228"/>
            <a:ext cx="8721013" cy="1180464"/>
          </a:xfrm>
        </p:spPr>
        <p:txBody>
          <a:bodyPr anchor="b"/>
          <a:lstStyle>
            <a:lvl1pPr marL="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415">
                <a:solidFill>
                  <a:schemeClr val="tx1">
                    <a:tint val="75000"/>
                  </a:schemeClr>
                </a:solidFill>
              </a:defRPr>
            </a:lvl2pPr>
            <a:lvl3pPr marL="71945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1079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3891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9895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5836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1841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778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95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3001" y="1259162"/>
            <a:ext cx="4531507" cy="3561380"/>
          </a:xfrm>
        </p:spPr>
        <p:txBody>
          <a:bodyPr/>
          <a:lstStyle>
            <a:lvl1pPr>
              <a:defRPr sz="2205"/>
            </a:lvl1pPr>
            <a:lvl2pPr>
              <a:defRPr sz="1890"/>
            </a:lvl2pPr>
            <a:lvl3pPr>
              <a:defRPr sz="1575"/>
            </a:lvl3pPr>
            <a:lvl4pPr>
              <a:defRPr sz="1415"/>
            </a:lvl4pPr>
            <a:lvl5pPr>
              <a:defRPr sz="1415"/>
            </a:lvl5pPr>
            <a:lvl6pPr>
              <a:defRPr sz="1415"/>
            </a:lvl6pPr>
            <a:lvl7pPr>
              <a:defRPr sz="1415"/>
            </a:lvl7pPr>
            <a:lvl8pPr>
              <a:defRPr sz="1415"/>
            </a:lvl8pPr>
            <a:lvl9pPr>
              <a:defRPr sz="141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15508" y="1259162"/>
            <a:ext cx="4531507" cy="3561380"/>
          </a:xfrm>
        </p:spPr>
        <p:txBody>
          <a:bodyPr/>
          <a:lstStyle>
            <a:lvl1pPr>
              <a:defRPr sz="2205"/>
            </a:lvl1pPr>
            <a:lvl2pPr>
              <a:defRPr sz="1890"/>
            </a:lvl2pPr>
            <a:lvl3pPr>
              <a:defRPr sz="1575"/>
            </a:lvl3pPr>
            <a:lvl4pPr>
              <a:defRPr sz="1415"/>
            </a:lvl4pPr>
            <a:lvl5pPr>
              <a:defRPr sz="1415"/>
            </a:lvl5pPr>
            <a:lvl6pPr>
              <a:defRPr sz="1415"/>
            </a:lvl6pPr>
            <a:lvl7pPr>
              <a:defRPr sz="1415"/>
            </a:lvl7pPr>
            <a:lvl8pPr>
              <a:defRPr sz="1415"/>
            </a:lvl8pPr>
            <a:lvl9pPr>
              <a:defRPr sz="141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139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3001" y="1207946"/>
            <a:ext cx="4533289" cy="503415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19455" indent="0">
              <a:buNone/>
              <a:defRPr sz="1415" b="1"/>
            </a:lvl3pPr>
            <a:lvl4pPr marL="1079500" indent="0">
              <a:buNone/>
              <a:defRPr sz="1260" b="1"/>
            </a:lvl4pPr>
            <a:lvl5pPr marL="1438910" indent="0">
              <a:buNone/>
              <a:defRPr sz="1260" b="1"/>
            </a:lvl5pPr>
            <a:lvl6pPr marL="1798955" indent="0">
              <a:buNone/>
              <a:defRPr sz="1260" b="1"/>
            </a:lvl6pPr>
            <a:lvl7pPr marL="2158365" indent="0">
              <a:buNone/>
              <a:defRPr sz="1260" b="1"/>
            </a:lvl7pPr>
            <a:lvl8pPr marL="2518410" indent="0">
              <a:buNone/>
              <a:defRPr sz="1260" b="1"/>
            </a:lvl8pPr>
            <a:lvl9pPr marL="2877820" indent="0">
              <a:buNone/>
              <a:defRPr sz="126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3001" y="1711361"/>
            <a:ext cx="4533289" cy="3109181"/>
          </a:xfrm>
        </p:spPr>
        <p:txBody>
          <a:bodyPr/>
          <a:lstStyle>
            <a:lvl1pPr>
              <a:defRPr sz="1890"/>
            </a:lvl1pPr>
            <a:lvl2pPr>
              <a:defRPr sz="1575"/>
            </a:lvl2pPr>
            <a:lvl3pPr>
              <a:defRPr sz="1415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11945" y="1207946"/>
            <a:ext cx="4535069" cy="503415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19455" indent="0">
              <a:buNone/>
              <a:defRPr sz="1415" b="1"/>
            </a:lvl3pPr>
            <a:lvl4pPr marL="1079500" indent="0">
              <a:buNone/>
              <a:defRPr sz="1260" b="1"/>
            </a:lvl4pPr>
            <a:lvl5pPr marL="1438910" indent="0">
              <a:buNone/>
              <a:defRPr sz="1260" b="1"/>
            </a:lvl5pPr>
            <a:lvl6pPr marL="1798955" indent="0">
              <a:buNone/>
              <a:defRPr sz="1260" b="1"/>
            </a:lvl6pPr>
            <a:lvl7pPr marL="2158365" indent="0">
              <a:buNone/>
              <a:defRPr sz="1260" b="1"/>
            </a:lvl7pPr>
            <a:lvl8pPr marL="2518410" indent="0">
              <a:buNone/>
              <a:defRPr sz="1260" b="1"/>
            </a:lvl8pPr>
            <a:lvl9pPr marL="2877820" indent="0">
              <a:buNone/>
              <a:defRPr sz="126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11945" y="1711361"/>
            <a:ext cx="4535069" cy="3109181"/>
          </a:xfrm>
        </p:spPr>
        <p:txBody>
          <a:bodyPr/>
          <a:lstStyle>
            <a:lvl1pPr>
              <a:defRPr sz="1890"/>
            </a:lvl1pPr>
            <a:lvl2pPr>
              <a:defRPr sz="1575"/>
            </a:lvl2pPr>
            <a:lvl3pPr>
              <a:defRPr sz="1415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93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898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2017/9/27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5149692"/>
            <a:ext cx="331236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000" kern="0" dirty="0" smtClean="0">
                <a:solidFill>
                  <a:srgbClr val="848484"/>
                </a:solidFill>
                <a:latin typeface="宋体"/>
                <a:cs typeface="Times New Roman" panose="02020603050405020304" pitchFamily="18" charset="0"/>
              </a:rPr>
              <a:t>▲</a:t>
            </a:r>
            <a:r>
              <a:rPr lang="zh-CN" altLang="zh-CN" sz="1000" kern="0" dirty="0" smtClean="0">
                <a:solidFill>
                  <a:srgbClr val="848484"/>
                </a:solidFill>
                <a:latin typeface="宋体"/>
                <a:cs typeface="仿宋_GB2312"/>
              </a:rPr>
              <a:t>内部公开</a:t>
            </a:r>
            <a:r>
              <a:rPr lang="en-US" altLang="zh-CN" sz="1000" kern="0" dirty="0" smtClean="0">
                <a:solidFill>
                  <a:srgbClr val="848484"/>
                </a:solidFill>
                <a:latin typeface="宋体"/>
                <a:cs typeface="仿宋_GB2312"/>
              </a:rPr>
              <a:t> </a:t>
            </a:r>
            <a:r>
              <a:rPr lang="en-US" altLang="zh-CN" sz="1000" kern="0" dirty="0" smtClean="0">
                <a:solidFill>
                  <a:srgbClr val="848484"/>
                </a:solidFill>
                <a:latin typeface="宋体"/>
                <a:cs typeface="Times New Roman" panose="02020603050405020304" pitchFamily="18" charset="0"/>
              </a:rPr>
              <a:t>Internal Use Only</a:t>
            </a:r>
            <a:endParaRPr lang="zh-CN" altLang="en-US" sz="1000" dirty="0">
              <a:solidFill>
                <a:prstClr val="black"/>
              </a:solidFill>
              <a:latin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85582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471" y="3467692"/>
            <a:ext cx="8721013" cy="1071787"/>
          </a:xfrm>
        </p:spPr>
        <p:txBody>
          <a:bodyPr anchor="t"/>
          <a:lstStyle>
            <a:lvl1pPr algn="l">
              <a:defRPr sz="315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0471" y="2287228"/>
            <a:ext cx="8721013" cy="1180464"/>
          </a:xfrm>
        </p:spPr>
        <p:txBody>
          <a:bodyPr anchor="b"/>
          <a:lstStyle>
            <a:lvl1pPr marL="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415">
                <a:solidFill>
                  <a:schemeClr val="tx1">
                    <a:tint val="75000"/>
                  </a:schemeClr>
                </a:solidFill>
              </a:defRPr>
            </a:lvl2pPr>
            <a:lvl3pPr marL="71945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1079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3891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9895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5836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1841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778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01" y="214857"/>
            <a:ext cx="3375474" cy="914391"/>
          </a:xfrm>
        </p:spPr>
        <p:txBody>
          <a:bodyPr anchor="b"/>
          <a:lstStyle>
            <a:lvl1pPr algn="l">
              <a:defRPr sz="157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1381" y="214857"/>
            <a:ext cx="5735634" cy="4605685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3001" y="1129248"/>
            <a:ext cx="3375474" cy="3691293"/>
          </a:xfrm>
        </p:spPr>
        <p:txBody>
          <a:bodyPr/>
          <a:lstStyle>
            <a:lvl1pPr marL="0" indent="0">
              <a:buNone/>
              <a:defRPr sz="1100"/>
            </a:lvl1pPr>
            <a:lvl2pPr marL="360045" indent="0">
              <a:buNone/>
              <a:defRPr sz="945"/>
            </a:lvl2pPr>
            <a:lvl3pPr marL="719455" indent="0">
              <a:buNone/>
              <a:defRPr sz="785"/>
            </a:lvl3pPr>
            <a:lvl4pPr marL="1079500" indent="0">
              <a:buNone/>
              <a:defRPr sz="710"/>
            </a:lvl4pPr>
            <a:lvl5pPr marL="1438910" indent="0">
              <a:buNone/>
              <a:defRPr sz="710"/>
            </a:lvl5pPr>
            <a:lvl6pPr marL="1798955" indent="0">
              <a:buNone/>
              <a:defRPr sz="710"/>
            </a:lvl6pPr>
            <a:lvl7pPr marL="2158365" indent="0">
              <a:buNone/>
              <a:defRPr sz="710"/>
            </a:lvl7pPr>
            <a:lvl8pPr marL="2518410" indent="0">
              <a:buNone/>
              <a:defRPr sz="710"/>
            </a:lvl8pPr>
            <a:lvl9pPr marL="2877820" indent="0">
              <a:buNone/>
              <a:defRPr sz="71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679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1035" y="3777486"/>
            <a:ext cx="6156009" cy="445954"/>
          </a:xfrm>
        </p:spPr>
        <p:txBody>
          <a:bodyPr anchor="b"/>
          <a:lstStyle>
            <a:lvl1pPr algn="l">
              <a:defRPr sz="157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1035" y="482179"/>
            <a:ext cx="6156009" cy="3237845"/>
          </a:xfrm>
        </p:spPr>
        <p:txBody>
          <a:bodyPr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19455" indent="0">
              <a:buNone/>
              <a:defRPr sz="1890"/>
            </a:lvl3pPr>
            <a:lvl4pPr marL="1079500" indent="0">
              <a:buNone/>
              <a:defRPr sz="1575"/>
            </a:lvl4pPr>
            <a:lvl5pPr marL="1438910" indent="0">
              <a:buNone/>
              <a:defRPr sz="1575"/>
            </a:lvl5pPr>
            <a:lvl6pPr marL="1798955" indent="0">
              <a:buNone/>
              <a:defRPr sz="1575"/>
            </a:lvl6pPr>
            <a:lvl7pPr marL="2158365" indent="0">
              <a:buNone/>
              <a:defRPr sz="1575"/>
            </a:lvl7pPr>
            <a:lvl8pPr marL="2518410" indent="0">
              <a:buNone/>
              <a:defRPr sz="1575"/>
            </a:lvl8pPr>
            <a:lvl9pPr marL="2877820" indent="0">
              <a:buNone/>
              <a:defRPr sz="157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1035" y="4223439"/>
            <a:ext cx="6156009" cy="633328"/>
          </a:xfrm>
        </p:spPr>
        <p:txBody>
          <a:bodyPr/>
          <a:lstStyle>
            <a:lvl1pPr marL="0" indent="0">
              <a:buNone/>
              <a:defRPr sz="1100"/>
            </a:lvl1pPr>
            <a:lvl2pPr marL="360045" indent="0">
              <a:buNone/>
              <a:defRPr sz="945"/>
            </a:lvl2pPr>
            <a:lvl3pPr marL="719455" indent="0">
              <a:buNone/>
              <a:defRPr sz="785"/>
            </a:lvl3pPr>
            <a:lvl4pPr marL="1079500" indent="0">
              <a:buNone/>
              <a:defRPr sz="710"/>
            </a:lvl4pPr>
            <a:lvl5pPr marL="1438910" indent="0">
              <a:buNone/>
              <a:defRPr sz="710"/>
            </a:lvl5pPr>
            <a:lvl6pPr marL="1798955" indent="0">
              <a:buNone/>
              <a:defRPr sz="710"/>
            </a:lvl6pPr>
            <a:lvl7pPr marL="2158365" indent="0">
              <a:buNone/>
              <a:defRPr sz="710"/>
            </a:lvl7pPr>
            <a:lvl8pPr marL="2518410" indent="0">
              <a:buNone/>
              <a:defRPr sz="710"/>
            </a:lvl8pPr>
            <a:lvl9pPr marL="2877820" indent="0">
              <a:buNone/>
              <a:defRPr sz="71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1195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5794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38511" y="216107"/>
            <a:ext cx="2308504" cy="46044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3001" y="216107"/>
            <a:ext cx="6754510" cy="46044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6734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9501" y="1676384"/>
            <a:ext cx="8721013" cy="115673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9002" y="3057965"/>
            <a:ext cx="7182011" cy="137908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0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9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9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38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98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58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18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77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59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042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471" y="3467692"/>
            <a:ext cx="8721013" cy="1071787"/>
          </a:xfrm>
        </p:spPr>
        <p:txBody>
          <a:bodyPr anchor="t"/>
          <a:lstStyle>
            <a:lvl1pPr algn="l">
              <a:defRPr sz="315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0471" y="2287228"/>
            <a:ext cx="8721013" cy="1180464"/>
          </a:xfrm>
        </p:spPr>
        <p:txBody>
          <a:bodyPr anchor="b"/>
          <a:lstStyle>
            <a:lvl1pPr marL="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415">
                <a:solidFill>
                  <a:schemeClr val="tx1">
                    <a:tint val="75000"/>
                  </a:schemeClr>
                </a:solidFill>
              </a:defRPr>
            </a:lvl2pPr>
            <a:lvl3pPr marL="71945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1079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3891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9895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5836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1841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778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669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3001" y="1259162"/>
            <a:ext cx="4531507" cy="3561380"/>
          </a:xfrm>
        </p:spPr>
        <p:txBody>
          <a:bodyPr/>
          <a:lstStyle>
            <a:lvl1pPr>
              <a:defRPr sz="2205"/>
            </a:lvl1pPr>
            <a:lvl2pPr>
              <a:defRPr sz="1890"/>
            </a:lvl2pPr>
            <a:lvl3pPr>
              <a:defRPr sz="1575"/>
            </a:lvl3pPr>
            <a:lvl4pPr>
              <a:defRPr sz="1415"/>
            </a:lvl4pPr>
            <a:lvl5pPr>
              <a:defRPr sz="1415"/>
            </a:lvl5pPr>
            <a:lvl6pPr>
              <a:defRPr sz="1415"/>
            </a:lvl6pPr>
            <a:lvl7pPr>
              <a:defRPr sz="1415"/>
            </a:lvl7pPr>
            <a:lvl8pPr>
              <a:defRPr sz="1415"/>
            </a:lvl8pPr>
            <a:lvl9pPr>
              <a:defRPr sz="141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15508" y="1259162"/>
            <a:ext cx="4531507" cy="3561380"/>
          </a:xfrm>
        </p:spPr>
        <p:txBody>
          <a:bodyPr/>
          <a:lstStyle>
            <a:lvl1pPr>
              <a:defRPr sz="2205"/>
            </a:lvl1pPr>
            <a:lvl2pPr>
              <a:defRPr sz="1890"/>
            </a:lvl2pPr>
            <a:lvl3pPr>
              <a:defRPr sz="1575"/>
            </a:lvl3pPr>
            <a:lvl4pPr>
              <a:defRPr sz="1415"/>
            </a:lvl4pPr>
            <a:lvl5pPr>
              <a:defRPr sz="1415"/>
            </a:lvl5pPr>
            <a:lvl6pPr>
              <a:defRPr sz="1415"/>
            </a:lvl6pPr>
            <a:lvl7pPr>
              <a:defRPr sz="1415"/>
            </a:lvl7pPr>
            <a:lvl8pPr>
              <a:defRPr sz="1415"/>
            </a:lvl8pPr>
            <a:lvl9pPr>
              <a:defRPr sz="141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73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3001" y="1207946"/>
            <a:ext cx="4533289" cy="503415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19455" indent="0">
              <a:buNone/>
              <a:defRPr sz="1415" b="1"/>
            </a:lvl3pPr>
            <a:lvl4pPr marL="1079500" indent="0">
              <a:buNone/>
              <a:defRPr sz="1260" b="1"/>
            </a:lvl4pPr>
            <a:lvl5pPr marL="1438910" indent="0">
              <a:buNone/>
              <a:defRPr sz="1260" b="1"/>
            </a:lvl5pPr>
            <a:lvl6pPr marL="1798955" indent="0">
              <a:buNone/>
              <a:defRPr sz="1260" b="1"/>
            </a:lvl6pPr>
            <a:lvl7pPr marL="2158365" indent="0">
              <a:buNone/>
              <a:defRPr sz="1260" b="1"/>
            </a:lvl7pPr>
            <a:lvl8pPr marL="2518410" indent="0">
              <a:buNone/>
              <a:defRPr sz="1260" b="1"/>
            </a:lvl8pPr>
            <a:lvl9pPr marL="2877820" indent="0">
              <a:buNone/>
              <a:defRPr sz="126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3001" y="1711361"/>
            <a:ext cx="4533289" cy="3109181"/>
          </a:xfrm>
        </p:spPr>
        <p:txBody>
          <a:bodyPr/>
          <a:lstStyle>
            <a:lvl1pPr>
              <a:defRPr sz="1890"/>
            </a:lvl1pPr>
            <a:lvl2pPr>
              <a:defRPr sz="1575"/>
            </a:lvl2pPr>
            <a:lvl3pPr>
              <a:defRPr sz="1415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11945" y="1207946"/>
            <a:ext cx="4535069" cy="503415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19455" indent="0">
              <a:buNone/>
              <a:defRPr sz="1415" b="1"/>
            </a:lvl3pPr>
            <a:lvl4pPr marL="1079500" indent="0">
              <a:buNone/>
              <a:defRPr sz="1260" b="1"/>
            </a:lvl4pPr>
            <a:lvl5pPr marL="1438910" indent="0">
              <a:buNone/>
              <a:defRPr sz="1260" b="1"/>
            </a:lvl5pPr>
            <a:lvl6pPr marL="1798955" indent="0">
              <a:buNone/>
              <a:defRPr sz="1260" b="1"/>
            </a:lvl6pPr>
            <a:lvl7pPr marL="2158365" indent="0">
              <a:buNone/>
              <a:defRPr sz="1260" b="1"/>
            </a:lvl7pPr>
            <a:lvl8pPr marL="2518410" indent="0">
              <a:buNone/>
              <a:defRPr sz="1260" b="1"/>
            </a:lvl8pPr>
            <a:lvl9pPr marL="2877820" indent="0">
              <a:buNone/>
              <a:defRPr sz="126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11945" y="1711361"/>
            <a:ext cx="4535069" cy="3109181"/>
          </a:xfrm>
        </p:spPr>
        <p:txBody>
          <a:bodyPr/>
          <a:lstStyle>
            <a:lvl1pPr>
              <a:defRPr sz="1890"/>
            </a:lvl1pPr>
            <a:lvl2pPr>
              <a:defRPr sz="1575"/>
            </a:lvl2pPr>
            <a:lvl3pPr>
              <a:defRPr sz="1415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774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730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3001" y="1259162"/>
            <a:ext cx="4531507" cy="3561380"/>
          </a:xfrm>
        </p:spPr>
        <p:txBody>
          <a:bodyPr/>
          <a:lstStyle>
            <a:lvl1pPr>
              <a:defRPr sz="2205"/>
            </a:lvl1pPr>
            <a:lvl2pPr>
              <a:defRPr sz="1890"/>
            </a:lvl2pPr>
            <a:lvl3pPr>
              <a:defRPr sz="1575"/>
            </a:lvl3pPr>
            <a:lvl4pPr>
              <a:defRPr sz="1415"/>
            </a:lvl4pPr>
            <a:lvl5pPr>
              <a:defRPr sz="1415"/>
            </a:lvl5pPr>
            <a:lvl6pPr>
              <a:defRPr sz="1415"/>
            </a:lvl6pPr>
            <a:lvl7pPr>
              <a:defRPr sz="1415"/>
            </a:lvl7pPr>
            <a:lvl8pPr>
              <a:defRPr sz="1415"/>
            </a:lvl8pPr>
            <a:lvl9pPr>
              <a:defRPr sz="141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15508" y="1259162"/>
            <a:ext cx="4531507" cy="3561380"/>
          </a:xfrm>
        </p:spPr>
        <p:txBody>
          <a:bodyPr/>
          <a:lstStyle>
            <a:lvl1pPr>
              <a:defRPr sz="2205"/>
            </a:lvl1pPr>
            <a:lvl2pPr>
              <a:defRPr sz="1890"/>
            </a:lvl2pPr>
            <a:lvl3pPr>
              <a:defRPr sz="1575"/>
            </a:lvl3pPr>
            <a:lvl4pPr>
              <a:defRPr sz="1415"/>
            </a:lvl4pPr>
            <a:lvl5pPr>
              <a:defRPr sz="1415"/>
            </a:lvl5pPr>
            <a:lvl6pPr>
              <a:defRPr sz="1415"/>
            </a:lvl6pPr>
            <a:lvl7pPr>
              <a:defRPr sz="1415"/>
            </a:lvl7pPr>
            <a:lvl8pPr>
              <a:defRPr sz="1415"/>
            </a:lvl8pPr>
            <a:lvl9pPr>
              <a:defRPr sz="141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2017/9/27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5149692"/>
            <a:ext cx="331236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000" kern="0" dirty="0" smtClean="0">
                <a:solidFill>
                  <a:srgbClr val="848484"/>
                </a:solidFill>
                <a:latin typeface="宋体"/>
                <a:cs typeface="Times New Roman" panose="02020603050405020304" pitchFamily="18" charset="0"/>
              </a:rPr>
              <a:t>▲</a:t>
            </a:r>
            <a:r>
              <a:rPr lang="zh-CN" altLang="zh-CN" sz="1000" kern="0" dirty="0" smtClean="0">
                <a:solidFill>
                  <a:srgbClr val="848484"/>
                </a:solidFill>
                <a:latin typeface="宋体"/>
                <a:cs typeface="仿宋_GB2312"/>
              </a:rPr>
              <a:t>内部公开</a:t>
            </a:r>
            <a:r>
              <a:rPr lang="en-US" altLang="zh-CN" sz="1000" kern="0" dirty="0" smtClean="0">
                <a:solidFill>
                  <a:srgbClr val="848484"/>
                </a:solidFill>
                <a:latin typeface="宋体"/>
                <a:cs typeface="仿宋_GB2312"/>
              </a:rPr>
              <a:t> </a:t>
            </a:r>
            <a:r>
              <a:rPr lang="en-US" altLang="zh-CN" sz="1000" kern="0" dirty="0" smtClean="0">
                <a:solidFill>
                  <a:srgbClr val="848484"/>
                </a:solidFill>
                <a:latin typeface="宋体"/>
                <a:cs typeface="Times New Roman" panose="02020603050405020304" pitchFamily="18" charset="0"/>
              </a:rPr>
              <a:t>Internal Use Only</a:t>
            </a:r>
            <a:endParaRPr lang="zh-CN" altLang="en-US" sz="1000" dirty="0">
              <a:solidFill>
                <a:prstClr val="black"/>
              </a:solidFill>
              <a:latin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77582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01" y="214857"/>
            <a:ext cx="3375474" cy="914391"/>
          </a:xfrm>
        </p:spPr>
        <p:txBody>
          <a:bodyPr anchor="b"/>
          <a:lstStyle>
            <a:lvl1pPr algn="l">
              <a:defRPr sz="157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1381" y="214857"/>
            <a:ext cx="5735634" cy="4605685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3001" y="1129248"/>
            <a:ext cx="3375474" cy="3691293"/>
          </a:xfrm>
        </p:spPr>
        <p:txBody>
          <a:bodyPr/>
          <a:lstStyle>
            <a:lvl1pPr marL="0" indent="0">
              <a:buNone/>
              <a:defRPr sz="1100"/>
            </a:lvl1pPr>
            <a:lvl2pPr marL="360045" indent="0">
              <a:buNone/>
              <a:defRPr sz="945"/>
            </a:lvl2pPr>
            <a:lvl3pPr marL="719455" indent="0">
              <a:buNone/>
              <a:defRPr sz="785"/>
            </a:lvl3pPr>
            <a:lvl4pPr marL="1079500" indent="0">
              <a:buNone/>
              <a:defRPr sz="710"/>
            </a:lvl4pPr>
            <a:lvl5pPr marL="1438910" indent="0">
              <a:buNone/>
              <a:defRPr sz="710"/>
            </a:lvl5pPr>
            <a:lvl6pPr marL="1798955" indent="0">
              <a:buNone/>
              <a:defRPr sz="710"/>
            </a:lvl6pPr>
            <a:lvl7pPr marL="2158365" indent="0">
              <a:buNone/>
              <a:defRPr sz="710"/>
            </a:lvl7pPr>
            <a:lvl8pPr marL="2518410" indent="0">
              <a:buNone/>
              <a:defRPr sz="710"/>
            </a:lvl8pPr>
            <a:lvl9pPr marL="2877820" indent="0">
              <a:buNone/>
              <a:defRPr sz="71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487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1035" y="3777486"/>
            <a:ext cx="6156009" cy="445954"/>
          </a:xfrm>
        </p:spPr>
        <p:txBody>
          <a:bodyPr anchor="b"/>
          <a:lstStyle>
            <a:lvl1pPr algn="l">
              <a:defRPr sz="157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1035" y="482179"/>
            <a:ext cx="6156009" cy="3237845"/>
          </a:xfrm>
        </p:spPr>
        <p:txBody>
          <a:bodyPr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19455" indent="0">
              <a:buNone/>
              <a:defRPr sz="1890"/>
            </a:lvl3pPr>
            <a:lvl4pPr marL="1079500" indent="0">
              <a:buNone/>
              <a:defRPr sz="1575"/>
            </a:lvl4pPr>
            <a:lvl5pPr marL="1438910" indent="0">
              <a:buNone/>
              <a:defRPr sz="1575"/>
            </a:lvl5pPr>
            <a:lvl6pPr marL="1798955" indent="0">
              <a:buNone/>
              <a:defRPr sz="1575"/>
            </a:lvl6pPr>
            <a:lvl7pPr marL="2158365" indent="0">
              <a:buNone/>
              <a:defRPr sz="1575"/>
            </a:lvl7pPr>
            <a:lvl8pPr marL="2518410" indent="0">
              <a:buNone/>
              <a:defRPr sz="1575"/>
            </a:lvl8pPr>
            <a:lvl9pPr marL="2877820" indent="0">
              <a:buNone/>
              <a:defRPr sz="157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1035" y="4223439"/>
            <a:ext cx="6156009" cy="633328"/>
          </a:xfrm>
        </p:spPr>
        <p:txBody>
          <a:bodyPr/>
          <a:lstStyle>
            <a:lvl1pPr marL="0" indent="0">
              <a:buNone/>
              <a:defRPr sz="1100"/>
            </a:lvl1pPr>
            <a:lvl2pPr marL="360045" indent="0">
              <a:buNone/>
              <a:defRPr sz="945"/>
            </a:lvl2pPr>
            <a:lvl3pPr marL="719455" indent="0">
              <a:buNone/>
              <a:defRPr sz="785"/>
            </a:lvl3pPr>
            <a:lvl4pPr marL="1079500" indent="0">
              <a:buNone/>
              <a:defRPr sz="710"/>
            </a:lvl4pPr>
            <a:lvl5pPr marL="1438910" indent="0">
              <a:buNone/>
              <a:defRPr sz="710"/>
            </a:lvl5pPr>
            <a:lvl6pPr marL="1798955" indent="0">
              <a:buNone/>
              <a:defRPr sz="710"/>
            </a:lvl6pPr>
            <a:lvl7pPr marL="2158365" indent="0">
              <a:buNone/>
              <a:defRPr sz="710"/>
            </a:lvl7pPr>
            <a:lvl8pPr marL="2518410" indent="0">
              <a:buNone/>
              <a:defRPr sz="710"/>
            </a:lvl8pPr>
            <a:lvl9pPr marL="2877820" indent="0">
              <a:buNone/>
              <a:defRPr sz="71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1052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4167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38511" y="216107"/>
            <a:ext cx="2308504" cy="46044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3001" y="216107"/>
            <a:ext cx="6754510" cy="46044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317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9501" y="1676384"/>
            <a:ext cx="8721013" cy="115673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9002" y="3057965"/>
            <a:ext cx="7182011" cy="137908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0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9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9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38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98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58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18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77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743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153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471" y="3467692"/>
            <a:ext cx="8721013" cy="1071787"/>
          </a:xfrm>
        </p:spPr>
        <p:txBody>
          <a:bodyPr anchor="t"/>
          <a:lstStyle>
            <a:lvl1pPr algn="l">
              <a:defRPr sz="315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0471" y="2287228"/>
            <a:ext cx="8721013" cy="1180464"/>
          </a:xfrm>
        </p:spPr>
        <p:txBody>
          <a:bodyPr anchor="b"/>
          <a:lstStyle>
            <a:lvl1pPr marL="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415">
                <a:solidFill>
                  <a:schemeClr val="tx1">
                    <a:tint val="75000"/>
                  </a:schemeClr>
                </a:solidFill>
              </a:defRPr>
            </a:lvl2pPr>
            <a:lvl3pPr marL="71945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1079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3891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9895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5836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1841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778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910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3001" y="1259162"/>
            <a:ext cx="4531507" cy="3561380"/>
          </a:xfrm>
        </p:spPr>
        <p:txBody>
          <a:bodyPr/>
          <a:lstStyle>
            <a:lvl1pPr>
              <a:defRPr sz="2205"/>
            </a:lvl1pPr>
            <a:lvl2pPr>
              <a:defRPr sz="1890"/>
            </a:lvl2pPr>
            <a:lvl3pPr>
              <a:defRPr sz="1575"/>
            </a:lvl3pPr>
            <a:lvl4pPr>
              <a:defRPr sz="1415"/>
            </a:lvl4pPr>
            <a:lvl5pPr>
              <a:defRPr sz="1415"/>
            </a:lvl5pPr>
            <a:lvl6pPr>
              <a:defRPr sz="1415"/>
            </a:lvl6pPr>
            <a:lvl7pPr>
              <a:defRPr sz="1415"/>
            </a:lvl7pPr>
            <a:lvl8pPr>
              <a:defRPr sz="1415"/>
            </a:lvl8pPr>
            <a:lvl9pPr>
              <a:defRPr sz="141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15508" y="1259162"/>
            <a:ext cx="4531507" cy="3561380"/>
          </a:xfrm>
        </p:spPr>
        <p:txBody>
          <a:bodyPr/>
          <a:lstStyle>
            <a:lvl1pPr>
              <a:defRPr sz="2205"/>
            </a:lvl1pPr>
            <a:lvl2pPr>
              <a:defRPr sz="1890"/>
            </a:lvl2pPr>
            <a:lvl3pPr>
              <a:defRPr sz="1575"/>
            </a:lvl3pPr>
            <a:lvl4pPr>
              <a:defRPr sz="1415"/>
            </a:lvl4pPr>
            <a:lvl5pPr>
              <a:defRPr sz="1415"/>
            </a:lvl5pPr>
            <a:lvl6pPr>
              <a:defRPr sz="1415"/>
            </a:lvl6pPr>
            <a:lvl7pPr>
              <a:defRPr sz="1415"/>
            </a:lvl7pPr>
            <a:lvl8pPr>
              <a:defRPr sz="1415"/>
            </a:lvl8pPr>
            <a:lvl9pPr>
              <a:defRPr sz="141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4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3001" y="1207946"/>
            <a:ext cx="4533289" cy="503415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19455" indent="0">
              <a:buNone/>
              <a:defRPr sz="1415" b="1"/>
            </a:lvl3pPr>
            <a:lvl4pPr marL="1079500" indent="0">
              <a:buNone/>
              <a:defRPr sz="1260" b="1"/>
            </a:lvl4pPr>
            <a:lvl5pPr marL="1438910" indent="0">
              <a:buNone/>
              <a:defRPr sz="1260" b="1"/>
            </a:lvl5pPr>
            <a:lvl6pPr marL="1798955" indent="0">
              <a:buNone/>
              <a:defRPr sz="1260" b="1"/>
            </a:lvl6pPr>
            <a:lvl7pPr marL="2158365" indent="0">
              <a:buNone/>
              <a:defRPr sz="1260" b="1"/>
            </a:lvl7pPr>
            <a:lvl8pPr marL="2518410" indent="0">
              <a:buNone/>
              <a:defRPr sz="1260" b="1"/>
            </a:lvl8pPr>
            <a:lvl9pPr marL="2877820" indent="0">
              <a:buNone/>
              <a:defRPr sz="126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3001" y="1711361"/>
            <a:ext cx="4533289" cy="3109181"/>
          </a:xfrm>
        </p:spPr>
        <p:txBody>
          <a:bodyPr/>
          <a:lstStyle>
            <a:lvl1pPr>
              <a:defRPr sz="1890"/>
            </a:lvl1pPr>
            <a:lvl2pPr>
              <a:defRPr sz="1575"/>
            </a:lvl2pPr>
            <a:lvl3pPr>
              <a:defRPr sz="1415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11945" y="1207946"/>
            <a:ext cx="4535069" cy="503415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19455" indent="0">
              <a:buNone/>
              <a:defRPr sz="1415" b="1"/>
            </a:lvl3pPr>
            <a:lvl4pPr marL="1079500" indent="0">
              <a:buNone/>
              <a:defRPr sz="1260" b="1"/>
            </a:lvl4pPr>
            <a:lvl5pPr marL="1438910" indent="0">
              <a:buNone/>
              <a:defRPr sz="1260" b="1"/>
            </a:lvl5pPr>
            <a:lvl6pPr marL="1798955" indent="0">
              <a:buNone/>
              <a:defRPr sz="1260" b="1"/>
            </a:lvl6pPr>
            <a:lvl7pPr marL="2158365" indent="0">
              <a:buNone/>
              <a:defRPr sz="1260" b="1"/>
            </a:lvl7pPr>
            <a:lvl8pPr marL="2518410" indent="0">
              <a:buNone/>
              <a:defRPr sz="1260" b="1"/>
            </a:lvl8pPr>
            <a:lvl9pPr marL="2877820" indent="0">
              <a:buNone/>
              <a:defRPr sz="126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11945" y="1711361"/>
            <a:ext cx="4535069" cy="3109181"/>
          </a:xfrm>
        </p:spPr>
        <p:txBody>
          <a:bodyPr/>
          <a:lstStyle>
            <a:lvl1pPr>
              <a:defRPr sz="1890"/>
            </a:lvl1pPr>
            <a:lvl2pPr>
              <a:defRPr sz="1575"/>
            </a:lvl2pPr>
            <a:lvl3pPr>
              <a:defRPr sz="1415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672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3001" y="1207946"/>
            <a:ext cx="4533289" cy="503415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19455" indent="0">
              <a:buNone/>
              <a:defRPr sz="1415" b="1"/>
            </a:lvl3pPr>
            <a:lvl4pPr marL="1079500" indent="0">
              <a:buNone/>
              <a:defRPr sz="1260" b="1"/>
            </a:lvl4pPr>
            <a:lvl5pPr marL="1438910" indent="0">
              <a:buNone/>
              <a:defRPr sz="1260" b="1"/>
            </a:lvl5pPr>
            <a:lvl6pPr marL="1798955" indent="0">
              <a:buNone/>
              <a:defRPr sz="1260" b="1"/>
            </a:lvl6pPr>
            <a:lvl7pPr marL="2158365" indent="0">
              <a:buNone/>
              <a:defRPr sz="1260" b="1"/>
            </a:lvl7pPr>
            <a:lvl8pPr marL="2518410" indent="0">
              <a:buNone/>
              <a:defRPr sz="1260" b="1"/>
            </a:lvl8pPr>
            <a:lvl9pPr marL="2877820" indent="0">
              <a:buNone/>
              <a:defRPr sz="126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3001" y="1711361"/>
            <a:ext cx="4533289" cy="3109181"/>
          </a:xfrm>
        </p:spPr>
        <p:txBody>
          <a:bodyPr/>
          <a:lstStyle>
            <a:lvl1pPr>
              <a:defRPr sz="1890"/>
            </a:lvl1pPr>
            <a:lvl2pPr>
              <a:defRPr sz="1575"/>
            </a:lvl2pPr>
            <a:lvl3pPr>
              <a:defRPr sz="1415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11945" y="1207946"/>
            <a:ext cx="4535069" cy="503415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19455" indent="0">
              <a:buNone/>
              <a:defRPr sz="1415" b="1"/>
            </a:lvl3pPr>
            <a:lvl4pPr marL="1079500" indent="0">
              <a:buNone/>
              <a:defRPr sz="1260" b="1"/>
            </a:lvl4pPr>
            <a:lvl5pPr marL="1438910" indent="0">
              <a:buNone/>
              <a:defRPr sz="1260" b="1"/>
            </a:lvl5pPr>
            <a:lvl6pPr marL="1798955" indent="0">
              <a:buNone/>
              <a:defRPr sz="1260" b="1"/>
            </a:lvl6pPr>
            <a:lvl7pPr marL="2158365" indent="0">
              <a:buNone/>
              <a:defRPr sz="1260" b="1"/>
            </a:lvl7pPr>
            <a:lvl8pPr marL="2518410" indent="0">
              <a:buNone/>
              <a:defRPr sz="1260" b="1"/>
            </a:lvl8pPr>
            <a:lvl9pPr marL="2877820" indent="0">
              <a:buNone/>
              <a:defRPr sz="126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11945" y="1711361"/>
            <a:ext cx="4535069" cy="3109181"/>
          </a:xfrm>
        </p:spPr>
        <p:txBody>
          <a:bodyPr/>
          <a:lstStyle>
            <a:lvl1pPr>
              <a:defRPr sz="1890"/>
            </a:lvl1pPr>
            <a:lvl2pPr>
              <a:defRPr sz="1575"/>
            </a:lvl2pPr>
            <a:lvl3pPr>
              <a:defRPr sz="1415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019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2017/9/27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5149692"/>
            <a:ext cx="331236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000" kern="0" dirty="0" smtClean="0">
                <a:solidFill>
                  <a:srgbClr val="848484"/>
                </a:solidFill>
                <a:latin typeface="宋体"/>
                <a:cs typeface="Times New Roman" panose="02020603050405020304" pitchFamily="18" charset="0"/>
              </a:rPr>
              <a:t>▲</a:t>
            </a:r>
            <a:r>
              <a:rPr lang="zh-CN" altLang="zh-CN" sz="1000" kern="0" dirty="0" smtClean="0">
                <a:solidFill>
                  <a:srgbClr val="848484"/>
                </a:solidFill>
                <a:latin typeface="宋体"/>
                <a:cs typeface="仿宋_GB2312"/>
              </a:rPr>
              <a:t>内部公开</a:t>
            </a:r>
            <a:r>
              <a:rPr lang="en-US" altLang="zh-CN" sz="1000" kern="0" dirty="0" smtClean="0">
                <a:solidFill>
                  <a:srgbClr val="848484"/>
                </a:solidFill>
                <a:latin typeface="宋体"/>
                <a:cs typeface="仿宋_GB2312"/>
              </a:rPr>
              <a:t> </a:t>
            </a:r>
            <a:r>
              <a:rPr lang="en-US" altLang="zh-CN" sz="1000" kern="0" dirty="0" smtClean="0">
                <a:solidFill>
                  <a:srgbClr val="848484"/>
                </a:solidFill>
                <a:latin typeface="宋体"/>
                <a:cs typeface="Times New Roman" panose="02020603050405020304" pitchFamily="18" charset="0"/>
              </a:rPr>
              <a:t>Internal Use Only</a:t>
            </a:r>
            <a:endParaRPr lang="zh-CN" altLang="en-US" sz="1000" dirty="0">
              <a:solidFill>
                <a:prstClr val="black"/>
              </a:solidFill>
              <a:latin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0060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01" y="214857"/>
            <a:ext cx="3375474" cy="914391"/>
          </a:xfrm>
        </p:spPr>
        <p:txBody>
          <a:bodyPr anchor="b"/>
          <a:lstStyle>
            <a:lvl1pPr algn="l">
              <a:defRPr sz="157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1381" y="214857"/>
            <a:ext cx="5735634" cy="4605685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3001" y="1129248"/>
            <a:ext cx="3375474" cy="3691293"/>
          </a:xfrm>
        </p:spPr>
        <p:txBody>
          <a:bodyPr/>
          <a:lstStyle>
            <a:lvl1pPr marL="0" indent="0">
              <a:buNone/>
              <a:defRPr sz="1100"/>
            </a:lvl1pPr>
            <a:lvl2pPr marL="360045" indent="0">
              <a:buNone/>
              <a:defRPr sz="945"/>
            </a:lvl2pPr>
            <a:lvl3pPr marL="719455" indent="0">
              <a:buNone/>
              <a:defRPr sz="785"/>
            </a:lvl3pPr>
            <a:lvl4pPr marL="1079500" indent="0">
              <a:buNone/>
              <a:defRPr sz="710"/>
            </a:lvl4pPr>
            <a:lvl5pPr marL="1438910" indent="0">
              <a:buNone/>
              <a:defRPr sz="710"/>
            </a:lvl5pPr>
            <a:lvl6pPr marL="1798955" indent="0">
              <a:buNone/>
              <a:defRPr sz="710"/>
            </a:lvl6pPr>
            <a:lvl7pPr marL="2158365" indent="0">
              <a:buNone/>
              <a:defRPr sz="710"/>
            </a:lvl7pPr>
            <a:lvl8pPr marL="2518410" indent="0">
              <a:buNone/>
              <a:defRPr sz="710"/>
            </a:lvl8pPr>
            <a:lvl9pPr marL="2877820" indent="0">
              <a:buNone/>
              <a:defRPr sz="71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228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1035" y="3777486"/>
            <a:ext cx="6156009" cy="445954"/>
          </a:xfrm>
        </p:spPr>
        <p:txBody>
          <a:bodyPr anchor="b"/>
          <a:lstStyle>
            <a:lvl1pPr algn="l">
              <a:defRPr sz="157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1035" y="482179"/>
            <a:ext cx="6156009" cy="3237845"/>
          </a:xfrm>
        </p:spPr>
        <p:txBody>
          <a:bodyPr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19455" indent="0">
              <a:buNone/>
              <a:defRPr sz="1890"/>
            </a:lvl3pPr>
            <a:lvl4pPr marL="1079500" indent="0">
              <a:buNone/>
              <a:defRPr sz="1575"/>
            </a:lvl4pPr>
            <a:lvl5pPr marL="1438910" indent="0">
              <a:buNone/>
              <a:defRPr sz="1575"/>
            </a:lvl5pPr>
            <a:lvl6pPr marL="1798955" indent="0">
              <a:buNone/>
              <a:defRPr sz="1575"/>
            </a:lvl6pPr>
            <a:lvl7pPr marL="2158365" indent="0">
              <a:buNone/>
              <a:defRPr sz="1575"/>
            </a:lvl7pPr>
            <a:lvl8pPr marL="2518410" indent="0">
              <a:buNone/>
              <a:defRPr sz="1575"/>
            </a:lvl8pPr>
            <a:lvl9pPr marL="2877820" indent="0">
              <a:buNone/>
              <a:defRPr sz="157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1035" y="4223439"/>
            <a:ext cx="6156009" cy="633328"/>
          </a:xfrm>
        </p:spPr>
        <p:txBody>
          <a:bodyPr/>
          <a:lstStyle>
            <a:lvl1pPr marL="0" indent="0">
              <a:buNone/>
              <a:defRPr sz="1100"/>
            </a:lvl1pPr>
            <a:lvl2pPr marL="360045" indent="0">
              <a:buNone/>
              <a:defRPr sz="945"/>
            </a:lvl2pPr>
            <a:lvl3pPr marL="719455" indent="0">
              <a:buNone/>
              <a:defRPr sz="785"/>
            </a:lvl3pPr>
            <a:lvl4pPr marL="1079500" indent="0">
              <a:buNone/>
              <a:defRPr sz="710"/>
            </a:lvl4pPr>
            <a:lvl5pPr marL="1438910" indent="0">
              <a:buNone/>
              <a:defRPr sz="710"/>
            </a:lvl5pPr>
            <a:lvl6pPr marL="1798955" indent="0">
              <a:buNone/>
              <a:defRPr sz="710"/>
            </a:lvl6pPr>
            <a:lvl7pPr marL="2158365" indent="0">
              <a:buNone/>
              <a:defRPr sz="710"/>
            </a:lvl7pPr>
            <a:lvl8pPr marL="2518410" indent="0">
              <a:buNone/>
              <a:defRPr sz="710"/>
            </a:lvl8pPr>
            <a:lvl9pPr marL="2877820" indent="0">
              <a:buNone/>
              <a:defRPr sz="71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6597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58758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38511" y="216107"/>
            <a:ext cx="2308504" cy="46044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3001" y="216107"/>
            <a:ext cx="6754510" cy="46044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80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2017/9/27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5149692"/>
            <a:ext cx="331236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000" b="0" kern="0" dirty="0" smtClean="0">
                <a:solidFill>
                  <a:srgbClr val="848484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▲</a:t>
            </a:r>
            <a:r>
              <a:rPr lang="zh-CN" altLang="zh-CN" sz="1000" b="0" kern="0" dirty="0" smtClean="0">
                <a:solidFill>
                  <a:srgbClr val="848484"/>
                </a:solidFill>
                <a:effectLst/>
                <a:latin typeface="+mn-ea"/>
                <a:ea typeface="+mn-ea"/>
                <a:cs typeface="仿宋_GB2312"/>
              </a:rPr>
              <a:t>内部公开</a:t>
            </a:r>
            <a:r>
              <a:rPr lang="en-US" altLang="zh-CN" sz="1000" b="0" kern="0" dirty="0" smtClean="0">
                <a:solidFill>
                  <a:srgbClr val="848484"/>
                </a:solidFill>
                <a:effectLst/>
                <a:latin typeface="+mn-ea"/>
                <a:ea typeface="+mn-ea"/>
                <a:cs typeface="仿宋_GB2312"/>
              </a:rPr>
              <a:t> </a:t>
            </a:r>
            <a:r>
              <a:rPr lang="en-US" altLang="zh-CN" sz="1000" b="0" kern="0" dirty="0" smtClean="0">
                <a:solidFill>
                  <a:srgbClr val="848484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Internal Use Only</a:t>
            </a:r>
            <a:endParaRPr lang="zh-CN" altLang="en-US" sz="1000" b="0" dirty="0">
              <a:latin typeface="+mn-ea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01" y="214857"/>
            <a:ext cx="3375474" cy="914391"/>
          </a:xfrm>
        </p:spPr>
        <p:txBody>
          <a:bodyPr anchor="b"/>
          <a:lstStyle>
            <a:lvl1pPr algn="l">
              <a:defRPr sz="157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1381" y="214857"/>
            <a:ext cx="5735634" cy="4605685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3001" y="1129248"/>
            <a:ext cx="3375474" cy="3691293"/>
          </a:xfrm>
        </p:spPr>
        <p:txBody>
          <a:bodyPr/>
          <a:lstStyle>
            <a:lvl1pPr marL="0" indent="0">
              <a:buNone/>
              <a:defRPr sz="1100"/>
            </a:lvl1pPr>
            <a:lvl2pPr marL="360045" indent="0">
              <a:buNone/>
              <a:defRPr sz="945"/>
            </a:lvl2pPr>
            <a:lvl3pPr marL="719455" indent="0">
              <a:buNone/>
              <a:defRPr sz="785"/>
            </a:lvl3pPr>
            <a:lvl4pPr marL="1079500" indent="0">
              <a:buNone/>
              <a:defRPr sz="710"/>
            </a:lvl4pPr>
            <a:lvl5pPr marL="1438910" indent="0">
              <a:buNone/>
              <a:defRPr sz="710"/>
            </a:lvl5pPr>
            <a:lvl6pPr marL="1798955" indent="0">
              <a:buNone/>
              <a:defRPr sz="710"/>
            </a:lvl6pPr>
            <a:lvl7pPr marL="2158365" indent="0">
              <a:buNone/>
              <a:defRPr sz="710"/>
            </a:lvl7pPr>
            <a:lvl8pPr marL="2518410" indent="0">
              <a:buNone/>
              <a:defRPr sz="710"/>
            </a:lvl8pPr>
            <a:lvl9pPr marL="2877820" indent="0">
              <a:buNone/>
              <a:defRPr sz="71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1035" y="3777486"/>
            <a:ext cx="6156009" cy="445954"/>
          </a:xfrm>
        </p:spPr>
        <p:txBody>
          <a:bodyPr anchor="b"/>
          <a:lstStyle>
            <a:lvl1pPr algn="l">
              <a:defRPr sz="157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1035" y="482179"/>
            <a:ext cx="6156009" cy="3237845"/>
          </a:xfrm>
        </p:spPr>
        <p:txBody>
          <a:bodyPr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19455" indent="0">
              <a:buNone/>
              <a:defRPr sz="1890"/>
            </a:lvl3pPr>
            <a:lvl4pPr marL="1079500" indent="0">
              <a:buNone/>
              <a:defRPr sz="1575"/>
            </a:lvl4pPr>
            <a:lvl5pPr marL="1438910" indent="0">
              <a:buNone/>
              <a:defRPr sz="1575"/>
            </a:lvl5pPr>
            <a:lvl6pPr marL="1798955" indent="0">
              <a:buNone/>
              <a:defRPr sz="1575"/>
            </a:lvl6pPr>
            <a:lvl7pPr marL="2158365" indent="0">
              <a:buNone/>
              <a:defRPr sz="1575"/>
            </a:lvl7pPr>
            <a:lvl8pPr marL="2518410" indent="0">
              <a:buNone/>
              <a:defRPr sz="1575"/>
            </a:lvl8pPr>
            <a:lvl9pPr marL="2877820" indent="0">
              <a:buNone/>
              <a:defRPr sz="157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1035" y="4223439"/>
            <a:ext cx="6156009" cy="633328"/>
          </a:xfrm>
        </p:spPr>
        <p:txBody>
          <a:bodyPr/>
          <a:lstStyle>
            <a:lvl1pPr marL="0" indent="0">
              <a:buNone/>
              <a:defRPr sz="1100"/>
            </a:lvl1pPr>
            <a:lvl2pPr marL="360045" indent="0">
              <a:buNone/>
              <a:defRPr sz="945"/>
            </a:lvl2pPr>
            <a:lvl3pPr marL="719455" indent="0">
              <a:buNone/>
              <a:defRPr sz="785"/>
            </a:lvl3pPr>
            <a:lvl4pPr marL="1079500" indent="0">
              <a:buNone/>
              <a:defRPr sz="710"/>
            </a:lvl4pPr>
            <a:lvl5pPr marL="1438910" indent="0">
              <a:buNone/>
              <a:defRPr sz="710"/>
            </a:lvl5pPr>
            <a:lvl6pPr marL="1798955" indent="0">
              <a:buNone/>
              <a:defRPr sz="710"/>
            </a:lvl6pPr>
            <a:lvl7pPr marL="2158365" indent="0">
              <a:buNone/>
              <a:defRPr sz="710"/>
            </a:lvl7pPr>
            <a:lvl8pPr marL="2518410" indent="0">
              <a:buNone/>
              <a:defRPr sz="710"/>
            </a:lvl8pPr>
            <a:lvl9pPr marL="2877820" indent="0">
              <a:buNone/>
              <a:defRPr sz="71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321692"/>
            <a:ext cx="10260016" cy="7200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3001" y="1259162"/>
            <a:ext cx="9234014" cy="3561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3001" y="5001671"/>
            <a:ext cx="2394004" cy="287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6143D-C007-4F7D-8B9B-81A7FCC12036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05505" y="5001671"/>
            <a:ext cx="3249005" cy="287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8395701" y="5002212"/>
            <a:ext cx="1630849" cy="22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 userDrawn="1"/>
        </p:nvCxnSpPr>
        <p:spPr>
          <a:xfrm>
            <a:off x="8314168" y="5002212"/>
            <a:ext cx="0" cy="228666"/>
          </a:xfrm>
          <a:prstGeom prst="line">
            <a:avLst/>
          </a:prstGeom>
          <a:ln w="28575">
            <a:solidFill>
              <a:srgbClr val="7DC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8251685" y="5002211"/>
            <a:ext cx="0" cy="22866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719455" rtl="0" eaLnBrk="1" latinLnBrk="0" hangingPunct="1">
        <a:spcBef>
          <a:spcPct val="0"/>
        </a:spcBef>
        <a:buNone/>
        <a:defRPr sz="2800" b="0" kern="1200">
          <a:solidFill>
            <a:schemeClr val="tx1"/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269875" indent="-269240" algn="l" defTabSz="719455" rtl="0" eaLnBrk="1" latinLnBrk="0" hangingPunct="1">
        <a:spcBef>
          <a:spcPts val="75"/>
        </a:spcBef>
        <a:buFont typeface="Arial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584835" indent="-224155" algn="l" defTabSz="719455" rtl="0" eaLnBrk="1" latinLnBrk="0" hangingPunct="1">
        <a:spcBef>
          <a:spcPts val="75"/>
        </a:spcBef>
        <a:buFont typeface="Arial" pitchFamily="34" charset="0"/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2pPr>
      <a:lvl3pPr marL="899160" indent="-179070" algn="l" defTabSz="719455" rtl="0" eaLnBrk="1" latinLnBrk="0" hangingPunct="1">
        <a:spcBef>
          <a:spcPts val="75"/>
        </a:spcBef>
        <a:buFont typeface="Arial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259205" indent="-179070" algn="l" defTabSz="719455" rtl="0" eaLnBrk="1" latinLnBrk="0" hangingPunct="1">
        <a:spcBef>
          <a:spcPts val="75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18615" indent="-179070" algn="l" defTabSz="719455" rtl="0" eaLnBrk="1" latinLnBrk="0" hangingPunct="1">
        <a:spcBef>
          <a:spcPts val="75"/>
        </a:spcBef>
        <a:buFont typeface="Arial" pitchFamily="34" charset="0"/>
        <a:buChar char="»"/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1978660" indent="-179070" algn="l" defTabSz="719455" rtl="0" eaLnBrk="1" latinLnBrk="0" hangingPunct="1">
        <a:spcBef>
          <a:spcPts val="75"/>
        </a:spcBef>
        <a:buFont typeface="Arial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338705" indent="-179070" algn="l" defTabSz="719455" rtl="0" eaLnBrk="1" latinLnBrk="0" hangingPunct="1">
        <a:spcBef>
          <a:spcPts val="75"/>
        </a:spcBef>
        <a:buFont typeface="Arial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698115" indent="-179070" algn="l" defTabSz="719455" rtl="0" eaLnBrk="1" latinLnBrk="0" hangingPunct="1">
        <a:spcBef>
          <a:spcPts val="75"/>
        </a:spcBef>
        <a:buFont typeface="Arial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058160" indent="-179070" algn="l" defTabSz="719455" rtl="0" eaLnBrk="1" latinLnBrk="0" hangingPunct="1">
        <a:spcBef>
          <a:spcPts val="75"/>
        </a:spcBef>
        <a:buFont typeface="Arial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2pPr>
      <a:lvl3pPr marL="719455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4pPr>
      <a:lvl5pPr marL="1438910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5pPr>
      <a:lvl6pPr marL="1798955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6pPr>
      <a:lvl7pPr marL="2158365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7pPr>
      <a:lvl8pPr marL="2518410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8pPr>
      <a:lvl9pPr marL="2877820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2763" y="215900"/>
            <a:ext cx="9234487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2763" y="1258888"/>
            <a:ext cx="9234487" cy="356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2763" y="5000625"/>
            <a:ext cx="2393950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1E9A6-3BBE-4152-ABC2-7AF76252B64C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05200" y="5000625"/>
            <a:ext cx="3249613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53300" y="5000625"/>
            <a:ext cx="2393950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70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321692"/>
            <a:ext cx="10260016" cy="7200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3001" y="1259162"/>
            <a:ext cx="9234014" cy="3561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3001" y="5001671"/>
            <a:ext cx="2394004" cy="287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6143D-C007-4F7D-8B9B-81A7FCC12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05505" y="5001671"/>
            <a:ext cx="3249005" cy="287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CE68-6336-48CD-AE7B-F127D826DA1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8395701" y="5002212"/>
            <a:ext cx="1630849" cy="22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 userDrawn="1"/>
        </p:nvCxnSpPr>
        <p:spPr>
          <a:xfrm>
            <a:off x="8314168" y="5002212"/>
            <a:ext cx="0" cy="228666"/>
          </a:xfrm>
          <a:prstGeom prst="line">
            <a:avLst/>
          </a:prstGeom>
          <a:ln w="28575">
            <a:solidFill>
              <a:srgbClr val="7DC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8251685" y="5002211"/>
            <a:ext cx="0" cy="22866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02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719455" rtl="0" eaLnBrk="1" latinLnBrk="0" hangingPunct="1">
        <a:spcBef>
          <a:spcPct val="0"/>
        </a:spcBef>
        <a:buNone/>
        <a:defRPr sz="2800" b="0" kern="1200">
          <a:solidFill>
            <a:schemeClr val="tx1"/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269875" indent="-269240" algn="l" defTabSz="719455" rtl="0" eaLnBrk="1" latinLnBrk="0" hangingPunct="1">
        <a:spcBef>
          <a:spcPts val="75"/>
        </a:spcBef>
        <a:buFont typeface="Arial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584835" indent="-224155" algn="l" defTabSz="719455" rtl="0" eaLnBrk="1" latinLnBrk="0" hangingPunct="1">
        <a:spcBef>
          <a:spcPts val="75"/>
        </a:spcBef>
        <a:buFont typeface="Arial" pitchFamily="34" charset="0"/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2pPr>
      <a:lvl3pPr marL="899160" indent="-179070" algn="l" defTabSz="719455" rtl="0" eaLnBrk="1" latinLnBrk="0" hangingPunct="1">
        <a:spcBef>
          <a:spcPts val="75"/>
        </a:spcBef>
        <a:buFont typeface="Arial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259205" indent="-179070" algn="l" defTabSz="719455" rtl="0" eaLnBrk="1" latinLnBrk="0" hangingPunct="1">
        <a:spcBef>
          <a:spcPts val="75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18615" indent="-179070" algn="l" defTabSz="719455" rtl="0" eaLnBrk="1" latinLnBrk="0" hangingPunct="1">
        <a:spcBef>
          <a:spcPts val="75"/>
        </a:spcBef>
        <a:buFont typeface="Arial" pitchFamily="34" charset="0"/>
        <a:buChar char="»"/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1978660" indent="-179070" algn="l" defTabSz="719455" rtl="0" eaLnBrk="1" latinLnBrk="0" hangingPunct="1">
        <a:spcBef>
          <a:spcPts val="75"/>
        </a:spcBef>
        <a:buFont typeface="Arial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338705" indent="-179070" algn="l" defTabSz="719455" rtl="0" eaLnBrk="1" latinLnBrk="0" hangingPunct="1">
        <a:spcBef>
          <a:spcPts val="75"/>
        </a:spcBef>
        <a:buFont typeface="Arial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698115" indent="-179070" algn="l" defTabSz="719455" rtl="0" eaLnBrk="1" latinLnBrk="0" hangingPunct="1">
        <a:spcBef>
          <a:spcPts val="75"/>
        </a:spcBef>
        <a:buFont typeface="Arial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058160" indent="-179070" algn="l" defTabSz="719455" rtl="0" eaLnBrk="1" latinLnBrk="0" hangingPunct="1">
        <a:spcBef>
          <a:spcPts val="75"/>
        </a:spcBef>
        <a:buFont typeface="Arial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2pPr>
      <a:lvl3pPr marL="719455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4pPr>
      <a:lvl5pPr marL="1438910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5pPr>
      <a:lvl6pPr marL="1798955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6pPr>
      <a:lvl7pPr marL="2158365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7pPr>
      <a:lvl8pPr marL="2518410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8pPr>
      <a:lvl9pPr marL="2877820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321692"/>
            <a:ext cx="10260016" cy="7200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3001" y="1259162"/>
            <a:ext cx="9234014" cy="3561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3001" y="5001671"/>
            <a:ext cx="2394004" cy="287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6143D-C007-4F7D-8B9B-81A7FCC12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05505" y="5001671"/>
            <a:ext cx="3249005" cy="287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CE68-6336-48CD-AE7B-F127D826DA1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8395701" y="5002212"/>
            <a:ext cx="1630849" cy="22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 userDrawn="1"/>
        </p:nvCxnSpPr>
        <p:spPr>
          <a:xfrm>
            <a:off x="8314168" y="5002212"/>
            <a:ext cx="0" cy="228666"/>
          </a:xfrm>
          <a:prstGeom prst="line">
            <a:avLst/>
          </a:prstGeom>
          <a:ln w="28575">
            <a:solidFill>
              <a:srgbClr val="7DC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8251685" y="5002211"/>
            <a:ext cx="0" cy="22866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33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719455" rtl="0" eaLnBrk="1" latinLnBrk="0" hangingPunct="1">
        <a:spcBef>
          <a:spcPct val="0"/>
        </a:spcBef>
        <a:buNone/>
        <a:defRPr sz="2800" b="0" kern="1200">
          <a:solidFill>
            <a:schemeClr val="tx1"/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269875" indent="-269240" algn="l" defTabSz="719455" rtl="0" eaLnBrk="1" latinLnBrk="0" hangingPunct="1">
        <a:spcBef>
          <a:spcPts val="75"/>
        </a:spcBef>
        <a:buFont typeface="Arial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584835" indent="-224155" algn="l" defTabSz="719455" rtl="0" eaLnBrk="1" latinLnBrk="0" hangingPunct="1">
        <a:spcBef>
          <a:spcPts val="75"/>
        </a:spcBef>
        <a:buFont typeface="Arial" pitchFamily="34" charset="0"/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2pPr>
      <a:lvl3pPr marL="899160" indent="-179070" algn="l" defTabSz="719455" rtl="0" eaLnBrk="1" latinLnBrk="0" hangingPunct="1">
        <a:spcBef>
          <a:spcPts val="75"/>
        </a:spcBef>
        <a:buFont typeface="Arial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259205" indent="-179070" algn="l" defTabSz="719455" rtl="0" eaLnBrk="1" latinLnBrk="0" hangingPunct="1">
        <a:spcBef>
          <a:spcPts val="75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18615" indent="-179070" algn="l" defTabSz="719455" rtl="0" eaLnBrk="1" latinLnBrk="0" hangingPunct="1">
        <a:spcBef>
          <a:spcPts val="75"/>
        </a:spcBef>
        <a:buFont typeface="Arial" pitchFamily="34" charset="0"/>
        <a:buChar char="»"/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1978660" indent="-179070" algn="l" defTabSz="719455" rtl="0" eaLnBrk="1" latinLnBrk="0" hangingPunct="1">
        <a:spcBef>
          <a:spcPts val="75"/>
        </a:spcBef>
        <a:buFont typeface="Arial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338705" indent="-179070" algn="l" defTabSz="719455" rtl="0" eaLnBrk="1" latinLnBrk="0" hangingPunct="1">
        <a:spcBef>
          <a:spcPts val="75"/>
        </a:spcBef>
        <a:buFont typeface="Arial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698115" indent="-179070" algn="l" defTabSz="719455" rtl="0" eaLnBrk="1" latinLnBrk="0" hangingPunct="1">
        <a:spcBef>
          <a:spcPts val="75"/>
        </a:spcBef>
        <a:buFont typeface="Arial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058160" indent="-179070" algn="l" defTabSz="719455" rtl="0" eaLnBrk="1" latinLnBrk="0" hangingPunct="1">
        <a:spcBef>
          <a:spcPts val="75"/>
        </a:spcBef>
        <a:buFont typeface="Arial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2pPr>
      <a:lvl3pPr marL="719455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4pPr>
      <a:lvl5pPr marL="1438910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5pPr>
      <a:lvl6pPr marL="1798955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6pPr>
      <a:lvl7pPr marL="2158365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7pPr>
      <a:lvl8pPr marL="2518410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8pPr>
      <a:lvl9pPr marL="2877820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321692"/>
            <a:ext cx="10260016" cy="7200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3001" y="1259162"/>
            <a:ext cx="9234014" cy="3561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3001" y="5001671"/>
            <a:ext cx="2394004" cy="287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6143D-C007-4F7D-8B9B-81A7FCC1203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05505" y="5001671"/>
            <a:ext cx="3249005" cy="287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53011" y="5001671"/>
            <a:ext cx="2394004" cy="287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CE68-6336-48CD-AE7B-F127D826DA1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8395701" y="5002212"/>
            <a:ext cx="1630849" cy="22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 userDrawn="1"/>
        </p:nvCxnSpPr>
        <p:spPr>
          <a:xfrm>
            <a:off x="8314168" y="5002212"/>
            <a:ext cx="0" cy="228666"/>
          </a:xfrm>
          <a:prstGeom prst="line">
            <a:avLst/>
          </a:prstGeom>
          <a:ln w="28575">
            <a:solidFill>
              <a:srgbClr val="7DC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8251685" y="5002211"/>
            <a:ext cx="0" cy="22866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36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defTabSz="719455" rtl="0" eaLnBrk="1" latinLnBrk="0" hangingPunct="1">
        <a:spcBef>
          <a:spcPct val="0"/>
        </a:spcBef>
        <a:buNone/>
        <a:defRPr sz="2800" b="0" kern="1200">
          <a:solidFill>
            <a:schemeClr val="tx1"/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269875" indent="-269240" algn="l" defTabSz="719455" rtl="0" eaLnBrk="1" latinLnBrk="0" hangingPunct="1">
        <a:spcBef>
          <a:spcPts val="75"/>
        </a:spcBef>
        <a:buFont typeface="Arial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584835" indent="-224155" algn="l" defTabSz="719455" rtl="0" eaLnBrk="1" latinLnBrk="0" hangingPunct="1">
        <a:spcBef>
          <a:spcPts val="75"/>
        </a:spcBef>
        <a:buFont typeface="Arial" pitchFamily="34" charset="0"/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2pPr>
      <a:lvl3pPr marL="899160" indent="-179070" algn="l" defTabSz="719455" rtl="0" eaLnBrk="1" latinLnBrk="0" hangingPunct="1">
        <a:spcBef>
          <a:spcPts val="75"/>
        </a:spcBef>
        <a:buFont typeface="Arial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259205" indent="-179070" algn="l" defTabSz="719455" rtl="0" eaLnBrk="1" latinLnBrk="0" hangingPunct="1">
        <a:spcBef>
          <a:spcPts val="75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18615" indent="-179070" algn="l" defTabSz="719455" rtl="0" eaLnBrk="1" latinLnBrk="0" hangingPunct="1">
        <a:spcBef>
          <a:spcPts val="75"/>
        </a:spcBef>
        <a:buFont typeface="Arial" pitchFamily="34" charset="0"/>
        <a:buChar char="»"/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1978660" indent="-179070" algn="l" defTabSz="719455" rtl="0" eaLnBrk="1" latinLnBrk="0" hangingPunct="1">
        <a:spcBef>
          <a:spcPts val="75"/>
        </a:spcBef>
        <a:buFont typeface="Arial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338705" indent="-179070" algn="l" defTabSz="719455" rtl="0" eaLnBrk="1" latinLnBrk="0" hangingPunct="1">
        <a:spcBef>
          <a:spcPts val="75"/>
        </a:spcBef>
        <a:buFont typeface="Arial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698115" indent="-179070" algn="l" defTabSz="719455" rtl="0" eaLnBrk="1" latinLnBrk="0" hangingPunct="1">
        <a:spcBef>
          <a:spcPts val="75"/>
        </a:spcBef>
        <a:buFont typeface="Arial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058160" indent="-179070" algn="l" defTabSz="719455" rtl="0" eaLnBrk="1" latinLnBrk="0" hangingPunct="1">
        <a:spcBef>
          <a:spcPts val="75"/>
        </a:spcBef>
        <a:buFont typeface="Arial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2pPr>
      <a:lvl3pPr marL="719455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4pPr>
      <a:lvl5pPr marL="1438910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5pPr>
      <a:lvl6pPr marL="1798955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6pPr>
      <a:lvl7pPr marL="2158365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7pPr>
      <a:lvl8pPr marL="2518410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8pPr>
      <a:lvl9pPr marL="2877820" algn="l" defTabSz="719455" rtl="0" eaLnBrk="1" latinLnBrk="0" hangingPunct="1">
        <a:defRPr sz="14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5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5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3335" y="2641600"/>
            <a:ext cx="10274935" cy="2754630"/>
          </a:xfrm>
          <a:prstGeom prst="rect">
            <a:avLst/>
          </a:prstGeom>
          <a:solidFill>
            <a:srgbClr val="9B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5"/>
          </a:p>
        </p:txBody>
      </p:sp>
      <p:sp>
        <p:nvSpPr>
          <p:cNvPr id="2" name="TextBox 1"/>
          <p:cNvSpPr txBox="1"/>
          <p:nvPr/>
        </p:nvSpPr>
        <p:spPr>
          <a:xfrm>
            <a:off x="3072796" y="2164283"/>
            <a:ext cx="4392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kern="1300" spc="600" dirty="0" smtClean="0">
                <a:solidFill>
                  <a:srgbClr val="9BD9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面向未来的教育技术企业</a:t>
            </a:r>
            <a:endParaRPr lang="zh-CN" altLang="en-US" sz="2400" kern="1300" spc="600" dirty="0">
              <a:solidFill>
                <a:srgbClr val="9BD9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2189" y="2625948"/>
            <a:ext cx="49381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30" spc="-50" dirty="0" smtClean="0">
                <a:solidFill>
                  <a:schemeClr val="bg1">
                    <a:lumMod val="95000"/>
                  </a:schemeClr>
                </a:solidFill>
                <a:ea typeface="Adobe 黑体 Std R" pitchFamily="34" charset="-122"/>
              </a:rPr>
              <a:t>BeiJing Huatec Information Technology CO.,LTD</a:t>
            </a:r>
            <a:endParaRPr lang="zh-CN" altLang="en-US" sz="1830" spc="-50" dirty="0">
              <a:solidFill>
                <a:schemeClr val="bg1">
                  <a:lumMod val="95000"/>
                </a:schemeClr>
              </a:solidFill>
              <a:ea typeface="Adobe 黑体 Std R" pitchFamily="34" charset="-122"/>
            </a:endParaRPr>
          </a:p>
        </p:txBody>
      </p:sp>
      <p:pic>
        <p:nvPicPr>
          <p:cNvPr id="7" name="图片 6" descr="2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86390" y="0"/>
            <a:ext cx="1094518" cy="10952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3"/>
          <p:cNvSpPr>
            <a:spLocks noGrp="1"/>
          </p:cNvSpPr>
          <p:nvPr>
            <p:ph type="title"/>
          </p:nvPr>
        </p:nvSpPr>
        <p:spPr>
          <a:xfrm>
            <a:off x="-38276" y="20546"/>
            <a:ext cx="8806709" cy="538987"/>
          </a:xfrm>
        </p:spPr>
        <p:txBody>
          <a:bodyPr/>
          <a:lstStyle/>
          <a:p>
            <a:pPr algn="l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一、教案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内容及授课思路设计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直接连接符 5"/>
          <p:cNvSpPr>
            <a:spLocks noChangeShapeType="1"/>
          </p:cNvSpPr>
          <p:nvPr/>
        </p:nvSpPr>
        <p:spPr bwMode="auto">
          <a:xfrm flipH="1">
            <a:off x="312418" y="556700"/>
            <a:ext cx="3040906" cy="0"/>
          </a:xfrm>
          <a:prstGeom prst="line">
            <a:avLst/>
          </a:prstGeom>
          <a:noFill/>
          <a:ln w="9525" cap="flat" cmpd="sng">
            <a:solidFill>
              <a:srgbClr val="00B0F0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00443" y="520147"/>
            <a:ext cx="211975" cy="73106"/>
          </a:xfrm>
          <a:prstGeom prst="rect">
            <a:avLst/>
          </a:prstGeom>
          <a:solidFill>
            <a:srgbClr val="00B0F0"/>
          </a:solidFill>
          <a:ln w="9525" cmpd="sng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278694462"/>
              </p:ext>
            </p:extLst>
          </p:nvPr>
        </p:nvGraphicFramePr>
        <p:xfrm>
          <a:off x="311340" y="681732"/>
          <a:ext cx="8188812" cy="4388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8622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3"/>
          <p:cNvSpPr>
            <a:spLocks noGrp="1"/>
          </p:cNvSpPr>
          <p:nvPr>
            <p:ph type="title"/>
          </p:nvPr>
        </p:nvSpPr>
        <p:spPr>
          <a:xfrm>
            <a:off x="-38276" y="20546"/>
            <a:ext cx="8806709" cy="538987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30000"/>
              </a:lnSpc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一、教案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内容及授课思路设计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直接连接符 5"/>
          <p:cNvSpPr>
            <a:spLocks noChangeShapeType="1"/>
          </p:cNvSpPr>
          <p:nvPr/>
        </p:nvSpPr>
        <p:spPr bwMode="auto">
          <a:xfrm flipH="1">
            <a:off x="240469" y="561645"/>
            <a:ext cx="3475223" cy="0"/>
          </a:xfrm>
          <a:prstGeom prst="line">
            <a:avLst/>
          </a:prstGeom>
          <a:noFill/>
          <a:ln w="9525" cap="flat" cmpd="sng">
            <a:solidFill>
              <a:srgbClr val="00B0F0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523567"/>
            <a:ext cx="242250" cy="71396"/>
          </a:xfrm>
          <a:prstGeom prst="rect">
            <a:avLst/>
          </a:prstGeom>
          <a:solidFill>
            <a:srgbClr val="00B0F0"/>
          </a:solidFill>
          <a:ln w="9525" cmpd="sng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0850" y="687714"/>
            <a:ext cx="2000264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、教案内容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228763"/>
              </p:ext>
            </p:extLst>
          </p:nvPr>
        </p:nvGraphicFramePr>
        <p:xfrm>
          <a:off x="1978080" y="1259218"/>
          <a:ext cx="6248270" cy="3382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680"/>
                <a:gridCol w="5219590"/>
              </a:tblGrid>
              <a:tr h="37990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基本内容</a:t>
                      </a:r>
                      <a:endParaRPr lang="zh-CN" altLang="en-US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990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班级</a:t>
                      </a:r>
                      <a:endParaRPr lang="zh-CN" altLang="en-US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本门课程讲授对应的专业、年级</a:t>
                      </a:r>
                      <a:endParaRPr lang="zh-CN" altLang="en-US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990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</a:t>
                      </a:r>
                      <a:endParaRPr lang="zh-CN" altLang="en-US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本次课程的章节、内容</a:t>
                      </a:r>
                      <a:endParaRPr lang="zh-CN" altLang="en-US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72362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课时</a:t>
                      </a:r>
                      <a:endParaRPr lang="zh-CN" altLang="en-US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本次教案的所对应的课时（学时），</a:t>
                      </a:r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 </a:t>
                      </a:r>
                      <a:r>
                        <a:rPr lang="en-US" altLang="zh-CN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学分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课时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课时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=45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分钟</a:t>
                      </a:r>
                      <a:endParaRPr lang="zh-CN" altLang="en-US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990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教学目标</a:t>
                      </a:r>
                      <a:endParaRPr lang="zh-CN" altLang="en-US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本次课程中知识点的分类：了解、掌握、理解</a:t>
                      </a:r>
                      <a:endParaRPr lang="zh-CN" altLang="en-US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990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教学重点</a:t>
                      </a:r>
                      <a:endParaRPr lang="zh-CN" altLang="en-US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本次教学过程中的重点内容</a:t>
                      </a:r>
                      <a:endParaRPr lang="zh-CN" altLang="en-US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990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教学难点</a:t>
                      </a:r>
                      <a:endParaRPr lang="zh-CN" altLang="en-US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本次教学中的难点、不易讲解清楚的知识点</a:t>
                      </a:r>
                      <a:endParaRPr lang="zh-CN" altLang="en-US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990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教学方法</a:t>
                      </a:r>
                      <a:endParaRPr lang="zh-CN" altLang="en-US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讲授</a:t>
                      </a:r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法、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演示法、项目教学法等等</a:t>
                      </a:r>
                      <a:endParaRPr lang="zh-CN" altLang="en-US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622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3"/>
          <p:cNvSpPr>
            <a:spLocks noGrp="1"/>
          </p:cNvSpPr>
          <p:nvPr>
            <p:ph type="title"/>
          </p:nvPr>
        </p:nvSpPr>
        <p:spPr>
          <a:xfrm>
            <a:off x="-38276" y="20546"/>
            <a:ext cx="8806709" cy="538987"/>
          </a:xfrm>
        </p:spPr>
        <p:txBody>
          <a:bodyPr/>
          <a:lstStyle/>
          <a:p>
            <a:pPr algn="l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一、教案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内容及授课思路设计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直接连接符 5"/>
          <p:cNvSpPr>
            <a:spLocks noChangeShapeType="1"/>
          </p:cNvSpPr>
          <p:nvPr/>
        </p:nvSpPr>
        <p:spPr bwMode="auto">
          <a:xfrm flipH="1">
            <a:off x="240469" y="561645"/>
            <a:ext cx="3475223" cy="0"/>
          </a:xfrm>
          <a:prstGeom prst="line">
            <a:avLst/>
          </a:prstGeom>
          <a:noFill/>
          <a:ln w="9525" cap="flat" cmpd="sng">
            <a:solidFill>
              <a:srgbClr val="00B0F0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523567"/>
            <a:ext cx="242250" cy="71396"/>
          </a:xfrm>
          <a:prstGeom prst="rect">
            <a:avLst/>
          </a:prstGeom>
          <a:solidFill>
            <a:srgbClr val="00B0F0"/>
          </a:solidFill>
          <a:ln w="9525" cmpd="sng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0850" y="687714"/>
            <a:ext cx="2268916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1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教案内容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3784"/>
              </p:ext>
            </p:extLst>
          </p:nvPr>
        </p:nvGraphicFramePr>
        <p:xfrm>
          <a:off x="2249686" y="1259218"/>
          <a:ext cx="6696744" cy="3454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9343"/>
                <a:gridCol w="5347401"/>
              </a:tblGrid>
              <a:tr h="39252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教学过程设计</a:t>
                      </a:r>
                      <a:endParaRPr lang="zh-CN" altLang="en-US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65610">
                <a:tc>
                  <a:txBody>
                    <a:bodyPr/>
                    <a:lstStyle/>
                    <a:p>
                      <a:pPr lvl="0" algn="ctr"/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教学过程</a:t>
                      </a:r>
                      <a:endParaRPr lang="zh-CN" alt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本次教案设计所分的模块，一般为回顾、课程引入、知识点讲解、重申总结</a:t>
                      </a:r>
                      <a:endParaRPr lang="zh-CN" altLang="en-US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9252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教学内容</a:t>
                      </a:r>
                      <a:endParaRPr lang="zh-CN" altLang="en-US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本次教案中的各模块内容介绍，说明</a:t>
                      </a:r>
                      <a:endParaRPr lang="zh-CN" altLang="en-US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76561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环节设计</a:t>
                      </a:r>
                      <a:endParaRPr lang="zh-CN" altLang="en-US" sz="1600" b="0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每个模块及知识点讲解所采用的方式、方法，模块之间衔接的说明、介绍</a:t>
                      </a:r>
                      <a:endParaRPr lang="zh-CN" altLang="en-US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13869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时间控制</a:t>
                      </a:r>
                      <a:endParaRPr lang="zh-CN" altLang="en-US" sz="1600" b="0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每个模块或重点知识所需的时间（尽量有些空余，用于沟通或现场把控），可根据自己的内容及节奏进行划分。</a:t>
                      </a:r>
                      <a:endParaRPr lang="zh-CN" altLang="en-US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855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3"/>
          <p:cNvSpPr>
            <a:spLocks noGrp="1"/>
          </p:cNvSpPr>
          <p:nvPr>
            <p:ph type="title"/>
          </p:nvPr>
        </p:nvSpPr>
        <p:spPr>
          <a:xfrm>
            <a:off x="-38276" y="20546"/>
            <a:ext cx="8806709" cy="538987"/>
          </a:xfrm>
        </p:spPr>
        <p:txBody>
          <a:bodyPr/>
          <a:lstStyle/>
          <a:p>
            <a:pPr algn="l"/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一、教案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内容及授课思路设计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直接连接符 5"/>
          <p:cNvSpPr>
            <a:spLocks noChangeShapeType="1"/>
          </p:cNvSpPr>
          <p:nvPr/>
        </p:nvSpPr>
        <p:spPr bwMode="auto">
          <a:xfrm flipH="1">
            <a:off x="240469" y="561645"/>
            <a:ext cx="3475223" cy="0"/>
          </a:xfrm>
          <a:prstGeom prst="line">
            <a:avLst/>
          </a:prstGeom>
          <a:noFill/>
          <a:ln w="9525" cap="flat" cmpd="sng">
            <a:solidFill>
              <a:srgbClr val="00B0F0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523567"/>
            <a:ext cx="242250" cy="71396"/>
          </a:xfrm>
          <a:prstGeom prst="rect">
            <a:avLst/>
          </a:prstGeom>
          <a:solidFill>
            <a:srgbClr val="00B0F0"/>
          </a:solidFill>
          <a:ln w="9525" cmpd="sng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1594" y="675517"/>
            <a:ext cx="2772972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、教案要点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20151"/>
              </p:ext>
            </p:extLst>
          </p:nvPr>
        </p:nvGraphicFramePr>
        <p:xfrm>
          <a:off x="2033662" y="1447082"/>
          <a:ext cx="6309344" cy="3313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1285"/>
                <a:gridCol w="5038059"/>
              </a:tblGrid>
              <a:tr h="35325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教案要点</a:t>
                      </a:r>
                      <a:endParaRPr lang="zh-CN" alt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100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教学目标及重点</a:t>
                      </a:r>
                      <a:endParaRPr lang="zh-CN" alt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71945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教学目标清晰（了解、掌握），教学重点明确</a:t>
                      </a:r>
                      <a:endParaRPr lang="en-US" altLang="zh-CN" sz="1400" b="0" i="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71945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对学生掌握的要求：对于不同层次的学生，明确掌握内容差异性。</a:t>
                      </a:r>
                    </a:p>
                    <a:p>
                      <a:pPr algn="l" fontAlgn="ctr"/>
                      <a:endParaRPr lang="zh-CN" alt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095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教学内容</a:t>
                      </a:r>
                      <a:endParaRPr lang="zh-CN" alt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内容罗列清晰，各模块、各知识点的逻辑结构合理；</a:t>
                      </a:r>
                      <a:endParaRPr lang="en-US" altLang="zh-CN" sz="1400" b="0" i="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知识点讲解由易到难，知识点讲解清晰；</a:t>
                      </a:r>
                      <a:endParaRPr lang="en-US" altLang="zh-CN" sz="1400" b="0" i="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68902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环节设计</a:t>
                      </a:r>
                      <a:endParaRPr lang="zh-CN" alt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各模块、知识点的衔接通畅；</a:t>
                      </a:r>
                      <a:endParaRPr lang="en-US" altLang="zh-CN" sz="1400" b="0" i="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知识点讲解所采用的方式、方法的说明（案例、演示、讲授等等）；</a:t>
                      </a:r>
                      <a:endParaRPr lang="en-US" altLang="zh-CN" sz="1400" b="0" i="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0247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时间控制</a:t>
                      </a:r>
                      <a:endParaRPr lang="zh-CN" altLang="en-US" sz="1400" b="0" i="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按照各模块分配时间段；</a:t>
                      </a:r>
                      <a:endParaRPr lang="en-US" altLang="zh-CN" sz="1400" b="0" i="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按照知识点的轻重及采用的方式进行时间的合理分配；</a:t>
                      </a:r>
                      <a:endParaRPr lang="en-US" altLang="zh-CN" sz="1400" b="0" i="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时间段尽量有富裕，留出学生交流、课堂管控的时间。</a:t>
                      </a:r>
                      <a:endParaRPr lang="en-US" altLang="zh-CN" sz="1400" b="0" i="0" u="none" strike="noStrike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025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直接连接符 5"/>
          <p:cNvSpPr>
            <a:spLocks noChangeShapeType="1"/>
          </p:cNvSpPr>
          <p:nvPr/>
        </p:nvSpPr>
        <p:spPr bwMode="auto">
          <a:xfrm flipH="1">
            <a:off x="240469" y="561645"/>
            <a:ext cx="3475223" cy="0"/>
          </a:xfrm>
          <a:prstGeom prst="line">
            <a:avLst/>
          </a:prstGeom>
          <a:noFill/>
          <a:ln w="9525" cap="flat" cmpd="sng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123" name="Rectangle 7"/>
          <p:cNvSpPr>
            <a:spLocks noChangeArrowheads="1"/>
          </p:cNvSpPr>
          <p:nvPr/>
        </p:nvSpPr>
        <p:spPr bwMode="auto">
          <a:xfrm>
            <a:off x="0" y="523567"/>
            <a:ext cx="242250" cy="71396"/>
          </a:xfrm>
          <a:prstGeom prst="rect">
            <a:avLst/>
          </a:prstGeom>
          <a:solidFill>
            <a:srgbClr val="00B0F0"/>
          </a:solidFill>
          <a:ln w="9525" cmpd="sng">
            <a:noFill/>
            <a:bevel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124" name="标题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51435"/>
            <a:ext cx="5350618" cy="567991"/>
          </a:xfrm>
          <a:ln/>
        </p:spPr>
        <p:txBody>
          <a:bodyPr/>
          <a:lstStyle/>
          <a:p>
            <a:pPr algn="l">
              <a:lnSpc>
                <a:spcPct val="130000"/>
              </a:lnSpc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一、教案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内容及授课思路设计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想的清楚…"/>
          <p:cNvSpPr/>
          <p:nvPr/>
        </p:nvSpPr>
        <p:spPr>
          <a:xfrm>
            <a:off x="1275672" y="1115567"/>
            <a:ext cx="4341761" cy="3153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189" indent="-457189" defTabSz="914353">
              <a:spcBef>
                <a:spcPts val="2100"/>
              </a:spcBef>
              <a:defRPr sz="7800"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sz="7800" b="1">
                <a:solidFill>
                  <a:prstClr val="black"/>
                </a:solidFill>
                <a:latin typeface="微软雅黑"/>
                <a:ea typeface="微软雅黑"/>
                <a:cs typeface="微软雅黑"/>
                <a:sym typeface="微软雅黑"/>
              </a:rPr>
              <a:t>想的清楚</a:t>
            </a:r>
          </a:p>
          <a:p>
            <a:pPr marL="457189" indent="-457189" defTabSz="914353">
              <a:spcBef>
                <a:spcPts val="2100"/>
              </a:spcBef>
              <a:defRPr sz="7800"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sz="7800" b="1">
                <a:solidFill>
                  <a:prstClr val="black"/>
                </a:solidFill>
                <a:latin typeface="微软雅黑"/>
                <a:ea typeface="微软雅黑"/>
                <a:cs typeface="微软雅黑"/>
                <a:sym typeface="微软雅黑"/>
              </a:rPr>
              <a:t>说的明白</a:t>
            </a:r>
          </a:p>
        </p:txBody>
      </p:sp>
      <p:grpSp>
        <p:nvGrpSpPr>
          <p:cNvPr id="8" name="成组"/>
          <p:cNvGrpSpPr/>
          <p:nvPr/>
        </p:nvGrpSpPr>
        <p:grpSpPr>
          <a:xfrm>
            <a:off x="6617938" y="1401812"/>
            <a:ext cx="2008663" cy="3340199"/>
            <a:chOff x="0" y="0"/>
            <a:chExt cx="2008662" cy="3340197"/>
          </a:xfrm>
        </p:grpSpPr>
        <p:sp>
          <p:nvSpPr>
            <p:cNvPr id="9" name="形状"/>
            <p:cNvSpPr/>
            <p:nvPr/>
          </p:nvSpPr>
          <p:spPr>
            <a:xfrm>
              <a:off x="-1" y="23514"/>
              <a:ext cx="2008663" cy="3316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4" h="21406" extrusionOk="0">
                  <a:moveTo>
                    <a:pt x="5459" y="3806"/>
                  </a:moveTo>
                  <a:cubicBezTo>
                    <a:pt x="5459" y="3806"/>
                    <a:pt x="2416" y="2965"/>
                    <a:pt x="1859" y="2918"/>
                  </a:cubicBezTo>
                  <a:cubicBezTo>
                    <a:pt x="1301" y="2871"/>
                    <a:pt x="616" y="2669"/>
                    <a:pt x="540" y="2918"/>
                  </a:cubicBezTo>
                  <a:cubicBezTo>
                    <a:pt x="490" y="3167"/>
                    <a:pt x="895" y="3432"/>
                    <a:pt x="895" y="3432"/>
                  </a:cubicBezTo>
                  <a:cubicBezTo>
                    <a:pt x="895" y="3432"/>
                    <a:pt x="-271" y="3728"/>
                    <a:pt x="59" y="4460"/>
                  </a:cubicBezTo>
                  <a:cubicBezTo>
                    <a:pt x="414" y="5207"/>
                    <a:pt x="5661" y="7621"/>
                    <a:pt x="7030" y="7964"/>
                  </a:cubicBezTo>
                  <a:cubicBezTo>
                    <a:pt x="7030" y="7964"/>
                    <a:pt x="3937" y="12106"/>
                    <a:pt x="4622" y="14863"/>
                  </a:cubicBezTo>
                  <a:cubicBezTo>
                    <a:pt x="5306" y="17619"/>
                    <a:pt x="6194" y="18460"/>
                    <a:pt x="7994" y="19301"/>
                  </a:cubicBezTo>
                  <a:cubicBezTo>
                    <a:pt x="7994" y="19301"/>
                    <a:pt x="8881" y="20204"/>
                    <a:pt x="9794" y="20578"/>
                  </a:cubicBezTo>
                  <a:cubicBezTo>
                    <a:pt x="9794" y="20578"/>
                    <a:pt x="9971" y="20625"/>
                    <a:pt x="9971" y="20812"/>
                  </a:cubicBezTo>
                  <a:cubicBezTo>
                    <a:pt x="9971" y="20999"/>
                    <a:pt x="9566" y="21045"/>
                    <a:pt x="9591" y="21185"/>
                  </a:cubicBezTo>
                  <a:cubicBezTo>
                    <a:pt x="9642" y="21341"/>
                    <a:pt x="9794" y="21388"/>
                    <a:pt x="9971" y="21388"/>
                  </a:cubicBezTo>
                  <a:cubicBezTo>
                    <a:pt x="10149" y="21403"/>
                    <a:pt x="14737" y="21419"/>
                    <a:pt x="14966" y="21388"/>
                  </a:cubicBezTo>
                  <a:cubicBezTo>
                    <a:pt x="15194" y="21357"/>
                    <a:pt x="16284" y="20890"/>
                    <a:pt x="16588" y="20407"/>
                  </a:cubicBezTo>
                  <a:cubicBezTo>
                    <a:pt x="16867" y="19908"/>
                    <a:pt x="16588" y="19239"/>
                    <a:pt x="16588" y="19239"/>
                  </a:cubicBezTo>
                  <a:cubicBezTo>
                    <a:pt x="16588" y="19239"/>
                    <a:pt x="18490" y="18133"/>
                    <a:pt x="19275" y="16295"/>
                  </a:cubicBezTo>
                  <a:cubicBezTo>
                    <a:pt x="19275" y="16295"/>
                    <a:pt x="20619" y="16389"/>
                    <a:pt x="20873" y="16109"/>
                  </a:cubicBezTo>
                  <a:cubicBezTo>
                    <a:pt x="21126" y="15844"/>
                    <a:pt x="21329" y="15454"/>
                    <a:pt x="20873" y="15221"/>
                  </a:cubicBezTo>
                  <a:cubicBezTo>
                    <a:pt x="20416" y="14987"/>
                    <a:pt x="19808" y="15065"/>
                    <a:pt x="19808" y="15065"/>
                  </a:cubicBezTo>
                  <a:cubicBezTo>
                    <a:pt x="19808" y="15065"/>
                    <a:pt x="20011" y="11951"/>
                    <a:pt x="19098" y="9132"/>
                  </a:cubicBezTo>
                  <a:cubicBezTo>
                    <a:pt x="18185" y="6313"/>
                    <a:pt x="17399" y="5316"/>
                    <a:pt x="17247" y="4865"/>
                  </a:cubicBezTo>
                  <a:cubicBezTo>
                    <a:pt x="17121" y="4413"/>
                    <a:pt x="17475" y="3370"/>
                    <a:pt x="17349" y="2529"/>
                  </a:cubicBezTo>
                  <a:cubicBezTo>
                    <a:pt x="17222" y="1672"/>
                    <a:pt x="16335" y="660"/>
                    <a:pt x="14129" y="239"/>
                  </a:cubicBezTo>
                  <a:cubicBezTo>
                    <a:pt x="11923" y="-181"/>
                    <a:pt x="9084" y="6"/>
                    <a:pt x="8197" y="380"/>
                  </a:cubicBezTo>
                  <a:cubicBezTo>
                    <a:pt x="7335" y="753"/>
                    <a:pt x="6321" y="1594"/>
                    <a:pt x="6092" y="2435"/>
                  </a:cubicBezTo>
                  <a:cubicBezTo>
                    <a:pt x="5864" y="3292"/>
                    <a:pt x="5459" y="3806"/>
                    <a:pt x="5459" y="3806"/>
                  </a:cubicBez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353">
                <a:defRPr sz="1300"/>
              </a:pPr>
              <a:endParaRPr sz="1300">
                <a:solidFill>
                  <a:prstClr val="black"/>
                </a:solidFill>
              </a:endParaRPr>
            </a:p>
          </p:txBody>
        </p:sp>
        <p:sp>
          <p:nvSpPr>
            <p:cNvPr id="10" name="形状"/>
            <p:cNvSpPr/>
            <p:nvPr/>
          </p:nvSpPr>
          <p:spPr>
            <a:xfrm>
              <a:off x="1344714" y="103934"/>
              <a:ext cx="117299" cy="57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20" y="9000"/>
                  </a:moveTo>
                  <a:cubicBezTo>
                    <a:pt x="15869" y="9000"/>
                    <a:pt x="19396" y="14400"/>
                    <a:pt x="21600" y="21600"/>
                  </a:cubicBezTo>
                  <a:cubicBezTo>
                    <a:pt x="21159" y="9900"/>
                    <a:pt x="16751" y="900"/>
                    <a:pt x="11461" y="0"/>
                  </a:cubicBezTo>
                  <a:cubicBezTo>
                    <a:pt x="5731" y="0"/>
                    <a:pt x="1322" y="8100"/>
                    <a:pt x="0" y="18900"/>
                  </a:cubicBezTo>
                  <a:cubicBezTo>
                    <a:pt x="2204" y="12600"/>
                    <a:pt x="6612" y="8100"/>
                    <a:pt x="11020" y="9000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353">
                <a:defRPr sz="1300"/>
              </a:pPr>
              <a:endParaRPr sz="1300">
                <a:solidFill>
                  <a:prstClr val="black"/>
                </a:solidFill>
              </a:endParaRPr>
            </a:p>
          </p:txBody>
        </p:sp>
        <p:sp>
          <p:nvSpPr>
            <p:cNvPr id="11" name="形状"/>
            <p:cNvSpPr/>
            <p:nvPr/>
          </p:nvSpPr>
          <p:spPr>
            <a:xfrm>
              <a:off x="826527" y="92056"/>
              <a:ext cx="111360" cy="50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9257"/>
                  </a:moveTo>
                  <a:cubicBezTo>
                    <a:pt x="15496" y="9257"/>
                    <a:pt x="19722" y="14400"/>
                    <a:pt x="21600" y="21600"/>
                  </a:cubicBezTo>
                  <a:cubicBezTo>
                    <a:pt x="20661" y="9257"/>
                    <a:pt x="16435" y="0"/>
                    <a:pt x="10800" y="0"/>
                  </a:cubicBezTo>
                  <a:cubicBezTo>
                    <a:pt x="5635" y="0"/>
                    <a:pt x="939" y="9257"/>
                    <a:pt x="0" y="21600"/>
                  </a:cubicBezTo>
                  <a:cubicBezTo>
                    <a:pt x="2348" y="14400"/>
                    <a:pt x="6104" y="9257"/>
                    <a:pt x="10800" y="9257"/>
                  </a:cubicBezTo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353">
                <a:defRPr sz="1300"/>
              </a:pPr>
              <a:endParaRPr sz="1300">
                <a:solidFill>
                  <a:prstClr val="black"/>
                </a:solidFill>
              </a:endParaRPr>
            </a:p>
          </p:txBody>
        </p:sp>
        <p:sp>
          <p:nvSpPr>
            <p:cNvPr id="12" name="椭圆形"/>
            <p:cNvSpPr/>
            <p:nvPr/>
          </p:nvSpPr>
          <p:spPr>
            <a:xfrm>
              <a:off x="780499" y="185596"/>
              <a:ext cx="209355" cy="21083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353">
                <a:defRPr sz="1300"/>
              </a:pPr>
              <a:endParaRPr sz="1300">
                <a:solidFill>
                  <a:prstClr val="black"/>
                </a:solidFill>
              </a:endParaRPr>
            </a:p>
          </p:txBody>
        </p:sp>
        <p:sp>
          <p:nvSpPr>
            <p:cNvPr id="13" name="椭圆形"/>
            <p:cNvSpPr/>
            <p:nvPr/>
          </p:nvSpPr>
          <p:spPr>
            <a:xfrm>
              <a:off x="868101" y="246473"/>
              <a:ext cx="35635" cy="77209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353">
                <a:defRPr sz="1300"/>
              </a:pPr>
              <a:endParaRPr sz="1300">
                <a:solidFill>
                  <a:prstClr val="black"/>
                </a:solidFill>
              </a:endParaRPr>
            </a:p>
          </p:txBody>
        </p:sp>
        <p:sp>
          <p:nvSpPr>
            <p:cNvPr id="14" name="圆形"/>
            <p:cNvSpPr/>
            <p:nvPr/>
          </p:nvSpPr>
          <p:spPr>
            <a:xfrm>
              <a:off x="1260082" y="193021"/>
              <a:ext cx="209355" cy="20935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353">
                <a:defRPr sz="1300"/>
              </a:pPr>
              <a:endParaRPr sz="1300">
                <a:solidFill>
                  <a:prstClr val="black"/>
                </a:solidFill>
              </a:endParaRPr>
            </a:p>
          </p:txBody>
        </p:sp>
        <p:sp>
          <p:nvSpPr>
            <p:cNvPr id="15" name="椭圆形"/>
            <p:cNvSpPr/>
            <p:nvPr/>
          </p:nvSpPr>
          <p:spPr>
            <a:xfrm>
              <a:off x="1347684" y="250927"/>
              <a:ext cx="35635" cy="80179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353">
                <a:defRPr sz="1300"/>
              </a:pPr>
              <a:endParaRPr sz="1300">
                <a:solidFill>
                  <a:prstClr val="black"/>
                </a:solidFill>
              </a:endParaRPr>
            </a:p>
          </p:txBody>
        </p:sp>
        <p:sp>
          <p:nvSpPr>
            <p:cNvPr id="16" name="椭圆形"/>
            <p:cNvSpPr/>
            <p:nvPr/>
          </p:nvSpPr>
          <p:spPr>
            <a:xfrm>
              <a:off x="845829" y="366739"/>
              <a:ext cx="553823" cy="43949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353">
                <a:defRPr sz="1300"/>
              </a:pPr>
              <a:endParaRPr sz="1300">
                <a:solidFill>
                  <a:prstClr val="black"/>
                </a:solidFill>
              </a:endParaRPr>
            </a:p>
          </p:txBody>
        </p:sp>
        <p:sp>
          <p:nvSpPr>
            <p:cNvPr id="17" name="形状"/>
            <p:cNvSpPr/>
            <p:nvPr/>
          </p:nvSpPr>
          <p:spPr>
            <a:xfrm>
              <a:off x="1046274" y="391579"/>
              <a:ext cx="163446" cy="113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6" h="21121" extrusionOk="0">
                  <a:moveTo>
                    <a:pt x="0" y="8071"/>
                  </a:moveTo>
                  <a:cubicBezTo>
                    <a:pt x="0" y="4021"/>
                    <a:pt x="913" y="1321"/>
                    <a:pt x="6389" y="421"/>
                  </a:cubicBezTo>
                  <a:cubicBezTo>
                    <a:pt x="11865" y="-479"/>
                    <a:pt x="17037" y="-29"/>
                    <a:pt x="19470" y="2671"/>
                  </a:cubicBezTo>
                  <a:cubicBezTo>
                    <a:pt x="21600" y="5821"/>
                    <a:pt x="20383" y="10321"/>
                    <a:pt x="19775" y="12121"/>
                  </a:cubicBezTo>
                  <a:cubicBezTo>
                    <a:pt x="19166" y="13921"/>
                    <a:pt x="17949" y="17521"/>
                    <a:pt x="14907" y="19321"/>
                  </a:cubicBezTo>
                  <a:cubicBezTo>
                    <a:pt x="11865" y="21121"/>
                    <a:pt x="11561" y="21121"/>
                    <a:pt x="10039" y="21121"/>
                  </a:cubicBezTo>
                  <a:cubicBezTo>
                    <a:pt x="8518" y="20671"/>
                    <a:pt x="6085" y="20221"/>
                    <a:pt x="3955" y="17971"/>
                  </a:cubicBezTo>
                  <a:cubicBezTo>
                    <a:pt x="1825" y="15271"/>
                    <a:pt x="0" y="11671"/>
                    <a:pt x="0" y="8071"/>
                  </a:cubicBez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353">
                <a:defRPr sz="1300"/>
              </a:pPr>
              <a:endParaRPr sz="1300">
                <a:solidFill>
                  <a:prstClr val="black"/>
                </a:solidFill>
              </a:endParaRPr>
            </a:p>
          </p:txBody>
        </p:sp>
        <p:sp>
          <p:nvSpPr>
            <p:cNvPr id="18" name="形状"/>
            <p:cNvSpPr/>
            <p:nvPr/>
          </p:nvSpPr>
          <p:spPr>
            <a:xfrm>
              <a:off x="877010" y="550196"/>
              <a:ext cx="484038" cy="135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8" extrusionOk="0">
                  <a:moveTo>
                    <a:pt x="0" y="5701"/>
                  </a:moveTo>
                  <a:cubicBezTo>
                    <a:pt x="0" y="5701"/>
                    <a:pt x="3009" y="-362"/>
                    <a:pt x="10531" y="17"/>
                  </a:cubicBezTo>
                  <a:cubicBezTo>
                    <a:pt x="17946" y="396"/>
                    <a:pt x="21600" y="8354"/>
                    <a:pt x="21600" y="8354"/>
                  </a:cubicBezTo>
                  <a:cubicBezTo>
                    <a:pt x="21600" y="8354"/>
                    <a:pt x="16549" y="21238"/>
                    <a:pt x="11606" y="21238"/>
                  </a:cubicBezTo>
                  <a:cubicBezTo>
                    <a:pt x="6663" y="21238"/>
                    <a:pt x="0" y="5701"/>
                    <a:pt x="0" y="5701"/>
                  </a:cubicBezTo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353">
                <a:defRPr sz="1300"/>
              </a:pPr>
              <a:endParaRPr sz="1300">
                <a:solidFill>
                  <a:prstClr val="black"/>
                </a:solidFill>
              </a:endParaRPr>
            </a:p>
          </p:txBody>
        </p:sp>
        <p:sp>
          <p:nvSpPr>
            <p:cNvPr id="19" name="椭圆形"/>
            <p:cNvSpPr/>
            <p:nvPr/>
          </p:nvSpPr>
          <p:spPr>
            <a:xfrm>
              <a:off x="551843" y="0"/>
              <a:ext cx="227173" cy="209355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353">
                <a:defRPr sz="1300"/>
              </a:pPr>
              <a:endParaRPr sz="1300">
                <a:solidFill>
                  <a:prstClr val="black"/>
                </a:solidFill>
              </a:endParaRPr>
            </a:p>
          </p:txBody>
        </p:sp>
        <p:sp>
          <p:nvSpPr>
            <p:cNvPr id="20" name="椭圆形"/>
            <p:cNvSpPr/>
            <p:nvPr/>
          </p:nvSpPr>
          <p:spPr>
            <a:xfrm>
              <a:off x="605295" y="43058"/>
              <a:ext cx="120269" cy="12175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353">
                <a:defRPr sz="1300"/>
              </a:pPr>
              <a:endParaRPr sz="1300">
                <a:solidFill>
                  <a:prstClr val="black"/>
                </a:solidFill>
              </a:endParaRPr>
            </a:p>
          </p:txBody>
        </p:sp>
        <p:sp>
          <p:nvSpPr>
            <p:cNvPr id="21" name="圆形"/>
            <p:cNvSpPr/>
            <p:nvPr/>
          </p:nvSpPr>
          <p:spPr>
            <a:xfrm>
              <a:off x="1499131" y="38604"/>
              <a:ext cx="209355" cy="20787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353">
                <a:defRPr sz="1300"/>
              </a:pPr>
              <a:endParaRPr sz="1300">
                <a:solidFill>
                  <a:prstClr val="black"/>
                </a:solidFill>
              </a:endParaRPr>
            </a:p>
          </p:txBody>
        </p:sp>
        <p:sp>
          <p:nvSpPr>
            <p:cNvPr id="22" name="圆形"/>
            <p:cNvSpPr/>
            <p:nvPr/>
          </p:nvSpPr>
          <p:spPr>
            <a:xfrm>
              <a:off x="1551099" y="81662"/>
              <a:ext cx="108391" cy="11878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353">
                <a:defRPr sz="1300"/>
              </a:pPr>
              <a:endParaRPr sz="1300">
                <a:solidFill>
                  <a:prstClr val="black"/>
                </a:solidFill>
              </a:endParaRPr>
            </a:p>
          </p:txBody>
        </p:sp>
        <p:sp>
          <p:nvSpPr>
            <p:cNvPr id="23" name="圆形"/>
            <p:cNvSpPr/>
            <p:nvPr/>
          </p:nvSpPr>
          <p:spPr>
            <a:xfrm>
              <a:off x="1467951" y="415738"/>
              <a:ext cx="264291" cy="264291"/>
            </a:xfrm>
            <a:prstGeom prst="ellipse">
              <a:avLst/>
            </a:prstGeom>
            <a:solidFill>
              <a:srgbClr val="FF103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353">
                <a:defRPr sz="1300"/>
              </a:pPr>
              <a:endParaRPr sz="1300">
                <a:solidFill>
                  <a:prstClr val="black"/>
                </a:solidFill>
              </a:endParaRPr>
            </a:p>
          </p:txBody>
        </p:sp>
        <p:sp>
          <p:nvSpPr>
            <p:cNvPr id="24" name="圆形"/>
            <p:cNvSpPr/>
            <p:nvPr/>
          </p:nvSpPr>
          <p:spPr>
            <a:xfrm>
              <a:off x="498391" y="369709"/>
              <a:ext cx="265777" cy="267261"/>
            </a:xfrm>
            <a:prstGeom prst="ellipse">
              <a:avLst/>
            </a:prstGeom>
            <a:solidFill>
              <a:srgbClr val="FF103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353">
                <a:defRPr sz="1300"/>
              </a:pPr>
              <a:endParaRPr sz="1300">
                <a:solidFill>
                  <a:prstClr val="black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75157" y="594963"/>
            <a:ext cx="23871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、授课思路的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160557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直接连接符 5"/>
          <p:cNvSpPr>
            <a:spLocks noChangeShapeType="1"/>
          </p:cNvSpPr>
          <p:nvPr/>
        </p:nvSpPr>
        <p:spPr bwMode="auto">
          <a:xfrm flipH="1">
            <a:off x="240469" y="561645"/>
            <a:ext cx="3475223" cy="0"/>
          </a:xfrm>
          <a:prstGeom prst="line">
            <a:avLst/>
          </a:prstGeom>
          <a:noFill/>
          <a:ln w="9525" cap="flat" cmpd="sng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123" name="Rectangle 7"/>
          <p:cNvSpPr>
            <a:spLocks noChangeArrowheads="1"/>
          </p:cNvSpPr>
          <p:nvPr/>
        </p:nvSpPr>
        <p:spPr bwMode="auto">
          <a:xfrm>
            <a:off x="0" y="523567"/>
            <a:ext cx="242250" cy="71396"/>
          </a:xfrm>
          <a:prstGeom prst="rect">
            <a:avLst/>
          </a:prstGeom>
          <a:solidFill>
            <a:srgbClr val="00B0F0"/>
          </a:solidFill>
          <a:ln w="9525" cmpd="sng">
            <a:noFill/>
            <a:bevel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124" name="标题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51435"/>
            <a:ext cx="5350618" cy="567991"/>
          </a:xfrm>
          <a:ln/>
        </p:spPr>
        <p:txBody>
          <a:bodyPr/>
          <a:lstStyle/>
          <a:p>
            <a:pPr algn="l">
              <a:lnSpc>
                <a:spcPct val="130000"/>
              </a:lnSpc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一、教案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内容及授课思路设计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165149297"/>
              </p:ext>
            </p:extLst>
          </p:nvPr>
        </p:nvGraphicFramePr>
        <p:xfrm>
          <a:off x="2573722" y="1473820"/>
          <a:ext cx="4968552" cy="1001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TextBox 6"/>
          <p:cNvSpPr>
            <a:spLocks noChangeArrowheads="1"/>
          </p:cNvSpPr>
          <p:nvPr/>
        </p:nvSpPr>
        <p:spPr bwMode="auto">
          <a:xfrm>
            <a:off x="2249686" y="2697956"/>
            <a:ext cx="6238850" cy="193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根据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授课时间点不同可在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前导引入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前增加模块</a:t>
            </a: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自我介绍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----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一般在给学生上课的第一节课（树立威严、体现技术过硬）</a:t>
            </a: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上节课重点回顾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----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一般在授课课程中间</a:t>
            </a:r>
            <a:endParaRPr lang="en-US" altLang="zh-CN" sz="16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5157" y="594963"/>
            <a:ext cx="23871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、授课思路的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70976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直接连接符 5"/>
          <p:cNvSpPr>
            <a:spLocks noChangeShapeType="1"/>
          </p:cNvSpPr>
          <p:nvPr/>
        </p:nvSpPr>
        <p:spPr bwMode="auto">
          <a:xfrm flipH="1">
            <a:off x="240469" y="561645"/>
            <a:ext cx="3475223" cy="0"/>
          </a:xfrm>
          <a:prstGeom prst="line">
            <a:avLst/>
          </a:prstGeom>
          <a:noFill/>
          <a:ln w="9525" cap="flat" cmpd="sng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123" name="Rectangle 7"/>
          <p:cNvSpPr>
            <a:spLocks noChangeArrowheads="1"/>
          </p:cNvSpPr>
          <p:nvPr/>
        </p:nvSpPr>
        <p:spPr bwMode="auto">
          <a:xfrm>
            <a:off x="0" y="523567"/>
            <a:ext cx="242250" cy="71396"/>
          </a:xfrm>
          <a:prstGeom prst="rect">
            <a:avLst/>
          </a:prstGeom>
          <a:solidFill>
            <a:srgbClr val="00B0F0"/>
          </a:solidFill>
          <a:ln w="9525" cmpd="sng">
            <a:noFill/>
            <a:bevel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124" name="标题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51435"/>
            <a:ext cx="5350618" cy="567991"/>
          </a:xfrm>
          <a:ln/>
        </p:spPr>
        <p:txBody>
          <a:bodyPr/>
          <a:lstStyle/>
          <a:p>
            <a:pPr algn="l">
              <a:lnSpc>
                <a:spcPct val="130000"/>
              </a:lnSpc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一、教案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内容及授课思路设计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6"/>
          <p:cNvSpPr>
            <a:spLocks noChangeArrowheads="1"/>
          </p:cNvSpPr>
          <p:nvPr/>
        </p:nvSpPr>
        <p:spPr bwMode="auto">
          <a:xfrm>
            <a:off x="1978080" y="1905868"/>
            <a:ext cx="6289236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目的：吸引、集中学生的注意力，引出课程知识点内容</a:t>
            </a:r>
            <a:endParaRPr lang="en-US" altLang="zh-CN" sz="16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6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方式：</a:t>
            </a:r>
            <a:endParaRPr lang="en-US" altLang="zh-CN" sz="16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现实应用说明</a:t>
            </a: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亲身经历的案例</a:t>
            </a: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一个问题</a:t>
            </a: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实物展示</a:t>
            </a: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一个视频动画</a:t>
            </a: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..........</a:t>
            </a:r>
          </a:p>
          <a:p>
            <a:pPr>
              <a:lnSpc>
                <a:spcPct val="130000"/>
              </a:lnSpc>
            </a:pPr>
            <a:endParaRPr lang="en-US" altLang="zh-CN" sz="14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1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01461" y="1164428"/>
            <a:ext cx="1815322" cy="419800"/>
            <a:chOff x="146776" y="300540"/>
            <a:chExt cx="1490565" cy="400721"/>
          </a:xfrm>
        </p:grpSpPr>
        <p:sp>
          <p:nvSpPr>
            <p:cNvPr id="13" name="圆角矩形 12"/>
            <p:cNvSpPr/>
            <p:nvPr/>
          </p:nvSpPr>
          <p:spPr>
            <a:xfrm>
              <a:off x="146776" y="300540"/>
              <a:ext cx="1490565" cy="4007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圆角矩形 4"/>
            <p:cNvSpPr/>
            <p:nvPr/>
          </p:nvSpPr>
          <p:spPr>
            <a:xfrm>
              <a:off x="166338" y="320102"/>
              <a:ext cx="1451441" cy="3615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3.1  </a:t>
              </a:r>
              <a:r>
                <a:rPr lang="zh-CN" altLang="en-US" sz="1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前导引入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275157" y="594963"/>
            <a:ext cx="23871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、授课思路的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341276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直接连接符 5"/>
          <p:cNvSpPr>
            <a:spLocks noChangeShapeType="1"/>
          </p:cNvSpPr>
          <p:nvPr/>
        </p:nvSpPr>
        <p:spPr bwMode="auto">
          <a:xfrm flipH="1">
            <a:off x="240469" y="561645"/>
            <a:ext cx="3475223" cy="0"/>
          </a:xfrm>
          <a:prstGeom prst="line">
            <a:avLst/>
          </a:prstGeom>
          <a:noFill/>
          <a:ln w="9525" cap="flat" cmpd="sng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123" name="Rectangle 7"/>
          <p:cNvSpPr>
            <a:spLocks noChangeArrowheads="1"/>
          </p:cNvSpPr>
          <p:nvPr/>
        </p:nvSpPr>
        <p:spPr bwMode="auto">
          <a:xfrm>
            <a:off x="0" y="523567"/>
            <a:ext cx="242250" cy="71396"/>
          </a:xfrm>
          <a:prstGeom prst="rect">
            <a:avLst/>
          </a:prstGeom>
          <a:solidFill>
            <a:srgbClr val="00B0F0"/>
          </a:solidFill>
          <a:ln w="9525" cmpd="sng">
            <a:noFill/>
            <a:bevel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124" name="标题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51435"/>
            <a:ext cx="5350618" cy="567991"/>
          </a:xfrm>
          <a:ln/>
        </p:spPr>
        <p:txBody>
          <a:bodyPr/>
          <a:lstStyle/>
          <a:p>
            <a:pPr algn="l">
              <a:lnSpc>
                <a:spcPct val="130000"/>
              </a:lnSpc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一、教案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内容及授课思路设计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6"/>
          <p:cNvSpPr>
            <a:spLocks noChangeArrowheads="1"/>
          </p:cNvSpPr>
          <p:nvPr/>
        </p:nvSpPr>
        <p:spPr bwMode="auto">
          <a:xfrm>
            <a:off x="1918190" y="2049884"/>
            <a:ext cx="5987837" cy="521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16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）、课程构架（总</a:t>
            </a:r>
            <a:r>
              <a:rPr lang="en-US" altLang="zh-CN" sz="16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</a:t>
            </a:r>
            <a:r>
              <a:rPr lang="zh-CN" altLang="en-US" sz="16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分）</a:t>
            </a:r>
            <a:endParaRPr lang="en-US" altLang="zh-CN" sz="16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总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------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本</a:t>
            </a: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节课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的目标介绍     （了解、掌握、理解）</a:t>
            </a:r>
            <a:endParaRPr lang="en-US" altLang="zh-CN" sz="16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总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------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本节课的知识点介绍（目录形式）</a:t>
            </a: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-------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本节课的知识点</a:t>
            </a: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6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r>
              <a:rPr lang="zh-CN" altLang="en-US" sz="16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）、知识讲解的架构（总</a:t>
            </a:r>
            <a:r>
              <a:rPr lang="en-US" altLang="zh-CN" sz="16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----</a:t>
            </a:r>
            <a:r>
              <a:rPr lang="zh-CN" altLang="en-US" sz="16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分）</a:t>
            </a:r>
            <a:endParaRPr lang="en-US" altLang="zh-CN" sz="16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总</a:t>
            </a: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框架、体系、网络、定义（知识点）</a:t>
            </a: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分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模块、网元、构件（知识点）</a:t>
            </a:r>
            <a:endParaRPr lang="en-US" altLang="zh-CN" sz="16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</a:p>
          <a:p>
            <a:pPr>
              <a:lnSpc>
                <a:spcPct val="130000"/>
              </a:lnSpc>
            </a:pPr>
            <a:endParaRPr lang="en-US" altLang="zh-CN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1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圆角矩形 4"/>
          <p:cNvSpPr/>
          <p:nvPr/>
        </p:nvSpPr>
        <p:spPr>
          <a:xfrm>
            <a:off x="881534" y="1683241"/>
            <a:ext cx="3373221" cy="3615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知识讲解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构架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5157" y="594963"/>
            <a:ext cx="23871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、授课思路的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0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070419" y="1089913"/>
            <a:ext cx="1815322" cy="419800"/>
            <a:chOff x="146776" y="300540"/>
            <a:chExt cx="1490565" cy="400721"/>
          </a:xfrm>
        </p:grpSpPr>
        <p:sp>
          <p:nvSpPr>
            <p:cNvPr id="18" name="圆角矩形 17"/>
            <p:cNvSpPr/>
            <p:nvPr/>
          </p:nvSpPr>
          <p:spPr>
            <a:xfrm>
              <a:off x="146776" y="300540"/>
              <a:ext cx="1490565" cy="4007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圆角矩形 4"/>
            <p:cNvSpPr/>
            <p:nvPr/>
          </p:nvSpPr>
          <p:spPr>
            <a:xfrm>
              <a:off x="166338" y="320102"/>
              <a:ext cx="1451441" cy="3615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3.2 </a:t>
              </a:r>
              <a:r>
                <a:rPr lang="zh-CN" altLang="en-US" sz="1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知识讲解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8849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直接连接符 5"/>
          <p:cNvSpPr>
            <a:spLocks noChangeShapeType="1"/>
          </p:cNvSpPr>
          <p:nvPr/>
        </p:nvSpPr>
        <p:spPr bwMode="auto">
          <a:xfrm flipH="1">
            <a:off x="240469" y="561645"/>
            <a:ext cx="3475223" cy="0"/>
          </a:xfrm>
          <a:prstGeom prst="line">
            <a:avLst/>
          </a:prstGeom>
          <a:noFill/>
          <a:ln w="9525" cap="flat" cmpd="sng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123" name="Rectangle 7"/>
          <p:cNvSpPr>
            <a:spLocks noChangeArrowheads="1"/>
          </p:cNvSpPr>
          <p:nvPr/>
        </p:nvSpPr>
        <p:spPr bwMode="auto">
          <a:xfrm>
            <a:off x="0" y="523567"/>
            <a:ext cx="242250" cy="71396"/>
          </a:xfrm>
          <a:prstGeom prst="rect">
            <a:avLst/>
          </a:prstGeom>
          <a:solidFill>
            <a:srgbClr val="00B0F0"/>
          </a:solidFill>
          <a:ln w="9525" cmpd="sng">
            <a:noFill/>
            <a:bevel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124" name="标题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51435"/>
            <a:ext cx="5350618" cy="567991"/>
          </a:xfrm>
          <a:ln/>
        </p:spPr>
        <p:txBody>
          <a:bodyPr/>
          <a:lstStyle/>
          <a:p>
            <a:pPr algn="l">
              <a:lnSpc>
                <a:spcPct val="130000"/>
              </a:lnSpc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一、教案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内容及授课思路设计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6"/>
          <p:cNvSpPr>
            <a:spLocks noChangeArrowheads="1"/>
          </p:cNvSpPr>
          <p:nvPr/>
        </p:nvSpPr>
        <p:spPr bwMode="auto">
          <a:xfrm>
            <a:off x="2529413" y="1602462"/>
            <a:ext cx="5987837" cy="6414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16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）、项目案例、行业应用（工程师自主教学）</a:t>
            </a:r>
            <a:endParaRPr lang="en-US" altLang="zh-CN" sz="16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引用项目中案例或现实行业中的应用对知识点进行介绍、讲解</a:t>
            </a:r>
            <a:endParaRPr lang="en-US" altLang="zh-CN" sz="16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6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r>
              <a:rPr lang="zh-CN" altLang="en-US" sz="16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）、类比的运用（恰当的比喻、类比）</a:t>
            </a:r>
            <a:endParaRPr lang="en-US" altLang="zh-CN" sz="16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对于较难讲解、较为苦涩、不好用实际案例进行讲解的，可采用类比的方式，使知识点通俗易懂、学生能容易理解。</a:t>
            </a:r>
            <a:endParaRPr lang="en-US" altLang="zh-CN" sz="16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r>
              <a:rPr lang="zh-CN" altLang="en-US" sz="16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）、</a:t>
            </a:r>
            <a:r>
              <a:rPr lang="en-US" altLang="zh-CN" sz="16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MPS</a:t>
            </a:r>
            <a:r>
              <a:rPr lang="zh-CN" altLang="en-US" sz="16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的运用（</a:t>
            </a:r>
            <a:r>
              <a:rPr lang="en-US" altLang="zh-CN" sz="16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MIMPS</a:t>
            </a:r>
            <a:r>
              <a:rPr lang="zh-CN" altLang="en-US" sz="16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教学法）</a:t>
            </a:r>
            <a:endParaRPr lang="en-US" altLang="zh-CN" sz="16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以分组</a:t>
            </a: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——</a:t>
            </a: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布置任务</a:t>
            </a: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——</a:t>
            </a: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小组实施</a:t>
            </a: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——</a:t>
            </a: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完成任务</a:t>
            </a: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——</a:t>
            </a: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成果评价</a:t>
            </a:r>
            <a:r>
              <a:rPr lang="en-US" altLang="zh-CN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——</a:t>
            </a: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微软雅黑"/>
              </a:rPr>
              <a:t>自我评价的任务驱动的授课来方式来组织教学。注重组队合作的形式及互评自评意识的培养。</a:t>
            </a:r>
            <a:endParaRPr lang="en-US" altLang="zh-CN" sz="16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微软雅黑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</a:p>
          <a:p>
            <a:pPr>
              <a:lnSpc>
                <a:spcPct val="130000"/>
              </a:lnSpc>
            </a:pPr>
            <a:endParaRPr lang="en-US" altLang="zh-CN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1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圆角矩形 4"/>
          <p:cNvSpPr/>
          <p:nvPr/>
        </p:nvSpPr>
        <p:spPr>
          <a:xfrm>
            <a:off x="1135117" y="1373885"/>
            <a:ext cx="2580575" cy="3615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知识讲解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手段</a:t>
            </a:r>
          </a:p>
        </p:txBody>
      </p:sp>
      <p:sp>
        <p:nvSpPr>
          <p:cNvPr id="9" name="矩形 8"/>
          <p:cNvSpPr/>
          <p:nvPr/>
        </p:nvSpPr>
        <p:spPr>
          <a:xfrm>
            <a:off x="275157" y="594963"/>
            <a:ext cx="23871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、授课思路的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0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973343" y="974579"/>
            <a:ext cx="1815322" cy="399306"/>
            <a:chOff x="146776" y="300540"/>
            <a:chExt cx="1490565" cy="400721"/>
          </a:xfrm>
        </p:grpSpPr>
        <p:sp>
          <p:nvSpPr>
            <p:cNvPr id="11" name="圆角矩形 10"/>
            <p:cNvSpPr/>
            <p:nvPr/>
          </p:nvSpPr>
          <p:spPr>
            <a:xfrm>
              <a:off x="146776" y="300540"/>
              <a:ext cx="1490565" cy="4007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圆角矩形 4"/>
            <p:cNvSpPr/>
            <p:nvPr/>
          </p:nvSpPr>
          <p:spPr>
            <a:xfrm>
              <a:off x="166338" y="320102"/>
              <a:ext cx="1451441" cy="3615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3.2 </a:t>
              </a:r>
              <a:r>
                <a:rPr lang="zh-CN" altLang="en-US" sz="1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知识讲解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08508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直接连接符 5"/>
          <p:cNvSpPr>
            <a:spLocks noChangeShapeType="1"/>
          </p:cNvSpPr>
          <p:nvPr/>
        </p:nvSpPr>
        <p:spPr bwMode="auto">
          <a:xfrm flipH="1">
            <a:off x="240469" y="561645"/>
            <a:ext cx="3475223" cy="0"/>
          </a:xfrm>
          <a:prstGeom prst="line">
            <a:avLst/>
          </a:prstGeom>
          <a:noFill/>
          <a:ln w="9525" cap="flat" cmpd="sng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123" name="Rectangle 7"/>
          <p:cNvSpPr>
            <a:spLocks noChangeArrowheads="1"/>
          </p:cNvSpPr>
          <p:nvPr/>
        </p:nvSpPr>
        <p:spPr bwMode="auto">
          <a:xfrm>
            <a:off x="0" y="523567"/>
            <a:ext cx="242250" cy="71396"/>
          </a:xfrm>
          <a:prstGeom prst="rect">
            <a:avLst/>
          </a:prstGeom>
          <a:solidFill>
            <a:srgbClr val="00B0F0"/>
          </a:solidFill>
          <a:ln w="9525" cmpd="sng">
            <a:noFill/>
            <a:bevel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124" name="标题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51435"/>
            <a:ext cx="5350618" cy="567991"/>
          </a:xfrm>
          <a:ln/>
        </p:spPr>
        <p:txBody>
          <a:bodyPr/>
          <a:lstStyle/>
          <a:p>
            <a:pPr algn="l">
              <a:lnSpc>
                <a:spcPct val="130000"/>
              </a:lnSpc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一、教案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内容及授课思路设计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6"/>
          <p:cNvSpPr>
            <a:spLocks noChangeArrowheads="1"/>
          </p:cNvSpPr>
          <p:nvPr/>
        </p:nvSpPr>
        <p:spPr bwMode="auto">
          <a:xfrm>
            <a:off x="1938761" y="2108859"/>
            <a:ext cx="6933782" cy="657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16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）、逻辑顺序</a:t>
            </a:r>
            <a:endParaRPr lang="en-US" altLang="zh-CN" sz="16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知识点的前后顺序可依据从</a:t>
            </a: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因到果、从主到次、从整体到部分、从概括到具体、从现象到本质、从具体到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一般等顺序进行讲解。</a:t>
            </a:r>
            <a:endParaRPr lang="en-US" altLang="zh-CN" sz="16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6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r>
              <a:rPr lang="zh-CN" altLang="en-US" sz="16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）、前后衔接</a:t>
            </a:r>
            <a:endParaRPr lang="en-US" altLang="zh-CN" sz="16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前后知识点的讲解，尽量通过一句话、一个疑问、一个实例等方式，对知识点的跳转进行一个衔接，防止出现无衔接、衔接生硬、跳转突兀、衔接不合理等现象。</a:t>
            </a:r>
            <a:endParaRPr lang="en-US" altLang="zh-CN" sz="16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</a:p>
          <a:p>
            <a:pPr>
              <a:lnSpc>
                <a:spcPct val="130000"/>
              </a:lnSpc>
            </a:pPr>
            <a:endParaRPr lang="en-US" altLang="zh-CN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1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圆角矩形 4"/>
          <p:cNvSpPr/>
          <p:nvPr/>
        </p:nvSpPr>
        <p:spPr>
          <a:xfrm>
            <a:off x="1010444" y="1566463"/>
            <a:ext cx="2209082" cy="3615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）知识讲解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衔接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0469" y="585874"/>
            <a:ext cx="23871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、授课思路的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0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84271" y="1015566"/>
            <a:ext cx="1815322" cy="419800"/>
            <a:chOff x="146776" y="300540"/>
            <a:chExt cx="1490565" cy="400721"/>
          </a:xfrm>
        </p:grpSpPr>
        <p:sp>
          <p:nvSpPr>
            <p:cNvPr id="13" name="圆角矩形 12"/>
            <p:cNvSpPr/>
            <p:nvPr/>
          </p:nvSpPr>
          <p:spPr>
            <a:xfrm>
              <a:off x="146776" y="300540"/>
              <a:ext cx="1490565" cy="4007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圆角矩形 4"/>
            <p:cNvSpPr/>
            <p:nvPr/>
          </p:nvSpPr>
          <p:spPr>
            <a:xfrm>
              <a:off x="166338" y="320102"/>
              <a:ext cx="1451441" cy="3615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3.2 </a:t>
              </a:r>
              <a:r>
                <a:rPr lang="zh-CN" altLang="en-US" sz="1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知识讲解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82687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 noChangeArrowheads="1"/>
          </p:cNvPicPr>
          <p:nvPr/>
        </p:nvPicPr>
        <p:blipFill rotWithShape="1">
          <a:blip r:embed="rId2" cstate="print"/>
          <a:srcRect l="136" b="34312"/>
          <a:stretch/>
        </p:blipFill>
        <p:spPr bwMode="auto">
          <a:xfrm>
            <a:off x="-1172" y="1689844"/>
            <a:ext cx="10260012" cy="370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文本框 17"/>
          <p:cNvSpPr txBox="1">
            <a:spLocks noChangeArrowheads="1"/>
          </p:cNvSpPr>
          <p:nvPr/>
        </p:nvSpPr>
        <p:spPr bwMode="auto">
          <a:xfrm>
            <a:off x="0" y="344285"/>
            <a:ext cx="1574627" cy="42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buFont typeface="Arial" charset="0"/>
              <a:buNone/>
            </a:pPr>
            <a:r>
              <a:rPr lang="zh-CN" altLang="en-US" sz="2200">
                <a:solidFill>
                  <a:srgbClr val="FFFFFF"/>
                </a:solidFill>
                <a:ea typeface="微软雅黑" pitchFamily="34" charset="-122"/>
              </a:rPr>
              <a:t>华晟经世</a:t>
            </a:r>
          </a:p>
        </p:txBody>
      </p:sp>
      <p:sp>
        <p:nvSpPr>
          <p:cNvPr id="26" name="TextBox 8"/>
          <p:cNvSpPr txBox="1"/>
          <p:nvPr/>
        </p:nvSpPr>
        <p:spPr>
          <a:xfrm>
            <a:off x="353161" y="1291738"/>
            <a:ext cx="8382573" cy="175329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zh-CN" altLang="en-US" sz="36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教学资料</a:t>
            </a:r>
            <a:endParaRPr lang="en-US" altLang="zh-CN" sz="36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				</a:t>
            </a:r>
            <a:r>
              <a:rPr lang="en-US" altLang="zh-CN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defRPr/>
            </a:pPr>
            <a:r>
              <a:rPr lang="en-US" altLang="zh-CN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3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规划类教学资料</a:t>
            </a: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44285"/>
            <a:ext cx="3848042" cy="47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15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直接连接符 5"/>
          <p:cNvSpPr>
            <a:spLocks noChangeShapeType="1"/>
          </p:cNvSpPr>
          <p:nvPr/>
        </p:nvSpPr>
        <p:spPr bwMode="auto">
          <a:xfrm flipH="1">
            <a:off x="240469" y="561645"/>
            <a:ext cx="3475223" cy="0"/>
          </a:xfrm>
          <a:prstGeom prst="line">
            <a:avLst/>
          </a:prstGeom>
          <a:noFill/>
          <a:ln w="9525" cap="flat" cmpd="sng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123" name="Rectangle 7"/>
          <p:cNvSpPr>
            <a:spLocks noChangeArrowheads="1"/>
          </p:cNvSpPr>
          <p:nvPr/>
        </p:nvSpPr>
        <p:spPr bwMode="auto">
          <a:xfrm>
            <a:off x="0" y="523567"/>
            <a:ext cx="242250" cy="71396"/>
          </a:xfrm>
          <a:prstGeom prst="rect">
            <a:avLst/>
          </a:prstGeom>
          <a:solidFill>
            <a:srgbClr val="00B0F0"/>
          </a:solidFill>
          <a:ln w="9525" cmpd="sng">
            <a:noFill/>
            <a:bevel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124" name="标题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51435"/>
            <a:ext cx="5350618" cy="567991"/>
          </a:xfrm>
          <a:ln/>
        </p:spPr>
        <p:txBody>
          <a:bodyPr/>
          <a:lstStyle/>
          <a:p>
            <a:pPr algn="l">
              <a:lnSpc>
                <a:spcPct val="130000"/>
              </a:lnSpc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一、教案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内容及授课思路设计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6"/>
          <p:cNvSpPr>
            <a:spLocks noChangeArrowheads="1"/>
          </p:cNvSpPr>
          <p:nvPr/>
        </p:nvSpPr>
        <p:spPr bwMode="auto">
          <a:xfrm>
            <a:off x="1938761" y="1401812"/>
            <a:ext cx="6933782" cy="4013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14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</a:p>
          <a:p>
            <a:pPr>
              <a:lnSpc>
                <a:spcPct val="130000"/>
              </a:lnSpc>
            </a:pPr>
            <a:endParaRPr lang="en-US" altLang="zh-CN" sz="1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1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49673" y="1241582"/>
            <a:ext cx="1492965" cy="400721"/>
            <a:chOff x="3328810" y="300540"/>
            <a:chExt cx="1492965" cy="400721"/>
          </a:xfrm>
        </p:grpSpPr>
        <p:sp>
          <p:nvSpPr>
            <p:cNvPr id="10" name="圆角矩形 9"/>
            <p:cNvSpPr/>
            <p:nvPr/>
          </p:nvSpPr>
          <p:spPr>
            <a:xfrm>
              <a:off x="3331210" y="300540"/>
              <a:ext cx="1490565" cy="4007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3328810" y="320102"/>
              <a:ext cx="1451441" cy="3615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3.3  </a:t>
              </a:r>
              <a:r>
                <a:rPr lang="zh-CN" altLang="en-US" sz="16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重点总结</a:t>
              </a:r>
              <a:endPara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1745630" y="2121892"/>
            <a:ext cx="6349796" cy="732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对本节课的重点知识进行总结，采取形式可为讲师总结讲授、与学生问答、学生板书书写等等。</a:t>
            </a:r>
            <a:endParaRPr lang="zh-CN" altLang="en-US" sz="16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5157" y="594963"/>
            <a:ext cx="23871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、授课思路的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244754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:\Users\CSR\Desktop\680fcf3ee2e34468_midd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7517"/>
            <a:ext cx="10260013" cy="537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6" name="标题 3"/>
          <p:cNvSpPr>
            <a:spLocks noGrp="1"/>
          </p:cNvSpPr>
          <p:nvPr>
            <p:ph type="title"/>
          </p:nvPr>
        </p:nvSpPr>
        <p:spPr>
          <a:xfrm>
            <a:off x="-3890" y="20278"/>
            <a:ext cx="8442633" cy="538987"/>
          </a:xfrm>
        </p:spPr>
        <p:txBody>
          <a:bodyPr/>
          <a:lstStyle/>
          <a:p>
            <a:pPr algn="l" eaLnBrk="1" hangingPunct="1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内容概要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5630" y="1545828"/>
            <a:ext cx="5333069" cy="169277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编写教案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Arial" pitchFamily="34" charset="0"/>
              <a:buNone/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marL="342900" indent="-34290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授课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PPT</a:t>
            </a:r>
          </a:p>
          <a:p>
            <a:pPr>
              <a:lnSpc>
                <a:spcPct val="130000"/>
              </a:lnSpc>
              <a:buFont typeface="Arial" pitchFamily="34" charset="0"/>
              <a:buNone/>
              <a:defRPr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直接连接符 5"/>
          <p:cNvSpPr>
            <a:spLocks noChangeShapeType="1"/>
          </p:cNvSpPr>
          <p:nvPr/>
        </p:nvSpPr>
        <p:spPr bwMode="auto">
          <a:xfrm flipH="1">
            <a:off x="240469" y="561645"/>
            <a:ext cx="3475223" cy="0"/>
          </a:xfrm>
          <a:prstGeom prst="line">
            <a:avLst/>
          </a:prstGeom>
          <a:noFill/>
          <a:ln w="9525" cap="flat" cmpd="sng">
            <a:solidFill>
              <a:srgbClr val="00B0F0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523567"/>
            <a:ext cx="242250" cy="71396"/>
          </a:xfrm>
          <a:prstGeom prst="rect">
            <a:avLst/>
          </a:prstGeom>
          <a:solidFill>
            <a:srgbClr val="00B0F0"/>
          </a:solidFill>
          <a:ln w="9525" cmpd="sng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5801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5"/>
          <p:cNvSpPr>
            <a:spLocks noChangeShapeType="1"/>
          </p:cNvSpPr>
          <p:nvPr/>
        </p:nvSpPr>
        <p:spPr bwMode="auto">
          <a:xfrm flipH="1">
            <a:off x="240469" y="561645"/>
            <a:ext cx="3475223" cy="0"/>
          </a:xfrm>
          <a:prstGeom prst="line">
            <a:avLst/>
          </a:prstGeom>
          <a:noFill/>
          <a:ln w="9525" cap="flat" cmpd="sng">
            <a:solidFill>
              <a:srgbClr val="00B0F0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523567"/>
            <a:ext cx="242250" cy="71396"/>
          </a:xfrm>
          <a:prstGeom prst="rect">
            <a:avLst/>
          </a:prstGeom>
          <a:solidFill>
            <a:srgbClr val="00B0F0"/>
          </a:solidFill>
          <a:ln w="9525" cmpd="sng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8" name="标题 3"/>
          <p:cNvSpPr txBox="1">
            <a:spLocks/>
          </p:cNvSpPr>
          <p:nvPr/>
        </p:nvSpPr>
        <p:spPr>
          <a:xfrm>
            <a:off x="0" y="68883"/>
            <a:ext cx="8645120" cy="52356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719455" rtl="0" eaLnBrk="1" latinLnBrk="0" hangingPunct="1"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二、授课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478" y="825748"/>
            <a:ext cx="91769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、授课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运用不当的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种表现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711618353"/>
              </p:ext>
            </p:extLst>
          </p:nvPr>
        </p:nvGraphicFramePr>
        <p:xfrm>
          <a:off x="1097558" y="1473820"/>
          <a:ext cx="7380445" cy="2928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2147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5"/>
          <p:cNvSpPr>
            <a:spLocks noChangeShapeType="1"/>
          </p:cNvSpPr>
          <p:nvPr/>
        </p:nvSpPr>
        <p:spPr bwMode="auto">
          <a:xfrm flipH="1">
            <a:off x="240469" y="561645"/>
            <a:ext cx="3475223" cy="0"/>
          </a:xfrm>
          <a:prstGeom prst="line">
            <a:avLst/>
          </a:prstGeom>
          <a:noFill/>
          <a:ln w="9525" cap="flat" cmpd="sng">
            <a:solidFill>
              <a:srgbClr val="00B0F0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523567"/>
            <a:ext cx="242250" cy="71396"/>
          </a:xfrm>
          <a:prstGeom prst="rect">
            <a:avLst/>
          </a:prstGeom>
          <a:solidFill>
            <a:srgbClr val="00B0F0"/>
          </a:solidFill>
          <a:ln w="9525" cmpd="sng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8" name="标题 3"/>
          <p:cNvSpPr txBox="1">
            <a:spLocks/>
          </p:cNvSpPr>
          <p:nvPr/>
        </p:nvSpPr>
        <p:spPr>
          <a:xfrm>
            <a:off x="0" y="68883"/>
            <a:ext cx="8645120" cy="52356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719455" rtl="0" eaLnBrk="1" latinLnBrk="0" hangingPunct="1"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二、授课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1470" y="753740"/>
            <a:ext cx="207941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、授课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要求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270" y="1113780"/>
            <a:ext cx="1916215" cy="23235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84394"/>
              </p:ext>
            </p:extLst>
          </p:nvPr>
        </p:nvGraphicFramePr>
        <p:xfrm>
          <a:off x="423651" y="2265909"/>
          <a:ext cx="6218523" cy="23156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9503"/>
                <a:gridCol w="5339020"/>
              </a:tblGrid>
              <a:tr h="2961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模块要求</a:t>
                      </a:r>
                      <a:endParaRPr lang="zh-CN" altLang="en-US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本节课授课题目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教学目标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目录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知识点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</a:t>
                      </a:r>
                      <a:endParaRPr lang="zh-CN" altLang="en-US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4195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格式要求</a:t>
                      </a:r>
                      <a:endParaRPr lang="zh-CN" altLang="en-US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封面上不允许有文字（面向未来的教育技术企业的封面</a:t>
                      </a:r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081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一级标题、二级标题标写清晰（一般左上角标注一级标题</a:t>
                      </a:r>
                      <a:r>
                        <a:rPr lang="zh-CN" altLang="en-US" sz="16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10584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一级标题（微软雅黑 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号字体）</a:t>
                      </a:r>
                      <a:b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二级标题（微软雅黑 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号字体）</a:t>
                      </a:r>
                      <a:b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三级标题（微软雅黑 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号字体）</a:t>
                      </a:r>
                      <a:b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正文（微软雅黑 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号字体），首行缩进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个字符</a:t>
                      </a:r>
                      <a:endParaRPr lang="zh-CN" altLang="en-US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996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编号规则：一、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 </a:t>
                      </a:r>
                      <a:endParaRPr lang="en-US" altLang="zh-CN" sz="16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78144" y="1514219"/>
            <a:ext cx="3744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、模块与格式要求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549" y="3421115"/>
            <a:ext cx="1930936" cy="15090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147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3"/>
          <p:cNvSpPr>
            <a:spLocks noGrp="1"/>
          </p:cNvSpPr>
          <p:nvPr>
            <p:ph type="title"/>
          </p:nvPr>
        </p:nvSpPr>
        <p:spPr>
          <a:xfrm>
            <a:off x="0" y="68883"/>
            <a:ext cx="8645120" cy="523567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二、授课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直接连接符 5"/>
          <p:cNvSpPr>
            <a:spLocks noChangeShapeType="1"/>
          </p:cNvSpPr>
          <p:nvPr/>
        </p:nvSpPr>
        <p:spPr bwMode="auto">
          <a:xfrm flipH="1">
            <a:off x="240469" y="592449"/>
            <a:ext cx="3475223" cy="0"/>
          </a:xfrm>
          <a:prstGeom prst="line">
            <a:avLst/>
          </a:prstGeom>
          <a:noFill/>
          <a:ln w="9525" cap="flat" cmpd="sng">
            <a:solidFill>
              <a:srgbClr val="00B0F0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523567"/>
            <a:ext cx="242250" cy="71396"/>
          </a:xfrm>
          <a:prstGeom prst="rect">
            <a:avLst/>
          </a:prstGeom>
          <a:solidFill>
            <a:srgbClr val="00B0F0"/>
          </a:solidFill>
          <a:ln w="9525" cmpd="sng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3502" y="1333579"/>
            <a:ext cx="896090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、设计要求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不可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整篇及大段的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文字，图文并茂；（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文不如字、字不如表、表不如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图）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在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同一张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中，颜色不要超过三种，不要用浅颜色；（用投影打出来后，看不清）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  字号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不要超过三种，动画特效不要超过三种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</a:t>
            </a:r>
          </a:p>
        </p:txBody>
      </p:sp>
      <p:sp>
        <p:nvSpPr>
          <p:cNvPr id="2" name="矩形 1"/>
          <p:cNvSpPr/>
          <p:nvPr/>
        </p:nvSpPr>
        <p:spPr>
          <a:xfrm>
            <a:off x="377478" y="825748"/>
            <a:ext cx="29546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、授课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要求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91309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3"/>
          <p:cNvSpPr>
            <a:spLocks noGrp="1"/>
          </p:cNvSpPr>
          <p:nvPr>
            <p:ph type="title"/>
          </p:nvPr>
        </p:nvSpPr>
        <p:spPr>
          <a:xfrm>
            <a:off x="0" y="68883"/>
            <a:ext cx="8645120" cy="523567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二、授课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直接连接符 5"/>
          <p:cNvSpPr>
            <a:spLocks noChangeShapeType="1"/>
          </p:cNvSpPr>
          <p:nvPr/>
        </p:nvSpPr>
        <p:spPr bwMode="auto">
          <a:xfrm flipH="1">
            <a:off x="240469" y="592449"/>
            <a:ext cx="3475223" cy="0"/>
          </a:xfrm>
          <a:prstGeom prst="line">
            <a:avLst/>
          </a:prstGeom>
          <a:noFill/>
          <a:ln w="9525" cap="flat" cmpd="sng">
            <a:solidFill>
              <a:srgbClr val="00B0F0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523567"/>
            <a:ext cx="242250" cy="71396"/>
          </a:xfrm>
          <a:prstGeom prst="rect">
            <a:avLst/>
          </a:prstGeom>
          <a:solidFill>
            <a:srgbClr val="00B0F0"/>
          </a:solidFill>
          <a:ln w="9525" cmpd="sng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10066" y="869951"/>
            <a:ext cx="8229600" cy="3484190"/>
          </a:xfrm>
          <a:prstGeom prst="rect">
            <a:avLst/>
          </a:prstGeom>
        </p:spPr>
        <p:txBody>
          <a:bodyPr>
            <a:normAutofit/>
          </a:bodyPr>
          <a:lstStyle>
            <a:lvl1pPr marL="269875" indent="-269240" algn="l" defTabSz="719455" rtl="0" eaLnBrk="1" latinLnBrk="0" hangingPunct="1">
              <a:spcBef>
                <a:spcPts val="75"/>
              </a:spcBef>
              <a:buFont typeface="Arial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4835" indent="-224155" algn="l" defTabSz="719455" rtl="0" eaLnBrk="1" latinLnBrk="0" hangingPunct="1">
              <a:spcBef>
                <a:spcPts val="75"/>
              </a:spcBef>
              <a:buFont typeface="Arial" pitchFamily="34" charset="0"/>
              <a:buChar char="–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9160" indent="-179070" algn="l" defTabSz="719455" rtl="0" eaLnBrk="1" latinLnBrk="0" hangingPunct="1">
              <a:spcBef>
                <a:spcPts val="75"/>
              </a:spcBef>
              <a:buFont typeface="Arial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9205" indent="-179070" algn="l" defTabSz="719455" rtl="0" eaLnBrk="1" latinLnBrk="0" hangingPunct="1">
              <a:spcBef>
                <a:spcPts val="75"/>
              </a:spcBef>
              <a:buFont typeface="Arial" pitchFamily="34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8615" indent="-179070" algn="l" defTabSz="719455" rtl="0" eaLnBrk="1" latinLnBrk="0" hangingPunct="1">
              <a:spcBef>
                <a:spcPts val="75"/>
              </a:spcBef>
              <a:buFont typeface="Arial" pitchFamily="34" charset="0"/>
              <a:buChar char="»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78660" indent="-179070" algn="l" defTabSz="719455" rtl="0" eaLnBrk="1" latinLnBrk="0" hangingPunct="1">
              <a:spcBef>
                <a:spcPts val="75"/>
              </a:spcBef>
              <a:buFont typeface="Arial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8705" indent="-179070" algn="l" defTabSz="719455" rtl="0" eaLnBrk="1" latinLnBrk="0" hangingPunct="1">
              <a:spcBef>
                <a:spcPts val="75"/>
              </a:spcBef>
              <a:buFont typeface="Arial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98115" indent="-179070" algn="l" defTabSz="719455" rtl="0" eaLnBrk="1" latinLnBrk="0" hangingPunct="1">
              <a:spcBef>
                <a:spcPts val="75"/>
              </a:spcBef>
              <a:buFont typeface="Arial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8160" indent="-179070" algn="l" defTabSz="719455" rtl="0" eaLnBrk="1" latinLnBrk="0" hangingPunct="1">
              <a:spcBef>
                <a:spcPts val="75"/>
              </a:spcBef>
              <a:buFont typeface="Arial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演示中的注意事项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itchFamily="34" charset="0"/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itchFamily="34" charset="0"/>
              <a:buNone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defTabSz="914400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要照顾现场每个学生，让大家都能看到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PPT</a:t>
            </a:r>
          </a:p>
          <a:p>
            <a:pPr marL="0" defTabSz="914400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站在幻灯的光线旁边，不要挡住光线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0" defTabSz="914400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不要始终面对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，要面向学生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0" defTabSz="914400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不要一直斜站，要把正面给学生，看完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就转过身来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0" defTabSz="914400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不要背对学生，就算是板书的时候也要面对学生，可以用斜视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45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度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0" defTabSz="914400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不要乱翻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，从前向后进行翻页，不要来回的翻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PPT</a:t>
            </a:r>
          </a:p>
          <a:p>
            <a:pPr marL="0" defTabSz="914400">
              <a:lnSpc>
                <a:spcPct val="130000"/>
              </a:lnSpc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不要频繁开关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PPT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53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3933"/>
            <a:ext cx="10274935" cy="2754630"/>
          </a:xfrm>
          <a:prstGeom prst="rect">
            <a:avLst/>
          </a:prstGeom>
          <a:solidFill>
            <a:srgbClr val="9B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5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06270" y="4642172"/>
            <a:ext cx="2609727" cy="42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微信二维码（灰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81934" y="2121892"/>
            <a:ext cx="129614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2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:\Users\CSR\Desktop\680fcf3ee2e34468_midd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7517"/>
            <a:ext cx="10260013" cy="537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6" name="标题 3"/>
          <p:cNvSpPr>
            <a:spLocks noGrp="1"/>
          </p:cNvSpPr>
          <p:nvPr>
            <p:ph type="title"/>
          </p:nvPr>
        </p:nvSpPr>
        <p:spPr>
          <a:xfrm>
            <a:off x="-3890" y="20278"/>
            <a:ext cx="8442633" cy="538987"/>
          </a:xfrm>
        </p:spPr>
        <p:txBody>
          <a:bodyPr/>
          <a:lstStyle/>
          <a:p>
            <a:pPr algn="l" eaLnBrk="1" hangingPunct="1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内容概要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53544" y="1401812"/>
            <a:ext cx="5333069" cy="169277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 typeface="Arial" pitchFamily="34" charset="0"/>
              <a:buNone/>
              <a:defRPr/>
            </a:pPr>
            <a:endParaRPr lang="en-US" altLang="zh-CN" sz="2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教学大纲、课程标准</a:t>
            </a:r>
            <a:endParaRPr lang="en-US" altLang="zh-CN" sz="20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defRPr/>
            </a:pPr>
            <a:endParaRPr lang="en-US" altLang="zh-CN" sz="2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教学进度表</a:t>
            </a:r>
            <a:endParaRPr lang="en-US" altLang="zh-CN" sz="2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直接连接符 5"/>
          <p:cNvSpPr>
            <a:spLocks noChangeShapeType="1"/>
          </p:cNvSpPr>
          <p:nvPr/>
        </p:nvSpPr>
        <p:spPr bwMode="auto">
          <a:xfrm flipH="1">
            <a:off x="240469" y="561645"/>
            <a:ext cx="3475223" cy="0"/>
          </a:xfrm>
          <a:prstGeom prst="line">
            <a:avLst/>
          </a:prstGeom>
          <a:noFill/>
          <a:ln w="9525" cap="flat" cmpd="sng">
            <a:solidFill>
              <a:srgbClr val="00B0F0"/>
            </a:solidFill>
            <a:bevel/>
            <a:headEnd/>
            <a:tailEnd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523567"/>
            <a:ext cx="242250" cy="71396"/>
          </a:xfrm>
          <a:prstGeom prst="rect">
            <a:avLst/>
          </a:prstGeom>
          <a:solidFill>
            <a:srgbClr val="00B0F0"/>
          </a:solidFill>
          <a:ln w="9525" cmpd="sng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6081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5"/>
          <p:cNvSpPr>
            <a:spLocks noChangeShapeType="1"/>
          </p:cNvSpPr>
          <p:nvPr/>
        </p:nvSpPr>
        <p:spPr bwMode="auto">
          <a:xfrm flipH="1">
            <a:off x="240469" y="561645"/>
            <a:ext cx="3475223" cy="0"/>
          </a:xfrm>
          <a:prstGeom prst="line">
            <a:avLst/>
          </a:prstGeom>
          <a:noFill/>
          <a:ln w="9525" cap="flat" cmpd="sng">
            <a:solidFill>
              <a:srgbClr val="00B0F0"/>
            </a:solidFill>
            <a:bevel/>
            <a:headEnd/>
            <a:tailEnd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523567"/>
            <a:ext cx="242250" cy="71396"/>
          </a:xfrm>
          <a:prstGeom prst="rect">
            <a:avLst/>
          </a:prstGeom>
          <a:solidFill>
            <a:srgbClr val="00B0F0"/>
          </a:solidFill>
          <a:ln w="9525" cmpd="sng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0" y="68883"/>
            <a:ext cx="8645120" cy="523567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、教学大纲、课程标准</a:t>
            </a:r>
          </a:p>
        </p:txBody>
      </p:sp>
      <p:sp>
        <p:nvSpPr>
          <p:cNvPr id="3" name="矩形 2"/>
          <p:cNvSpPr/>
          <p:nvPr/>
        </p:nvSpPr>
        <p:spPr>
          <a:xfrm>
            <a:off x="665510" y="1257796"/>
            <a:ext cx="7938567" cy="259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、教学大纲</a:t>
            </a:r>
            <a:r>
              <a:rPr lang="zh-CN" altLang="en-US" sz="20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endParaRPr lang="en-US" altLang="zh-CN" sz="2000" dirty="0" smtClean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1600" dirty="0" smtClean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根据课程计划以纲要的形式编定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的指导性</a:t>
            </a: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，是</a:t>
            </a: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教材、教学</a:t>
            </a: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工作的主要依据，也是检查学生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学业成绩和评估教师教学质量</a:t>
            </a: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的重要准则。</a:t>
            </a:r>
            <a:endParaRPr lang="en-US" altLang="zh-CN" sz="16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endParaRPr lang="zh-CN" altLang="en-US" sz="16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、课程标准</a:t>
            </a:r>
            <a:r>
              <a:rPr lang="zh-CN" altLang="en-US" sz="2000" dirty="0" smtClean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endParaRPr lang="en-US" altLang="zh-CN" sz="2000" dirty="0" smtClean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1600" dirty="0" smtClean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教育质量在特定教育阶段应达到的具体指标，是对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课程教学的基本规范和要求</a:t>
            </a: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，是教学管理和课程评价的依据，是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教材编写</a:t>
            </a:r>
            <a:r>
              <a:rPr lang="zh-CN" altLang="en-US" sz="1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、教学实施和考试命题的依据。 </a:t>
            </a:r>
          </a:p>
        </p:txBody>
      </p:sp>
      <p:sp>
        <p:nvSpPr>
          <p:cNvPr id="6" name="矩形 5"/>
          <p:cNvSpPr/>
          <p:nvPr/>
        </p:nvSpPr>
        <p:spPr>
          <a:xfrm>
            <a:off x="682405" y="4423812"/>
            <a:ext cx="77865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教学大纲是课程标准的前身，课程标准是教学大纲的改进</a:t>
            </a:r>
            <a:endParaRPr lang="zh-CN" altLang="en-US" sz="1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3335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5"/>
          <p:cNvSpPr>
            <a:spLocks noChangeShapeType="1"/>
          </p:cNvSpPr>
          <p:nvPr/>
        </p:nvSpPr>
        <p:spPr bwMode="auto">
          <a:xfrm flipH="1">
            <a:off x="240469" y="561645"/>
            <a:ext cx="3475223" cy="0"/>
          </a:xfrm>
          <a:prstGeom prst="line">
            <a:avLst/>
          </a:prstGeom>
          <a:noFill/>
          <a:ln w="9525" cap="flat" cmpd="sng">
            <a:solidFill>
              <a:srgbClr val="00B0F0"/>
            </a:solidFill>
            <a:bevel/>
            <a:headEnd/>
            <a:tailEnd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523567"/>
            <a:ext cx="242250" cy="71396"/>
          </a:xfrm>
          <a:prstGeom prst="rect">
            <a:avLst/>
          </a:prstGeom>
          <a:solidFill>
            <a:srgbClr val="00B0F0"/>
          </a:solidFill>
          <a:ln w="9525" cmpd="sng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graphicFrame>
        <p:nvGraphicFramePr>
          <p:cNvPr id="9" name="Group 70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040575"/>
              </p:ext>
            </p:extLst>
          </p:nvPr>
        </p:nvGraphicFramePr>
        <p:xfrm>
          <a:off x="521494" y="1329804"/>
          <a:ext cx="7992888" cy="3404577"/>
        </p:xfrm>
        <a:graphic>
          <a:graphicData uri="http://schemas.openxmlformats.org/drawingml/2006/table">
            <a:tbl>
              <a:tblPr/>
              <a:tblGrid>
                <a:gridCol w="357114"/>
                <a:gridCol w="1947142"/>
                <a:gridCol w="1512168"/>
                <a:gridCol w="1433170"/>
                <a:gridCol w="1371647"/>
                <a:gridCol w="1371647"/>
              </a:tblGrid>
              <a:tr h="6699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719455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zh-CN" altLang="zh-CN" sz="16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71945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教学方式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71945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u="none" strike="noStrike" kern="12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</a:t>
                      </a:r>
                      <a:r>
                        <a:rPr lang="zh-CN" altLang="en-US" sz="1600" u="none" strike="noStrike" kern="12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教学内容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71945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u="none" strike="noStrike" kern="12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教学管理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71945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教材编写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71945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u="none" strike="noStrike" kern="12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600" u="none" strike="noStrike" kern="12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教学评价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11425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71945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u="none" strike="noStrike" kern="12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教学大纲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71945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注重教师的教和学生学习的结果</a:t>
                      </a:r>
                    </a:p>
                    <a:p>
                      <a:pPr marL="0" marR="0" lvl="0" indent="0" algn="ctr" defTabSz="71945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zh-CN" sz="16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71945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统一的要求（上限）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71945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教学重点</a:t>
                      </a:r>
                    </a:p>
                    <a:p>
                      <a:pPr marL="0" marR="0" lvl="0" indent="0" algn="ctr" defTabSz="71945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难点</a:t>
                      </a:r>
                    </a:p>
                    <a:p>
                      <a:pPr marL="0" marR="0" lvl="0" indent="0" algn="ctr" defTabSz="71945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时间分配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71945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强调学科自身的系统性、逻辑性</a:t>
                      </a:r>
                    </a:p>
                    <a:p>
                      <a:pPr marL="0" marR="0" lvl="0" indent="0" algn="ctr" defTabSz="719455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altLang="zh-CN" sz="16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71945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u="none" strike="noStrike" kern="12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终结性评价和评价的筛选评判功能 </a:t>
                      </a:r>
                    </a:p>
                    <a:p>
                      <a:pPr marL="0" marR="0" lvl="0" indent="0" algn="ctr" defTabSz="71945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zh-CN" sz="1600" u="none" strike="noStrike" kern="120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1592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71945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u="none" strike="noStrike" kern="120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课程标准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71945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注重学习的过程与方法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71945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统一的基本要求（下限）</a:t>
                      </a:r>
                    </a:p>
                    <a:p>
                      <a:pPr marL="0" marR="0" lvl="0" indent="0" algn="ctr" defTabSz="71945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zh-CN" altLang="en-US" sz="16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71945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zh-CN" sz="16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71945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课程目标</a:t>
                      </a:r>
                    </a:p>
                    <a:p>
                      <a:pPr marL="0" marR="0" lvl="0" indent="0" algn="ctr" defTabSz="71945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课程改革的基本理念</a:t>
                      </a:r>
                    </a:p>
                    <a:p>
                      <a:pPr marL="0" marR="0" lvl="0" indent="0" algn="ctr" defTabSz="71945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课程设计思路</a:t>
                      </a:r>
                    </a:p>
                    <a:p>
                      <a:pPr marL="0" marR="0" lvl="0" indent="0" algn="ctr" defTabSz="71945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zh-CN" sz="1600" u="none" strike="noStrike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71945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精选学生终身发展必备的基础知识和基本技能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719455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过程评价和评价的教育发展功能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标题 3"/>
          <p:cNvSpPr txBox="1">
            <a:spLocks/>
          </p:cNvSpPr>
          <p:nvPr/>
        </p:nvSpPr>
        <p:spPr>
          <a:xfrm>
            <a:off x="377478" y="681732"/>
            <a:ext cx="1260955" cy="53898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719455" rtl="0" eaLnBrk="1" latinLnBrk="0" hangingPunct="1"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、区别：</a:t>
            </a:r>
          </a:p>
        </p:txBody>
      </p:sp>
      <p:sp>
        <p:nvSpPr>
          <p:cNvPr id="11" name="标题 3"/>
          <p:cNvSpPr>
            <a:spLocks noGrp="1"/>
          </p:cNvSpPr>
          <p:nvPr>
            <p:ph type="title"/>
          </p:nvPr>
        </p:nvSpPr>
        <p:spPr>
          <a:xfrm>
            <a:off x="0" y="68883"/>
            <a:ext cx="8645120" cy="523567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、教学大纲、课程标准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002678"/>
              </p:ext>
            </p:extLst>
          </p:nvPr>
        </p:nvGraphicFramePr>
        <p:xfrm>
          <a:off x="8577884" y="1329804"/>
          <a:ext cx="1682129" cy="1524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文档" showAsIcon="1" r:id="rId3" imgW="914400" imgH="828720" progId="Word.Document.12">
                  <p:embed/>
                </p:oleObj>
              </mc:Choice>
              <mc:Fallback>
                <p:oleObj name="文档" showAsIcon="1" r:id="rId3" imgW="914400" imgH="8287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77884" y="1329804"/>
                        <a:ext cx="1682129" cy="1524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619280"/>
              </p:ext>
            </p:extLst>
          </p:nvPr>
        </p:nvGraphicFramePr>
        <p:xfrm>
          <a:off x="8802414" y="3362945"/>
          <a:ext cx="1332104" cy="1207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Acrobat Document" showAsIcon="1" r:id="rId5" imgW="914400" imgH="828720" progId="AcroExch.Document.DC">
                  <p:embed/>
                </p:oleObj>
              </mc:Choice>
              <mc:Fallback>
                <p:oleObj name="Acrobat Document" showAsIcon="1" r:id="rId5" imgW="914400" imgH="82872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02414" y="3362945"/>
                        <a:ext cx="1332104" cy="12072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2078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:\Users\CSR\Desktop\680fcf3ee2e34468_midd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7517"/>
            <a:ext cx="10260013" cy="537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6" name="标题 3"/>
          <p:cNvSpPr>
            <a:spLocks noGrp="1"/>
          </p:cNvSpPr>
          <p:nvPr>
            <p:ph type="title"/>
          </p:nvPr>
        </p:nvSpPr>
        <p:spPr>
          <a:xfrm>
            <a:off x="-3890" y="20278"/>
            <a:ext cx="8442633" cy="538987"/>
          </a:xfrm>
        </p:spPr>
        <p:txBody>
          <a:bodyPr/>
          <a:lstStyle/>
          <a:p>
            <a:pPr algn="l" eaLnBrk="1" hangingPunct="1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内容概要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49686" y="1473820"/>
            <a:ext cx="5333069" cy="169277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 typeface="Arial" pitchFamily="34" charset="0"/>
              <a:buNone/>
              <a:defRPr/>
            </a:pPr>
            <a:endParaRPr lang="en-US" altLang="zh-CN" sz="2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教学大纲、课程标准</a:t>
            </a:r>
            <a:endParaRPr lang="en-US" altLang="zh-CN" sz="20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l"/>
              <a:defRPr/>
            </a:pPr>
            <a:endParaRPr lang="en-US" altLang="zh-CN" sz="2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教学进度表</a:t>
            </a:r>
            <a:endParaRPr lang="en-US" altLang="zh-CN" sz="2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直接连接符 5"/>
          <p:cNvSpPr>
            <a:spLocks noChangeShapeType="1"/>
          </p:cNvSpPr>
          <p:nvPr/>
        </p:nvSpPr>
        <p:spPr bwMode="auto">
          <a:xfrm flipH="1">
            <a:off x="240469" y="561645"/>
            <a:ext cx="3475223" cy="0"/>
          </a:xfrm>
          <a:prstGeom prst="line">
            <a:avLst/>
          </a:prstGeom>
          <a:noFill/>
          <a:ln w="9525" cap="flat" cmpd="sng">
            <a:solidFill>
              <a:srgbClr val="00B0F0"/>
            </a:solidFill>
            <a:bevel/>
            <a:headEnd/>
            <a:tailEnd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523567"/>
            <a:ext cx="242250" cy="71396"/>
          </a:xfrm>
          <a:prstGeom prst="rect">
            <a:avLst/>
          </a:prstGeom>
          <a:solidFill>
            <a:srgbClr val="00B0F0"/>
          </a:solidFill>
          <a:ln w="9525" cmpd="sng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5130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805786"/>
              </p:ext>
            </p:extLst>
          </p:nvPr>
        </p:nvGraphicFramePr>
        <p:xfrm>
          <a:off x="449486" y="1643469"/>
          <a:ext cx="792088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4056"/>
                <a:gridCol w="1008112"/>
                <a:gridCol w="3816424"/>
                <a:gridCol w="2592288"/>
              </a:tblGrid>
              <a:tr h="2427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周次</a:t>
                      </a:r>
                    </a:p>
                  </a:txBody>
                  <a:tcPr marL="33354" marR="3335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本周学时</a:t>
                      </a:r>
                    </a:p>
                  </a:txBody>
                  <a:tcPr marL="33354" marR="33354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本周计划教学内容</a:t>
                      </a:r>
                    </a:p>
                  </a:txBody>
                  <a:tcPr marL="33354" marR="3335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8554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354" marR="33354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354" marR="3335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、了解数据通讯的发展历史</a:t>
                      </a:r>
                    </a:p>
                  </a:txBody>
                  <a:tcPr marL="33354" marR="3335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、掌握网络的分类及拓扑结构</a:t>
                      </a:r>
                    </a:p>
                  </a:txBody>
                  <a:tcPr marL="33354" marR="33354" marT="0" marB="0" anchor="ctr"/>
                </a:tc>
              </a:tr>
              <a:tr h="4855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、掌握数据通信方式分类及特点</a:t>
                      </a:r>
                    </a:p>
                  </a:txBody>
                  <a:tcPr marL="33354" marR="3335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、了解</a:t>
                      </a: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OSI</a:t>
                      </a:r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参考模型及各层的功能</a:t>
                      </a:r>
                    </a:p>
                  </a:txBody>
                  <a:tcPr marL="33354" marR="33354" marT="0" marB="0" anchor="ctr"/>
                </a:tc>
              </a:tr>
              <a:tr h="48554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354" marR="33354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354" marR="3335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、了解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OSI 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参考模型与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TCP/IP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参考模型对比</a:t>
                      </a:r>
                    </a:p>
                  </a:txBody>
                  <a:tcPr marL="33354" marR="3335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、了解</a:t>
                      </a: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TCP/IP</a:t>
                      </a:r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协议簇相关协议</a:t>
                      </a:r>
                    </a:p>
                  </a:txBody>
                  <a:tcPr marL="33354" marR="33354" marT="0" marB="0" anchor="ctr"/>
                </a:tc>
              </a:tr>
              <a:tr h="2427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、了解数据封装和解封装的过程</a:t>
                      </a:r>
                    </a:p>
                  </a:txBody>
                  <a:tcPr marL="33354" marR="3335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354" marR="33354" marT="0" marB="0" anchor="ctr"/>
                </a:tc>
              </a:tr>
              <a:tr h="72832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354" marR="33354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354" marR="3335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、掌握子网规划与地址规划</a:t>
                      </a:r>
                    </a:p>
                  </a:txBody>
                  <a:tcPr marL="33354" marR="33354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719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zh-CN" alt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、项目</a:t>
                      </a:r>
                      <a:r>
                        <a:rPr lang="en-US" alt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1: </a:t>
                      </a:r>
                      <a:r>
                        <a:rPr lang="zh-CN" altLang="zh-CN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网络设备配置与管理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354" marR="33354" marT="0" marB="0" anchor="ctr"/>
                </a:tc>
              </a:tr>
              <a:tr h="2427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、掌握逻辑接口的概念和应用</a:t>
                      </a:r>
                    </a:p>
                  </a:txBody>
                  <a:tcPr marL="33354" marR="3335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354" marR="33354" marT="0" marB="0" anchor="ctr"/>
                </a:tc>
              </a:tr>
              <a:tr h="242773">
                <a:tc rowSpan="2">
                  <a:txBody>
                    <a:bodyPr/>
                    <a:lstStyle/>
                    <a:p>
                      <a:pPr indent="76200"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4  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354" marR="33354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3354" marR="3335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、了解常用数据通讯产品的种类和作用</a:t>
                      </a:r>
                    </a:p>
                  </a:txBody>
                  <a:tcPr marL="33354" marR="3335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、了解网络接口和线缆</a:t>
                      </a:r>
                    </a:p>
                  </a:txBody>
                  <a:tcPr marL="33354" marR="33354" marT="0" marB="0" anchor="ctr"/>
                </a:tc>
              </a:tr>
              <a:tr h="4855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、掌握中兴交换机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ZXR10 3928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ZXR10 2826S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数据配置</a:t>
                      </a:r>
                    </a:p>
                  </a:txBody>
                  <a:tcPr marL="33354" marR="3335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、项目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1: </a:t>
                      </a:r>
                      <a:r>
                        <a:rPr lang="zh-CN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网络设备配置与管理</a:t>
                      </a:r>
                    </a:p>
                  </a:txBody>
                  <a:tcPr marL="33354" marR="33354" marT="0" marB="0" anchor="ctr"/>
                </a:tc>
              </a:tr>
            </a:tbl>
          </a:graphicData>
        </a:graphic>
      </p:graphicFrame>
      <p:sp>
        <p:nvSpPr>
          <p:cNvPr id="4" name="直接连接符 5"/>
          <p:cNvSpPr>
            <a:spLocks noChangeShapeType="1"/>
          </p:cNvSpPr>
          <p:nvPr/>
        </p:nvSpPr>
        <p:spPr bwMode="auto">
          <a:xfrm flipH="1">
            <a:off x="240469" y="561645"/>
            <a:ext cx="3475223" cy="0"/>
          </a:xfrm>
          <a:prstGeom prst="line">
            <a:avLst/>
          </a:prstGeom>
          <a:noFill/>
          <a:ln w="9525" cap="flat" cmpd="sng">
            <a:solidFill>
              <a:srgbClr val="00B0F0"/>
            </a:solidFill>
            <a:bevel/>
            <a:headEnd/>
            <a:tailEnd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523567"/>
            <a:ext cx="242250" cy="71396"/>
          </a:xfrm>
          <a:prstGeom prst="rect">
            <a:avLst/>
          </a:prstGeom>
          <a:solidFill>
            <a:srgbClr val="00B0F0"/>
          </a:solidFill>
          <a:ln w="9525" cmpd="sng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9857034" cy="538987"/>
          </a:xfrm>
        </p:spPr>
        <p:txBody>
          <a:bodyPr/>
          <a:lstStyle/>
          <a:p>
            <a:pPr algn="l"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、教学进度表</a:t>
            </a:r>
          </a:p>
        </p:txBody>
      </p:sp>
      <p:sp>
        <p:nvSpPr>
          <p:cNvPr id="9" name="标题 3"/>
          <p:cNvSpPr txBox="1">
            <a:spLocks/>
          </p:cNvSpPr>
          <p:nvPr/>
        </p:nvSpPr>
        <p:spPr>
          <a:xfrm>
            <a:off x="240468" y="565495"/>
            <a:ext cx="5753634" cy="53898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719455" rtl="0" eaLnBrk="1" latinLnBrk="0" hangingPunct="1"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j-cs"/>
              </a:defRPr>
            </a:lvl1pPr>
          </a:lstStyle>
          <a:p>
            <a:pPr algn="l"/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、教学进度表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部分表格案例（数通）</a:t>
            </a:r>
          </a:p>
        </p:txBody>
      </p:sp>
      <p:sp>
        <p:nvSpPr>
          <p:cNvPr id="10" name="标题 3"/>
          <p:cNvSpPr txBox="1">
            <a:spLocks/>
          </p:cNvSpPr>
          <p:nvPr/>
        </p:nvSpPr>
        <p:spPr>
          <a:xfrm>
            <a:off x="665510" y="1104482"/>
            <a:ext cx="5753634" cy="53898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719455" rtl="0" eaLnBrk="1" latinLnBrk="0" hangingPunct="1">
              <a:spcBef>
                <a:spcPct val="0"/>
              </a:spcBef>
              <a:buNone/>
              <a:defRPr sz="2800" b="0" kern="12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j-cs"/>
              </a:defRPr>
            </a:lvl1pPr>
          </a:lstStyle>
          <a:p>
            <a:pPr algn="l"/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课程的总课时，在每教学周的课时安排及相应的教学内容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44027"/>
              </p:ext>
            </p:extLst>
          </p:nvPr>
        </p:nvGraphicFramePr>
        <p:xfrm>
          <a:off x="8442374" y="2625948"/>
          <a:ext cx="1430228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showAsIcon="1" r:id="rId3" imgW="914400" imgH="828720" progId="Word.Document.8">
                  <p:embed/>
                </p:oleObj>
              </mc:Choice>
              <mc:Fallback>
                <p:oleObj name="Document" showAsIcon="1" r:id="rId3" imgW="914400" imgH="82872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42374" y="2625948"/>
                        <a:ext cx="1430228" cy="1296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0599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 noChangeArrowheads="1"/>
          </p:cNvPicPr>
          <p:nvPr/>
        </p:nvPicPr>
        <p:blipFill rotWithShape="1">
          <a:blip r:embed="rId2" cstate="print"/>
          <a:srcRect l="136" b="34312"/>
          <a:stretch/>
        </p:blipFill>
        <p:spPr bwMode="auto">
          <a:xfrm>
            <a:off x="-1172" y="1689844"/>
            <a:ext cx="10260012" cy="370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文本框 17"/>
          <p:cNvSpPr txBox="1">
            <a:spLocks noChangeArrowheads="1"/>
          </p:cNvSpPr>
          <p:nvPr/>
        </p:nvSpPr>
        <p:spPr bwMode="auto">
          <a:xfrm>
            <a:off x="0" y="344285"/>
            <a:ext cx="1574627" cy="42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buFont typeface="Arial" charset="0"/>
              <a:buNone/>
            </a:pPr>
            <a:r>
              <a:rPr lang="zh-CN" altLang="en-US" sz="2200">
                <a:solidFill>
                  <a:srgbClr val="FFFFFF"/>
                </a:solidFill>
                <a:ea typeface="微软雅黑" pitchFamily="34" charset="-122"/>
              </a:rPr>
              <a:t>华晟经世</a:t>
            </a:r>
          </a:p>
        </p:txBody>
      </p:sp>
      <p:sp>
        <p:nvSpPr>
          <p:cNvPr id="26" name="TextBox 8"/>
          <p:cNvSpPr txBox="1"/>
          <p:nvPr/>
        </p:nvSpPr>
        <p:spPr>
          <a:xfrm>
            <a:off x="353161" y="1291738"/>
            <a:ext cx="8382573" cy="175329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zh-CN" altLang="en-US" sz="36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教学资料</a:t>
            </a:r>
            <a:endParaRPr lang="en-US" altLang="zh-CN" sz="36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3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				</a:t>
            </a:r>
            <a:r>
              <a:rPr lang="en-US" altLang="zh-CN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defRPr/>
            </a:pPr>
            <a:r>
              <a:rPr lang="en-US" altLang="zh-CN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3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授课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类教学资料</a:t>
            </a: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44285"/>
            <a:ext cx="3848042" cy="47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54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CSR\Desktop\680fcf3ee2e34468_midd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7517"/>
            <a:ext cx="10260013" cy="537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6" name="标题 3"/>
          <p:cNvSpPr>
            <a:spLocks noGrp="1"/>
          </p:cNvSpPr>
          <p:nvPr>
            <p:ph type="title"/>
          </p:nvPr>
        </p:nvSpPr>
        <p:spPr>
          <a:xfrm>
            <a:off x="-3890" y="20278"/>
            <a:ext cx="8442633" cy="538987"/>
          </a:xfrm>
        </p:spPr>
        <p:txBody>
          <a:bodyPr/>
          <a:lstStyle/>
          <a:p>
            <a:pPr algn="l" eaLnBrk="1" hangingPunct="1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内容概要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05670" y="1689844"/>
            <a:ext cx="5333069" cy="169277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编写教案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Arial" pitchFamily="34" charset="0"/>
              <a:buNone/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授课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PPT</a:t>
            </a:r>
          </a:p>
          <a:p>
            <a:pPr>
              <a:lnSpc>
                <a:spcPct val="130000"/>
              </a:lnSpc>
              <a:buFont typeface="Arial" pitchFamily="34" charset="0"/>
              <a:buNone/>
              <a:defRPr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直接连接符 5"/>
          <p:cNvSpPr>
            <a:spLocks noChangeShapeType="1"/>
          </p:cNvSpPr>
          <p:nvPr/>
        </p:nvSpPr>
        <p:spPr bwMode="auto">
          <a:xfrm flipH="1">
            <a:off x="240469" y="561645"/>
            <a:ext cx="3475223" cy="0"/>
          </a:xfrm>
          <a:prstGeom prst="line">
            <a:avLst/>
          </a:prstGeom>
          <a:noFill/>
          <a:ln w="9525" cap="flat" cmpd="sng">
            <a:solidFill>
              <a:srgbClr val="00B0F0"/>
            </a:solidFill>
            <a:bevel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523567"/>
            <a:ext cx="242250" cy="71396"/>
          </a:xfrm>
          <a:prstGeom prst="rect">
            <a:avLst/>
          </a:prstGeom>
          <a:solidFill>
            <a:srgbClr val="00B0F0"/>
          </a:solidFill>
          <a:ln w="9525" cmpd="sng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426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spcFirstLastPara="0" vert="horz" wrap="square" lIns="60960" tIns="60960" rIns="60960" bIns="60960" numCol="1" spcCol="1270" anchor="ctr" anchorCtr="0">
        <a:noAutofit/>
      </a:bodyPr>
      <a:lstStyle>
        <a:defPPr algn="ctr" defTabSz="711200">
          <a:lnSpc>
            <a:spcPct val="90000"/>
          </a:lnSpc>
          <a:spcBef>
            <a:spcPct val="0"/>
          </a:spcBef>
          <a:spcAft>
            <a:spcPct val="35000"/>
          </a:spcAft>
          <a:defRPr sz="1600" dirty="0" smtClean="0">
            <a:solidFill>
              <a:prstClr val="white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989E"/>
        </a:solidFill>
        <a:ln w="12700" cap="flat">
          <a:noFill/>
          <a:miter lim="400000"/>
        </a:ln>
        <a:effectLst/>
      </a:spPr>
      <a:bodyPr wrap="square" lIns="45719" tIns="45719" rIns="45719" bIns="45719" numCol="1" anchor="ctr">
        <a:noAutofit/>
      </a:bodyPr>
      <a:lstStyle>
        <a:defPPr algn="ctr" defTabSz="914353">
          <a:lnSpc>
            <a:spcPct val="150000"/>
          </a:lnSpc>
          <a:defRPr dirty="0" smtClean="0">
            <a:latin typeface="Arial"/>
            <a:ea typeface="Arial"/>
            <a:cs typeface="Arial"/>
            <a:sym typeface="Arial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1683</Words>
  <Application>Microsoft Office PowerPoint</Application>
  <PresentationFormat>自定义</PresentationFormat>
  <Paragraphs>283</Paragraphs>
  <Slides>26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5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Office 主题</vt:lpstr>
      <vt:lpstr>自定义设计方案</vt:lpstr>
      <vt:lpstr>1_Office 主题</vt:lpstr>
      <vt:lpstr>2_Office 主题</vt:lpstr>
      <vt:lpstr>3_Office 主题</vt:lpstr>
      <vt:lpstr>Microsoft Word 97 - 2003 Document</vt:lpstr>
      <vt:lpstr>Microsoft Word Document</vt:lpstr>
      <vt:lpstr>Adobe Acrobat Document</vt:lpstr>
      <vt:lpstr>PowerPoint 演示文稿</vt:lpstr>
      <vt:lpstr>PowerPoint 演示文稿</vt:lpstr>
      <vt:lpstr>内容概要</vt:lpstr>
      <vt:lpstr>一、教学大纲、课程标准</vt:lpstr>
      <vt:lpstr>二、教学大纲、课程标准</vt:lpstr>
      <vt:lpstr>内容概要</vt:lpstr>
      <vt:lpstr>二、教学进度表</vt:lpstr>
      <vt:lpstr>PowerPoint 演示文稿</vt:lpstr>
      <vt:lpstr>内容概要</vt:lpstr>
      <vt:lpstr>一、教案内容及授课思路设计</vt:lpstr>
      <vt:lpstr>一、教案内容及授课思路设计</vt:lpstr>
      <vt:lpstr>一、教案内容及授课思路设计</vt:lpstr>
      <vt:lpstr>一、教案内容及授课思路设计</vt:lpstr>
      <vt:lpstr>一、教案内容及授课思路设计</vt:lpstr>
      <vt:lpstr>一、教案内容及授课思路设计</vt:lpstr>
      <vt:lpstr>一、教案内容及授课思路设计</vt:lpstr>
      <vt:lpstr>一、教案内容及授课思路设计</vt:lpstr>
      <vt:lpstr>一、教案内容及授课思路设计</vt:lpstr>
      <vt:lpstr>一、教案内容及授课思路设计</vt:lpstr>
      <vt:lpstr>一、教案内容及授课思路设计</vt:lpstr>
      <vt:lpstr>内容概要</vt:lpstr>
      <vt:lpstr>PowerPoint 演示文稿</vt:lpstr>
      <vt:lpstr>PowerPoint 演示文稿</vt:lpstr>
      <vt:lpstr>二、授课PPT</vt:lpstr>
      <vt:lpstr>二、授课PPT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CSR</cp:lastModifiedBy>
  <cp:revision>124</cp:revision>
  <dcterms:created xsi:type="dcterms:W3CDTF">2016-04-25T01:13:00Z</dcterms:created>
  <dcterms:modified xsi:type="dcterms:W3CDTF">2017-09-27T09:28:50Z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