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27"/>
  </p:notesMasterIdLst>
  <p:sldIdLst>
    <p:sldId id="256" r:id="rId6"/>
    <p:sldId id="304" r:id="rId7"/>
    <p:sldId id="305" r:id="rId8"/>
    <p:sldId id="323" r:id="rId9"/>
    <p:sldId id="306" r:id="rId10"/>
    <p:sldId id="312" r:id="rId11"/>
    <p:sldId id="313" r:id="rId12"/>
    <p:sldId id="315" r:id="rId13"/>
    <p:sldId id="324" r:id="rId14"/>
    <p:sldId id="325" r:id="rId15"/>
    <p:sldId id="317" r:id="rId16"/>
    <p:sldId id="326" r:id="rId17"/>
    <p:sldId id="346" r:id="rId18"/>
    <p:sldId id="327" r:id="rId19"/>
    <p:sldId id="347" r:id="rId20"/>
    <p:sldId id="339" r:id="rId21"/>
    <p:sldId id="314" r:id="rId22"/>
    <p:sldId id="318" r:id="rId23"/>
    <p:sldId id="320" r:id="rId24"/>
    <p:sldId id="322" r:id="rId25"/>
    <p:sldId id="262" r:id="rId26"/>
  </p:sldIdLst>
  <p:sldSz cx="10259695" cy="539559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王倩倩" initials="Wqq"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00000"/>
    <a:srgbClr val="F2F2F2"/>
    <a:srgbClr val="7DCDFF"/>
    <a:srgbClr val="9BD9FF"/>
    <a:srgbClr val="8AE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72" y="-84"/>
      </p:cViewPr>
      <p:guideLst>
        <p:guide orient="horz" pos="1700"/>
        <p:guide pos="320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0FEC91-376F-4B3F-A168-65C97BFAF6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69863" y="685800"/>
            <a:ext cx="651827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528F52-921D-4B5E-90E1-89DF6F6F587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501" y="1676384"/>
            <a:ext cx="8721013" cy="115673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39002" y="3057965"/>
            <a:ext cx="7182011" cy="1379082"/>
          </a:xfrm>
        </p:spPr>
        <p:txBody>
          <a:bodyPr/>
          <a:lstStyle>
            <a:lvl1pPr marL="0" indent="0" algn="ctr">
              <a:buNone/>
              <a:defRPr>
                <a:solidFill>
                  <a:schemeClr val="tx1">
                    <a:tint val="75000"/>
                  </a:schemeClr>
                </a:solidFill>
              </a:defRPr>
            </a:lvl1pPr>
            <a:lvl2pPr marL="360045" indent="0" algn="ctr">
              <a:buNone/>
              <a:defRPr>
                <a:solidFill>
                  <a:schemeClr val="tx1">
                    <a:tint val="75000"/>
                  </a:schemeClr>
                </a:solidFill>
              </a:defRPr>
            </a:lvl2pPr>
            <a:lvl3pPr marL="719455" indent="0" algn="ctr">
              <a:buNone/>
              <a:defRPr>
                <a:solidFill>
                  <a:schemeClr val="tx1">
                    <a:tint val="75000"/>
                  </a:schemeClr>
                </a:solidFill>
              </a:defRPr>
            </a:lvl3pPr>
            <a:lvl4pPr marL="1079500" indent="0" algn="ctr">
              <a:buNone/>
              <a:defRPr>
                <a:solidFill>
                  <a:schemeClr val="tx1">
                    <a:tint val="75000"/>
                  </a:schemeClr>
                </a:solidFill>
              </a:defRPr>
            </a:lvl4pPr>
            <a:lvl5pPr marL="1438910" indent="0" algn="ctr">
              <a:buNone/>
              <a:defRPr>
                <a:solidFill>
                  <a:schemeClr val="tx1">
                    <a:tint val="75000"/>
                  </a:schemeClr>
                </a:solidFill>
              </a:defRPr>
            </a:lvl5pPr>
            <a:lvl6pPr marL="1798955" indent="0" algn="ctr">
              <a:buNone/>
              <a:defRPr>
                <a:solidFill>
                  <a:schemeClr val="tx1">
                    <a:tint val="75000"/>
                  </a:schemeClr>
                </a:solidFill>
              </a:defRPr>
            </a:lvl6pPr>
            <a:lvl7pPr marL="2158365" indent="0" algn="ctr">
              <a:buNone/>
              <a:defRPr>
                <a:solidFill>
                  <a:schemeClr val="tx1">
                    <a:tint val="75000"/>
                  </a:schemeClr>
                </a:solidFill>
              </a:defRPr>
            </a:lvl7pPr>
            <a:lvl8pPr marL="2518410" indent="0" algn="ctr">
              <a:buNone/>
              <a:defRPr>
                <a:solidFill>
                  <a:schemeClr val="tx1">
                    <a:tint val="75000"/>
                  </a:schemeClr>
                </a:solidFill>
              </a:defRPr>
            </a:lvl8pPr>
            <a:lvl9pPr marL="28778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38511" y="216107"/>
            <a:ext cx="2308504" cy="460443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3001" y="216107"/>
            <a:ext cx="6754510" cy="460443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938" y="1676400"/>
            <a:ext cx="8720137" cy="115570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38288" y="3057525"/>
            <a:ext cx="7183437" cy="137953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1213" y="3467100"/>
            <a:ext cx="8720137" cy="10715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11213" y="2287588"/>
            <a:ext cx="8720137" cy="117951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2763" y="1258888"/>
            <a:ext cx="4540250" cy="356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05413" y="1258888"/>
            <a:ext cx="4541837" cy="3560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2763" y="1208088"/>
            <a:ext cx="4533900" cy="5032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12763" y="1711325"/>
            <a:ext cx="4533900" cy="3108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211763" y="1208088"/>
            <a:ext cx="4535487" cy="5032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11763" y="1711325"/>
            <a:ext cx="4535487" cy="3108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2763" y="214313"/>
            <a:ext cx="3375025" cy="91440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11613" y="214313"/>
            <a:ext cx="5735637" cy="46053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12763" y="1128713"/>
            <a:ext cx="3375025" cy="3690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363" y="3776663"/>
            <a:ext cx="6156325" cy="44608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1363" y="482600"/>
            <a:ext cx="6156325" cy="32369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011363" y="4222750"/>
            <a:ext cx="6156325" cy="6334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39025" y="215900"/>
            <a:ext cx="2308225" cy="46037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2763" y="215900"/>
            <a:ext cx="6773862" cy="46037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0B1E9A6-3BBE-4152-ABC2-7AF76252B64C}"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0A614B-7A5B-4F2F-9614-821D6EA51160}" type="slidenum">
              <a:rPr lang="zh-CN" altLang="en-US" smtClean="0"/>
            </a:fld>
            <a:endParaRPr lang="zh-CN" altLang="en-US"/>
          </a:p>
        </p:txBody>
      </p:sp>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501" y="1676384"/>
            <a:ext cx="8721013" cy="115673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39002" y="3057965"/>
            <a:ext cx="7182011" cy="1379082"/>
          </a:xfrm>
        </p:spPr>
        <p:txBody>
          <a:bodyPr/>
          <a:lstStyle>
            <a:lvl1pPr marL="0" indent="0" algn="ctr">
              <a:buNone/>
              <a:defRPr>
                <a:solidFill>
                  <a:schemeClr val="tx1">
                    <a:tint val="75000"/>
                  </a:schemeClr>
                </a:solidFill>
              </a:defRPr>
            </a:lvl1pPr>
            <a:lvl2pPr marL="360045" indent="0" algn="ctr">
              <a:buNone/>
              <a:defRPr>
                <a:solidFill>
                  <a:schemeClr val="tx1">
                    <a:tint val="75000"/>
                  </a:schemeClr>
                </a:solidFill>
              </a:defRPr>
            </a:lvl2pPr>
            <a:lvl3pPr marL="719455" indent="0" algn="ctr">
              <a:buNone/>
              <a:defRPr>
                <a:solidFill>
                  <a:schemeClr val="tx1">
                    <a:tint val="75000"/>
                  </a:schemeClr>
                </a:solidFill>
              </a:defRPr>
            </a:lvl3pPr>
            <a:lvl4pPr marL="1079500" indent="0" algn="ctr">
              <a:buNone/>
              <a:defRPr>
                <a:solidFill>
                  <a:schemeClr val="tx1">
                    <a:tint val="75000"/>
                  </a:schemeClr>
                </a:solidFill>
              </a:defRPr>
            </a:lvl4pPr>
            <a:lvl5pPr marL="1438910" indent="0" algn="ctr">
              <a:buNone/>
              <a:defRPr>
                <a:solidFill>
                  <a:schemeClr val="tx1">
                    <a:tint val="75000"/>
                  </a:schemeClr>
                </a:solidFill>
              </a:defRPr>
            </a:lvl5pPr>
            <a:lvl6pPr marL="1798955" indent="0" algn="ctr">
              <a:buNone/>
              <a:defRPr>
                <a:solidFill>
                  <a:schemeClr val="tx1">
                    <a:tint val="75000"/>
                  </a:schemeClr>
                </a:solidFill>
              </a:defRPr>
            </a:lvl6pPr>
            <a:lvl7pPr marL="2158365" indent="0" algn="ctr">
              <a:buNone/>
              <a:defRPr>
                <a:solidFill>
                  <a:schemeClr val="tx1">
                    <a:tint val="75000"/>
                  </a:schemeClr>
                </a:solidFill>
              </a:defRPr>
            </a:lvl7pPr>
            <a:lvl8pPr marL="2518410" indent="0" algn="ctr">
              <a:buNone/>
              <a:defRPr>
                <a:solidFill>
                  <a:schemeClr val="tx1">
                    <a:tint val="75000"/>
                  </a:schemeClr>
                </a:solidFill>
              </a:defRPr>
            </a:lvl8pPr>
            <a:lvl9pPr marL="28778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0471" y="3467692"/>
            <a:ext cx="8721013" cy="1071787"/>
          </a:xfrm>
        </p:spPr>
        <p:txBody>
          <a:bodyPr anchor="t"/>
          <a:lstStyle>
            <a:lvl1pPr algn="l">
              <a:defRPr sz="315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10471" y="2287228"/>
            <a:ext cx="8721013" cy="1180464"/>
          </a:xfrm>
        </p:spPr>
        <p:txBody>
          <a:bodyPr anchor="b"/>
          <a:lstStyle>
            <a:lvl1pPr marL="0" indent="0">
              <a:buNone/>
              <a:defRPr sz="1575">
                <a:solidFill>
                  <a:schemeClr val="tx1">
                    <a:tint val="75000"/>
                  </a:schemeClr>
                </a:solidFill>
              </a:defRPr>
            </a:lvl1pPr>
            <a:lvl2pPr marL="360045" indent="0">
              <a:buNone/>
              <a:defRPr sz="1415">
                <a:solidFill>
                  <a:schemeClr val="tx1">
                    <a:tint val="75000"/>
                  </a:schemeClr>
                </a:solidFill>
              </a:defRPr>
            </a:lvl2pPr>
            <a:lvl3pPr marL="719455" indent="0">
              <a:buNone/>
              <a:defRPr sz="1260">
                <a:solidFill>
                  <a:schemeClr val="tx1">
                    <a:tint val="75000"/>
                  </a:schemeClr>
                </a:solidFill>
              </a:defRPr>
            </a:lvl3pPr>
            <a:lvl4pPr marL="1079500" indent="0">
              <a:buNone/>
              <a:defRPr sz="1100">
                <a:solidFill>
                  <a:schemeClr val="tx1">
                    <a:tint val="75000"/>
                  </a:schemeClr>
                </a:solidFill>
              </a:defRPr>
            </a:lvl4pPr>
            <a:lvl5pPr marL="1438910" indent="0">
              <a:buNone/>
              <a:defRPr sz="1100">
                <a:solidFill>
                  <a:schemeClr val="tx1">
                    <a:tint val="75000"/>
                  </a:schemeClr>
                </a:solidFill>
              </a:defRPr>
            </a:lvl5pPr>
            <a:lvl6pPr marL="1798955" indent="0">
              <a:buNone/>
              <a:defRPr sz="1100">
                <a:solidFill>
                  <a:schemeClr val="tx1">
                    <a:tint val="75000"/>
                  </a:schemeClr>
                </a:solidFill>
              </a:defRPr>
            </a:lvl6pPr>
            <a:lvl7pPr marL="2158365" indent="0">
              <a:buNone/>
              <a:defRPr sz="1100">
                <a:solidFill>
                  <a:schemeClr val="tx1">
                    <a:tint val="75000"/>
                  </a:schemeClr>
                </a:solidFill>
              </a:defRPr>
            </a:lvl7pPr>
            <a:lvl8pPr marL="2518410" indent="0">
              <a:buNone/>
              <a:defRPr sz="1100">
                <a:solidFill>
                  <a:schemeClr val="tx1">
                    <a:tint val="75000"/>
                  </a:schemeClr>
                </a:solidFill>
              </a:defRPr>
            </a:lvl8pPr>
            <a:lvl9pPr marL="2877820" indent="0">
              <a:buNone/>
              <a:defRPr sz="11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3001" y="1259162"/>
            <a:ext cx="4531507" cy="3561380"/>
          </a:xfrm>
        </p:spPr>
        <p:txBody>
          <a:bodyPr/>
          <a:lstStyle>
            <a:lvl1pPr>
              <a:defRPr sz="2205"/>
            </a:lvl1pPr>
            <a:lvl2pPr>
              <a:defRPr sz="1890"/>
            </a:lvl2pPr>
            <a:lvl3pPr>
              <a:defRPr sz="1575"/>
            </a:lvl3pPr>
            <a:lvl4pPr>
              <a:defRPr sz="1415"/>
            </a:lvl4pPr>
            <a:lvl5pPr>
              <a:defRPr sz="1415"/>
            </a:lvl5pPr>
            <a:lvl6pPr>
              <a:defRPr sz="1415"/>
            </a:lvl6pPr>
            <a:lvl7pPr>
              <a:defRPr sz="1415"/>
            </a:lvl7pPr>
            <a:lvl8pPr>
              <a:defRPr sz="1415"/>
            </a:lvl8pPr>
            <a:lvl9pPr>
              <a:defRPr sz="141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15508" y="1259162"/>
            <a:ext cx="4531507" cy="3561380"/>
          </a:xfrm>
        </p:spPr>
        <p:txBody>
          <a:bodyPr/>
          <a:lstStyle>
            <a:lvl1pPr>
              <a:defRPr sz="2205"/>
            </a:lvl1pPr>
            <a:lvl2pPr>
              <a:defRPr sz="1890"/>
            </a:lvl2pPr>
            <a:lvl3pPr>
              <a:defRPr sz="1575"/>
            </a:lvl3pPr>
            <a:lvl4pPr>
              <a:defRPr sz="1415"/>
            </a:lvl4pPr>
            <a:lvl5pPr>
              <a:defRPr sz="1415"/>
            </a:lvl5pPr>
            <a:lvl6pPr>
              <a:defRPr sz="1415"/>
            </a:lvl6pPr>
            <a:lvl7pPr>
              <a:defRPr sz="1415"/>
            </a:lvl7pPr>
            <a:lvl8pPr>
              <a:defRPr sz="1415"/>
            </a:lvl8pPr>
            <a:lvl9pPr>
              <a:defRPr sz="141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3001" y="1207946"/>
            <a:ext cx="4533289" cy="503415"/>
          </a:xfrm>
        </p:spPr>
        <p:txBody>
          <a:bodyPr anchor="b"/>
          <a:lstStyle>
            <a:lvl1pPr marL="0" indent="0">
              <a:buNone/>
              <a:defRPr sz="1890" b="1"/>
            </a:lvl1pPr>
            <a:lvl2pPr marL="360045" indent="0">
              <a:buNone/>
              <a:defRPr sz="1575" b="1"/>
            </a:lvl2pPr>
            <a:lvl3pPr marL="719455" indent="0">
              <a:buNone/>
              <a:defRPr sz="1415" b="1"/>
            </a:lvl3pPr>
            <a:lvl4pPr marL="1079500" indent="0">
              <a:buNone/>
              <a:defRPr sz="1260" b="1"/>
            </a:lvl4pPr>
            <a:lvl5pPr marL="1438910" indent="0">
              <a:buNone/>
              <a:defRPr sz="1260" b="1"/>
            </a:lvl5pPr>
            <a:lvl6pPr marL="1798955" indent="0">
              <a:buNone/>
              <a:defRPr sz="1260" b="1"/>
            </a:lvl6pPr>
            <a:lvl7pPr marL="2158365" indent="0">
              <a:buNone/>
              <a:defRPr sz="1260" b="1"/>
            </a:lvl7pPr>
            <a:lvl8pPr marL="2518410" indent="0">
              <a:buNone/>
              <a:defRPr sz="1260" b="1"/>
            </a:lvl8pPr>
            <a:lvl9pPr marL="2877820" indent="0">
              <a:buNone/>
              <a:defRPr sz="126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13001" y="1711361"/>
            <a:ext cx="4533289" cy="3109181"/>
          </a:xfrm>
        </p:spPr>
        <p:txBody>
          <a:bodyPr/>
          <a:lstStyle>
            <a:lvl1pPr>
              <a:defRPr sz="1890"/>
            </a:lvl1pPr>
            <a:lvl2pPr>
              <a:defRPr sz="1575"/>
            </a:lvl2pPr>
            <a:lvl3pPr>
              <a:defRPr sz="1415"/>
            </a:lvl3pPr>
            <a:lvl4pPr>
              <a:defRPr sz="1260"/>
            </a:lvl4pPr>
            <a:lvl5pPr>
              <a:defRPr sz="1260"/>
            </a:lvl5pPr>
            <a:lvl6pPr>
              <a:defRPr sz="1260"/>
            </a:lvl6pPr>
            <a:lvl7pPr>
              <a:defRPr sz="1260"/>
            </a:lvl7pPr>
            <a:lvl8pPr>
              <a:defRPr sz="1260"/>
            </a:lvl8pPr>
            <a:lvl9pPr>
              <a:defRPr sz="12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211945" y="1207946"/>
            <a:ext cx="4535069" cy="503415"/>
          </a:xfrm>
        </p:spPr>
        <p:txBody>
          <a:bodyPr anchor="b"/>
          <a:lstStyle>
            <a:lvl1pPr marL="0" indent="0">
              <a:buNone/>
              <a:defRPr sz="1890" b="1"/>
            </a:lvl1pPr>
            <a:lvl2pPr marL="360045" indent="0">
              <a:buNone/>
              <a:defRPr sz="1575" b="1"/>
            </a:lvl2pPr>
            <a:lvl3pPr marL="719455" indent="0">
              <a:buNone/>
              <a:defRPr sz="1415" b="1"/>
            </a:lvl3pPr>
            <a:lvl4pPr marL="1079500" indent="0">
              <a:buNone/>
              <a:defRPr sz="1260" b="1"/>
            </a:lvl4pPr>
            <a:lvl5pPr marL="1438910" indent="0">
              <a:buNone/>
              <a:defRPr sz="1260" b="1"/>
            </a:lvl5pPr>
            <a:lvl6pPr marL="1798955" indent="0">
              <a:buNone/>
              <a:defRPr sz="1260" b="1"/>
            </a:lvl6pPr>
            <a:lvl7pPr marL="2158365" indent="0">
              <a:buNone/>
              <a:defRPr sz="1260" b="1"/>
            </a:lvl7pPr>
            <a:lvl8pPr marL="2518410" indent="0">
              <a:buNone/>
              <a:defRPr sz="1260" b="1"/>
            </a:lvl8pPr>
            <a:lvl9pPr marL="2877820" indent="0">
              <a:buNone/>
              <a:defRPr sz="126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11945" y="1711361"/>
            <a:ext cx="4535069" cy="3109181"/>
          </a:xfrm>
        </p:spPr>
        <p:txBody>
          <a:bodyPr/>
          <a:lstStyle>
            <a:lvl1pPr>
              <a:defRPr sz="1890"/>
            </a:lvl1pPr>
            <a:lvl2pPr>
              <a:defRPr sz="1575"/>
            </a:lvl2pPr>
            <a:lvl3pPr>
              <a:defRPr sz="1415"/>
            </a:lvl3pPr>
            <a:lvl4pPr>
              <a:defRPr sz="1260"/>
            </a:lvl4pPr>
            <a:lvl5pPr>
              <a:defRPr sz="1260"/>
            </a:lvl5pPr>
            <a:lvl6pPr>
              <a:defRPr sz="1260"/>
            </a:lvl6pPr>
            <a:lvl7pPr>
              <a:defRPr sz="1260"/>
            </a:lvl7pPr>
            <a:lvl8pPr>
              <a:defRPr sz="1260"/>
            </a:lvl8pPr>
            <a:lvl9pPr>
              <a:defRPr sz="12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userDrawn="1"/>
        </p:nvSpPr>
        <p:spPr>
          <a:xfrm>
            <a:off x="0" y="5149692"/>
            <a:ext cx="3312369" cy="246221"/>
          </a:xfrm>
          <a:prstGeom prst="rect">
            <a:avLst/>
          </a:prstGeom>
        </p:spPr>
        <p:txBody>
          <a:bodyPr wrap="square">
            <a:spAutoFit/>
          </a:bodyPr>
          <a:lstStyle/>
          <a:p>
            <a:r>
              <a:rPr lang="zh-CN" altLang="zh-CN" sz="1000" kern="0" dirty="0" smtClean="0">
                <a:solidFill>
                  <a:srgbClr val="848484"/>
                </a:solidFill>
                <a:latin typeface="宋体" panose="02010600030101010101" pitchFamily="2" charset="-122"/>
                <a:cs typeface="Times New Roman" panose="02020603050405020304" pitchFamily="18" charset="0"/>
              </a:rPr>
              <a:t>▲</a:t>
            </a:r>
            <a:r>
              <a:rPr lang="zh-CN" altLang="zh-CN" sz="1000" kern="0" dirty="0" smtClean="0">
                <a:solidFill>
                  <a:srgbClr val="848484"/>
                </a:solidFill>
                <a:latin typeface="宋体" panose="02010600030101010101" pitchFamily="2" charset="-122"/>
                <a:cs typeface="仿宋_GB2312"/>
              </a:rPr>
              <a:t>内部公开</a:t>
            </a:r>
            <a:r>
              <a:rPr lang="en-US" altLang="zh-CN" sz="1000" kern="0" dirty="0" smtClean="0">
                <a:solidFill>
                  <a:srgbClr val="848484"/>
                </a:solidFill>
                <a:latin typeface="宋体" panose="02010600030101010101" pitchFamily="2" charset="-122"/>
                <a:cs typeface="仿宋_GB2312"/>
              </a:rPr>
              <a:t> </a:t>
            </a:r>
            <a:r>
              <a:rPr lang="en-US" altLang="zh-CN" sz="1000" kern="0" dirty="0" smtClean="0">
                <a:solidFill>
                  <a:srgbClr val="848484"/>
                </a:solidFill>
                <a:latin typeface="宋体" panose="02010600030101010101" pitchFamily="2" charset="-122"/>
                <a:cs typeface="Times New Roman" panose="02020603050405020304" pitchFamily="18" charset="0"/>
              </a:rPr>
              <a:t>Internal Use Only</a:t>
            </a:r>
            <a:endParaRPr lang="zh-CN" altLang="en-US" sz="1000" dirty="0">
              <a:solidFill>
                <a:prstClr val="black"/>
              </a:solidFill>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0471" y="3467692"/>
            <a:ext cx="8721013" cy="1071787"/>
          </a:xfrm>
        </p:spPr>
        <p:txBody>
          <a:bodyPr anchor="t"/>
          <a:lstStyle>
            <a:lvl1pPr algn="l">
              <a:defRPr sz="315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10471" y="2287228"/>
            <a:ext cx="8721013" cy="1180464"/>
          </a:xfrm>
        </p:spPr>
        <p:txBody>
          <a:bodyPr anchor="b"/>
          <a:lstStyle>
            <a:lvl1pPr marL="0" indent="0">
              <a:buNone/>
              <a:defRPr sz="1575">
                <a:solidFill>
                  <a:schemeClr val="tx1">
                    <a:tint val="75000"/>
                  </a:schemeClr>
                </a:solidFill>
              </a:defRPr>
            </a:lvl1pPr>
            <a:lvl2pPr marL="360045" indent="0">
              <a:buNone/>
              <a:defRPr sz="1415">
                <a:solidFill>
                  <a:schemeClr val="tx1">
                    <a:tint val="75000"/>
                  </a:schemeClr>
                </a:solidFill>
              </a:defRPr>
            </a:lvl2pPr>
            <a:lvl3pPr marL="719455" indent="0">
              <a:buNone/>
              <a:defRPr sz="1260">
                <a:solidFill>
                  <a:schemeClr val="tx1">
                    <a:tint val="75000"/>
                  </a:schemeClr>
                </a:solidFill>
              </a:defRPr>
            </a:lvl3pPr>
            <a:lvl4pPr marL="1079500" indent="0">
              <a:buNone/>
              <a:defRPr sz="1100">
                <a:solidFill>
                  <a:schemeClr val="tx1">
                    <a:tint val="75000"/>
                  </a:schemeClr>
                </a:solidFill>
              </a:defRPr>
            </a:lvl4pPr>
            <a:lvl5pPr marL="1438910" indent="0">
              <a:buNone/>
              <a:defRPr sz="1100">
                <a:solidFill>
                  <a:schemeClr val="tx1">
                    <a:tint val="75000"/>
                  </a:schemeClr>
                </a:solidFill>
              </a:defRPr>
            </a:lvl5pPr>
            <a:lvl6pPr marL="1798955" indent="0">
              <a:buNone/>
              <a:defRPr sz="1100">
                <a:solidFill>
                  <a:schemeClr val="tx1">
                    <a:tint val="75000"/>
                  </a:schemeClr>
                </a:solidFill>
              </a:defRPr>
            </a:lvl6pPr>
            <a:lvl7pPr marL="2158365" indent="0">
              <a:buNone/>
              <a:defRPr sz="1100">
                <a:solidFill>
                  <a:schemeClr val="tx1">
                    <a:tint val="75000"/>
                  </a:schemeClr>
                </a:solidFill>
              </a:defRPr>
            </a:lvl7pPr>
            <a:lvl8pPr marL="2518410" indent="0">
              <a:buNone/>
              <a:defRPr sz="1100">
                <a:solidFill>
                  <a:schemeClr val="tx1">
                    <a:tint val="75000"/>
                  </a:schemeClr>
                </a:solidFill>
              </a:defRPr>
            </a:lvl8pPr>
            <a:lvl9pPr marL="2877820" indent="0">
              <a:buNone/>
              <a:defRPr sz="11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3001" y="214857"/>
            <a:ext cx="3375474" cy="914391"/>
          </a:xfrm>
        </p:spPr>
        <p:txBody>
          <a:bodyPr anchor="b"/>
          <a:lstStyle>
            <a:lvl1pPr algn="l">
              <a:defRPr sz="157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11381" y="214857"/>
            <a:ext cx="5735634" cy="4605685"/>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13001" y="1129248"/>
            <a:ext cx="3375474" cy="3691293"/>
          </a:xfrm>
        </p:spPr>
        <p:txBody>
          <a:bodyPr/>
          <a:lstStyle>
            <a:lvl1pPr marL="0" indent="0">
              <a:buNone/>
              <a:defRPr sz="1100"/>
            </a:lvl1pPr>
            <a:lvl2pPr marL="360045" indent="0">
              <a:buNone/>
              <a:defRPr sz="945"/>
            </a:lvl2pPr>
            <a:lvl3pPr marL="719455" indent="0">
              <a:buNone/>
              <a:defRPr sz="785"/>
            </a:lvl3pPr>
            <a:lvl4pPr marL="1079500" indent="0">
              <a:buNone/>
              <a:defRPr sz="710"/>
            </a:lvl4pPr>
            <a:lvl5pPr marL="1438910" indent="0">
              <a:buNone/>
              <a:defRPr sz="710"/>
            </a:lvl5pPr>
            <a:lvl6pPr marL="1798955" indent="0">
              <a:buNone/>
              <a:defRPr sz="710"/>
            </a:lvl6pPr>
            <a:lvl7pPr marL="2158365" indent="0">
              <a:buNone/>
              <a:defRPr sz="710"/>
            </a:lvl7pPr>
            <a:lvl8pPr marL="2518410" indent="0">
              <a:buNone/>
              <a:defRPr sz="710"/>
            </a:lvl8pPr>
            <a:lvl9pPr marL="2877820" indent="0">
              <a:buNone/>
              <a:defRPr sz="7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035" y="3777486"/>
            <a:ext cx="6156009" cy="445954"/>
          </a:xfrm>
        </p:spPr>
        <p:txBody>
          <a:bodyPr anchor="b"/>
          <a:lstStyle>
            <a:lvl1pPr algn="l">
              <a:defRPr sz="157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1035" y="482179"/>
            <a:ext cx="6156009" cy="3237845"/>
          </a:xfrm>
        </p:spPr>
        <p:txBody>
          <a:bodyPr/>
          <a:lstStyle>
            <a:lvl1pPr marL="0" indent="0">
              <a:buNone/>
              <a:defRPr sz="2520"/>
            </a:lvl1pPr>
            <a:lvl2pPr marL="360045" indent="0">
              <a:buNone/>
              <a:defRPr sz="2205"/>
            </a:lvl2pPr>
            <a:lvl3pPr marL="719455" indent="0">
              <a:buNone/>
              <a:defRPr sz="1890"/>
            </a:lvl3pPr>
            <a:lvl4pPr marL="1079500" indent="0">
              <a:buNone/>
              <a:defRPr sz="1575"/>
            </a:lvl4pPr>
            <a:lvl5pPr marL="1438910" indent="0">
              <a:buNone/>
              <a:defRPr sz="1575"/>
            </a:lvl5pPr>
            <a:lvl6pPr marL="1798955" indent="0">
              <a:buNone/>
              <a:defRPr sz="1575"/>
            </a:lvl6pPr>
            <a:lvl7pPr marL="2158365" indent="0">
              <a:buNone/>
              <a:defRPr sz="1575"/>
            </a:lvl7pPr>
            <a:lvl8pPr marL="2518410" indent="0">
              <a:buNone/>
              <a:defRPr sz="1575"/>
            </a:lvl8pPr>
            <a:lvl9pPr marL="2877820" indent="0">
              <a:buNone/>
              <a:defRPr sz="1575"/>
            </a:lvl9pPr>
          </a:lstStyle>
          <a:p>
            <a:endParaRPr lang="zh-CN" altLang="en-US"/>
          </a:p>
        </p:txBody>
      </p:sp>
      <p:sp>
        <p:nvSpPr>
          <p:cNvPr id="4" name="文本占位符 3"/>
          <p:cNvSpPr>
            <a:spLocks noGrp="1"/>
          </p:cNvSpPr>
          <p:nvPr>
            <p:ph type="body" sz="half" idx="2"/>
          </p:nvPr>
        </p:nvSpPr>
        <p:spPr>
          <a:xfrm>
            <a:off x="2011035" y="4223439"/>
            <a:ext cx="6156009" cy="633328"/>
          </a:xfrm>
        </p:spPr>
        <p:txBody>
          <a:bodyPr/>
          <a:lstStyle>
            <a:lvl1pPr marL="0" indent="0">
              <a:buNone/>
              <a:defRPr sz="1100"/>
            </a:lvl1pPr>
            <a:lvl2pPr marL="360045" indent="0">
              <a:buNone/>
              <a:defRPr sz="945"/>
            </a:lvl2pPr>
            <a:lvl3pPr marL="719455" indent="0">
              <a:buNone/>
              <a:defRPr sz="785"/>
            </a:lvl3pPr>
            <a:lvl4pPr marL="1079500" indent="0">
              <a:buNone/>
              <a:defRPr sz="710"/>
            </a:lvl4pPr>
            <a:lvl5pPr marL="1438910" indent="0">
              <a:buNone/>
              <a:defRPr sz="710"/>
            </a:lvl5pPr>
            <a:lvl6pPr marL="1798955" indent="0">
              <a:buNone/>
              <a:defRPr sz="710"/>
            </a:lvl6pPr>
            <a:lvl7pPr marL="2158365" indent="0">
              <a:buNone/>
              <a:defRPr sz="710"/>
            </a:lvl7pPr>
            <a:lvl8pPr marL="2518410" indent="0">
              <a:buNone/>
              <a:defRPr sz="710"/>
            </a:lvl8pPr>
            <a:lvl9pPr marL="2877820" indent="0">
              <a:buNone/>
              <a:defRPr sz="7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38511" y="216107"/>
            <a:ext cx="2308504" cy="460443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3001" y="216107"/>
            <a:ext cx="6754510" cy="460443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9501" y="1676384"/>
            <a:ext cx="8721013" cy="1156730"/>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39002" y="3057965"/>
            <a:ext cx="7182011" cy="1379082"/>
          </a:xfrm>
        </p:spPr>
        <p:txBody>
          <a:bodyPr/>
          <a:lstStyle>
            <a:lvl1pPr marL="0" indent="0" algn="ctr">
              <a:buNone/>
              <a:defRPr>
                <a:solidFill>
                  <a:schemeClr val="tx1">
                    <a:tint val="75000"/>
                  </a:schemeClr>
                </a:solidFill>
              </a:defRPr>
            </a:lvl1pPr>
            <a:lvl2pPr marL="360045" indent="0" algn="ctr">
              <a:buNone/>
              <a:defRPr>
                <a:solidFill>
                  <a:schemeClr val="tx1">
                    <a:tint val="75000"/>
                  </a:schemeClr>
                </a:solidFill>
              </a:defRPr>
            </a:lvl2pPr>
            <a:lvl3pPr marL="719455" indent="0" algn="ctr">
              <a:buNone/>
              <a:defRPr>
                <a:solidFill>
                  <a:schemeClr val="tx1">
                    <a:tint val="75000"/>
                  </a:schemeClr>
                </a:solidFill>
              </a:defRPr>
            </a:lvl3pPr>
            <a:lvl4pPr marL="1079500" indent="0" algn="ctr">
              <a:buNone/>
              <a:defRPr>
                <a:solidFill>
                  <a:schemeClr val="tx1">
                    <a:tint val="75000"/>
                  </a:schemeClr>
                </a:solidFill>
              </a:defRPr>
            </a:lvl4pPr>
            <a:lvl5pPr marL="1438910" indent="0" algn="ctr">
              <a:buNone/>
              <a:defRPr>
                <a:solidFill>
                  <a:schemeClr val="tx1">
                    <a:tint val="75000"/>
                  </a:schemeClr>
                </a:solidFill>
              </a:defRPr>
            </a:lvl5pPr>
            <a:lvl6pPr marL="1798955" indent="0" algn="ctr">
              <a:buNone/>
              <a:defRPr>
                <a:solidFill>
                  <a:schemeClr val="tx1">
                    <a:tint val="75000"/>
                  </a:schemeClr>
                </a:solidFill>
              </a:defRPr>
            </a:lvl6pPr>
            <a:lvl7pPr marL="2158365" indent="0" algn="ctr">
              <a:buNone/>
              <a:defRPr>
                <a:solidFill>
                  <a:schemeClr val="tx1">
                    <a:tint val="75000"/>
                  </a:schemeClr>
                </a:solidFill>
              </a:defRPr>
            </a:lvl7pPr>
            <a:lvl8pPr marL="2518410" indent="0" algn="ctr">
              <a:buNone/>
              <a:defRPr>
                <a:solidFill>
                  <a:schemeClr val="tx1">
                    <a:tint val="75000"/>
                  </a:schemeClr>
                </a:solidFill>
              </a:defRPr>
            </a:lvl8pPr>
            <a:lvl9pPr marL="287782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10471" y="3467692"/>
            <a:ext cx="8721013" cy="1071787"/>
          </a:xfrm>
        </p:spPr>
        <p:txBody>
          <a:bodyPr anchor="t"/>
          <a:lstStyle>
            <a:lvl1pPr algn="l">
              <a:defRPr sz="315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10471" y="2287228"/>
            <a:ext cx="8721013" cy="1180464"/>
          </a:xfrm>
        </p:spPr>
        <p:txBody>
          <a:bodyPr anchor="b"/>
          <a:lstStyle>
            <a:lvl1pPr marL="0" indent="0">
              <a:buNone/>
              <a:defRPr sz="1575">
                <a:solidFill>
                  <a:schemeClr val="tx1">
                    <a:tint val="75000"/>
                  </a:schemeClr>
                </a:solidFill>
              </a:defRPr>
            </a:lvl1pPr>
            <a:lvl2pPr marL="360045" indent="0">
              <a:buNone/>
              <a:defRPr sz="1415">
                <a:solidFill>
                  <a:schemeClr val="tx1">
                    <a:tint val="75000"/>
                  </a:schemeClr>
                </a:solidFill>
              </a:defRPr>
            </a:lvl2pPr>
            <a:lvl3pPr marL="719455" indent="0">
              <a:buNone/>
              <a:defRPr sz="1260">
                <a:solidFill>
                  <a:schemeClr val="tx1">
                    <a:tint val="75000"/>
                  </a:schemeClr>
                </a:solidFill>
              </a:defRPr>
            </a:lvl3pPr>
            <a:lvl4pPr marL="1079500" indent="0">
              <a:buNone/>
              <a:defRPr sz="1100">
                <a:solidFill>
                  <a:schemeClr val="tx1">
                    <a:tint val="75000"/>
                  </a:schemeClr>
                </a:solidFill>
              </a:defRPr>
            </a:lvl4pPr>
            <a:lvl5pPr marL="1438910" indent="0">
              <a:buNone/>
              <a:defRPr sz="1100">
                <a:solidFill>
                  <a:schemeClr val="tx1">
                    <a:tint val="75000"/>
                  </a:schemeClr>
                </a:solidFill>
              </a:defRPr>
            </a:lvl5pPr>
            <a:lvl6pPr marL="1798955" indent="0">
              <a:buNone/>
              <a:defRPr sz="1100">
                <a:solidFill>
                  <a:schemeClr val="tx1">
                    <a:tint val="75000"/>
                  </a:schemeClr>
                </a:solidFill>
              </a:defRPr>
            </a:lvl6pPr>
            <a:lvl7pPr marL="2158365" indent="0">
              <a:buNone/>
              <a:defRPr sz="1100">
                <a:solidFill>
                  <a:schemeClr val="tx1">
                    <a:tint val="75000"/>
                  </a:schemeClr>
                </a:solidFill>
              </a:defRPr>
            </a:lvl7pPr>
            <a:lvl8pPr marL="2518410" indent="0">
              <a:buNone/>
              <a:defRPr sz="1100">
                <a:solidFill>
                  <a:schemeClr val="tx1">
                    <a:tint val="75000"/>
                  </a:schemeClr>
                </a:solidFill>
              </a:defRPr>
            </a:lvl8pPr>
            <a:lvl9pPr marL="2877820" indent="0">
              <a:buNone/>
              <a:defRPr sz="11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3001" y="1259162"/>
            <a:ext cx="4531507" cy="3561380"/>
          </a:xfrm>
        </p:spPr>
        <p:txBody>
          <a:bodyPr/>
          <a:lstStyle>
            <a:lvl1pPr>
              <a:defRPr sz="2205"/>
            </a:lvl1pPr>
            <a:lvl2pPr>
              <a:defRPr sz="1890"/>
            </a:lvl2pPr>
            <a:lvl3pPr>
              <a:defRPr sz="1575"/>
            </a:lvl3pPr>
            <a:lvl4pPr>
              <a:defRPr sz="1415"/>
            </a:lvl4pPr>
            <a:lvl5pPr>
              <a:defRPr sz="1415"/>
            </a:lvl5pPr>
            <a:lvl6pPr>
              <a:defRPr sz="1415"/>
            </a:lvl6pPr>
            <a:lvl7pPr>
              <a:defRPr sz="1415"/>
            </a:lvl7pPr>
            <a:lvl8pPr>
              <a:defRPr sz="1415"/>
            </a:lvl8pPr>
            <a:lvl9pPr>
              <a:defRPr sz="141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15508" y="1259162"/>
            <a:ext cx="4531507" cy="3561380"/>
          </a:xfrm>
        </p:spPr>
        <p:txBody>
          <a:bodyPr/>
          <a:lstStyle>
            <a:lvl1pPr>
              <a:defRPr sz="2205"/>
            </a:lvl1pPr>
            <a:lvl2pPr>
              <a:defRPr sz="1890"/>
            </a:lvl2pPr>
            <a:lvl3pPr>
              <a:defRPr sz="1575"/>
            </a:lvl3pPr>
            <a:lvl4pPr>
              <a:defRPr sz="1415"/>
            </a:lvl4pPr>
            <a:lvl5pPr>
              <a:defRPr sz="1415"/>
            </a:lvl5pPr>
            <a:lvl6pPr>
              <a:defRPr sz="1415"/>
            </a:lvl6pPr>
            <a:lvl7pPr>
              <a:defRPr sz="1415"/>
            </a:lvl7pPr>
            <a:lvl8pPr>
              <a:defRPr sz="1415"/>
            </a:lvl8pPr>
            <a:lvl9pPr>
              <a:defRPr sz="141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3001" y="1207946"/>
            <a:ext cx="4533289" cy="503415"/>
          </a:xfrm>
        </p:spPr>
        <p:txBody>
          <a:bodyPr anchor="b"/>
          <a:lstStyle>
            <a:lvl1pPr marL="0" indent="0">
              <a:buNone/>
              <a:defRPr sz="1890" b="1"/>
            </a:lvl1pPr>
            <a:lvl2pPr marL="360045" indent="0">
              <a:buNone/>
              <a:defRPr sz="1575" b="1"/>
            </a:lvl2pPr>
            <a:lvl3pPr marL="719455" indent="0">
              <a:buNone/>
              <a:defRPr sz="1415" b="1"/>
            </a:lvl3pPr>
            <a:lvl4pPr marL="1079500" indent="0">
              <a:buNone/>
              <a:defRPr sz="1260" b="1"/>
            </a:lvl4pPr>
            <a:lvl5pPr marL="1438910" indent="0">
              <a:buNone/>
              <a:defRPr sz="1260" b="1"/>
            </a:lvl5pPr>
            <a:lvl6pPr marL="1798955" indent="0">
              <a:buNone/>
              <a:defRPr sz="1260" b="1"/>
            </a:lvl6pPr>
            <a:lvl7pPr marL="2158365" indent="0">
              <a:buNone/>
              <a:defRPr sz="1260" b="1"/>
            </a:lvl7pPr>
            <a:lvl8pPr marL="2518410" indent="0">
              <a:buNone/>
              <a:defRPr sz="1260" b="1"/>
            </a:lvl8pPr>
            <a:lvl9pPr marL="2877820" indent="0">
              <a:buNone/>
              <a:defRPr sz="126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13001" y="1711361"/>
            <a:ext cx="4533289" cy="3109181"/>
          </a:xfrm>
        </p:spPr>
        <p:txBody>
          <a:bodyPr/>
          <a:lstStyle>
            <a:lvl1pPr>
              <a:defRPr sz="1890"/>
            </a:lvl1pPr>
            <a:lvl2pPr>
              <a:defRPr sz="1575"/>
            </a:lvl2pPr>
            <a:lvl3pPr>
              <a:defRPr sz="1415"/>
            </a:lvl3pPr>
            <a:lvl4pPr>
              <a:defRPr sz="1260"/>
            </a:lvl4pPr>
            <a:lvl5pPr>
              <a:defRPr sz="1260"/>
            </a:lvl5pPr>
            <a:lvl6pPr>
              <a:defRPr sz="1260"/>
            </a:lvl6pPr>
            <a:lvl7pPr>
              <a:defRPr sz="1260"/>
            </a:lvl7pPr>
            <a:lvl8pPr>
              <a:defRPr sz="1260"/>
            </a:lvl8pPr>
            <a:lvl9pPr>
              <a:defRPr sz="12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211945" y="1207946"/>
            <a:ext cx="4535069" cy="503415"/>
          </a:xfrm>
        </p:spPr>
        <p:txBody>
          <a:bodyPr anchor="b"/>
          <a:lstStyle>
            <a:lvl1pPr marL="0" indent="0">
              <a:buNone/>
              <a:defRPr sz="1890" b="1"/>
            </a:lvl1pPr>
            <a:lvl2pPr marL="360045" indent="0">
              <a:buNone/>
              <a:defRPr sz="1575" b="1"/>
            </a:lvl2pPr>
            <a:lvl3pPr marL="719455" indent="0">
              <a:buNone/>
              <a:defRPr sz="1415" b="1"/>
            </a:lvl3pPr>
            <a:lvl4pPr marL="1079500" indent="0">
              <a:buNone/>
              <a:defRPr sz="1260" b="1"/>
            </a:lvl4pPr>
            <a:lvl5pPr marL="1438910" indent="0">
              <a:buNone/>
              <a:defRPr sz="1260" b="1"/>
            </a:lvl5pPr>
            <a:lvl6pPr marL="1798955" indent="0">
              <a:buNone/>
              <a:defRPr sz="1260" b="1"/>
            </a:lvl6pPr>
            <a:lvl7pPr marL="2158365" indent="0">
              <a:buNone/>
              <a:defRPr sz="1260" b="1"/>
            </a:lvl7pPr>
            <a:lvl8pPr marL="2518410" indent="0">
              <a:buNone/>
              <a:defRPr sz="1260" b="1"/>
            </a:lvl8pPr>
            <a:lvl9pPr marL="2877820" indent="0">
              <a:buNone/>
              <a:defRPr sz="126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11945" y="1711361"/>
            <a:ext cx="4535069" cy="3109181"/>
          </a:xfrm>
        </p:spPr>
        <p:txBody>
          <a:bodyPr/>
          <a:lstStyle>
            <a:lvl1pPr>
              <a:defRPr sz="1890"/>
            </a:lvl1pPr>
            <a:lvl2pPr>
              <a:defRPr sz="1575"/>
            </a:lvl2pPr>
            <a:lvl3pPr>
              <a:defRPr sz="1415"/>
            </a:lvl3pPr>
            <a:lvl4pPr>
              <a:defRPr sz="1260"/>
            </a:lvl4pPr>
            <a:lvl5pPr>
              <a:defRPr sz="1260"/>
            </a:lvl5pPr>
            <a:lvl6pPr>
              <a:defRPr sz="1260"/>
            </a:lvl6pPr>
            <a:lvl7pPr>
              <a:defRPr sz="1260"/>
            </a:lvl7pPr>
            <a:lvl8pPr>
              <a:defRPr sz="1260"/>
            </a:lvl8pPr>
            <a:lvl9pPr>
              <a:defRPr sz="12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3001" y="1259162"/>
            <a:ext cx="4531507" cy="3561380"/>
          </a:xfrm>
        </p:spPr>
        <p:txBody>
          <a:bodyPr/>
          <a:lstStyle>
            <a:lvl1pPr>
              <a:defRPr sz="2205"/>
            </a:lvl1pPr>
            <a:lvl2pPr>
              <a:defRPr sz="1890"/>
            </a:lvl2pPr>
            <a:lvl3pPr>
              <a:defRPr sz="1575"/>
            </a:lvl3pPr>
            <a:lvl4pPr>
              <a:defRPr sz="1415"/>
            </a:lvl4pPr>
            <a:lvl5pPr>
              <a:defRPr sz="1415"/>
            </a:lvl5pPr>
            <a:lvl6pPr>
              <a:defRPr sz="1415"/>
            </a:lvl6pPr>
            <a:lvl7pPr>
              <a:defRPr sz="1415"/>
            </a:lvl7pPr>
            <a:lvl8pPr>
              <a:defRPr sz="1415"/>
            </a:lvl8pPr>
            <a:lvl9pPr>
              <a:defRPr sz="141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215508" y="1259162"/>
            <a:ext cx="4531507" cy="3561380"/>
          </a:xfrm>
        </p:spPr>
        <p:txBody>
          <a:bodyPr/>
          <a:lstStyle>
            <a:lvl1pPr>
              <a:defRPr sz="2205"/>
            </a:lvl1pPr>
            <a:lvl2pPr>
              <a:defRPr sz="1890"/>
            </a:lvl2pPr>
            <a:lvl3pPr>
              <a:defRPr sz="1575"/>
            </a:lvl3pPr>
            <a:lvl4pPr>
              <a:defRPr sz="1415"/>
            </a:lvl4pPr>
            <a:lvl5pPr>
              <a:defRPr sz="1415"/>
            </a:lvl5pPr>
            <a:lvl6pPr>
              <a:defRPr sz="1415"/>
            </a:lvl6pPr>
            <a:lvl7pPr>
              <a:defRPr sz="1415"/>
            </a:lvl7pPr>
            <a:lvl8pPr>
              <a:defRPr sz="1415"/>
            </a:lvl8pPr>
            <a:lvl9pPr>
              <a:defRPr sz="141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dirty="0">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dirty="0">
              <a:solidFill>
                <a:prstClr val="black">
                  <a:tint val="75000"/>
                </a:prstClr>
              </a:solidFill>
            </a:endParaRPr>
          </a:p>
        </p:txBody>
      </p:sp>
      <p:sp>
        <p:nvSpPr>
          <p:cNvPr id="4" name="灯片编号占位符 3"/>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
        <p:nvSpPr>
          <p:cNvPr id="5" name="矩形 4"/>
          <p:cNvSpPr/>
          <p:nvPr userDrawn="1"/>
        </p:nvSpPr>
        <p:spPr>
          <a:xfrm>
            <a:off x="0" y="5149692"/>
            <a:ext cx="3312369" cy="246221"/>
          </a:xfrm>
          <a:prstGeom prst="rect">
            <a:avLst/>
          </a:prstGeom>
        </p:spPr>
        <p:txBody>
          <a:bodyPr wrap="square">
            <a:spAutoFit/>
          </a:bodyPr>
          <a:lstStyle/>
          <a:p>
            <a:r>
              <a:rPr lang="zh-CN" altLang="zh-CN" sz="1000" kern="0" dirty="0" smtClean="0">
                <a:solidFill>
                  <a:srgbClr val="848484"/>
                </a:solidFill>
                <a:latin typeface="宋体" panose="02010600030101010101" pitchFamily="2" charset="-122"/>
                <a:cs typeface="Times New Roman" panose="02020603050405020304" pitchFamily="18" charset="0"/>
              </a:rPr>
              <a:t>▲</a:t>
            </a:r>
            <a:r>
              <a:rPr lang="zh-CN" altLang="zh-CN" sz="1000" kern="0" dirty="0" smtClean="0">
                <a:solidFill>
                  <a:srgbClr val="848484"/>
                </a:solidFill>
                <a:latin typeface="宋体" panose="02010600030101010101" pitchFamily="2" charset="-122"/>
                <a:cs typeface="仿宋_GB2312"/>
              </a:rPr>
              <a:t>内部公开</a:t>
            </a:r>
            <a:r>
              <a:rPr lang="en-US" altLang="zh-CN" sz="1000" kern="0" dirty="0" smtClean="0">
                <a:solidFill>
                  <a:srgbClr val="848484"/>
                </a:solidFill>
                <a:latin typeface="宋体" panose="02010600030101010101" pitchFamily="2" charset="-122"/>
                <a:cs typeface="仿宋_GB2312"/>
              </a:rPr>
              <a:t> </a:t>
            </a:r>
            <a:r>
              <a:rPr lang="en-US" altLang="zh-CN" sz="1000" kern="0" dirty="0" smtClean="0">
                <a:solidFill>
                  <a:srgbClr val="848484"/>
                </a:solidFill>
                <a:latin typeface="宋体" panose="02010600030101010101" pitchFamily="2" charset="-122"/>
                <a:cs typeface="Times New Roman" panose="02020603050405020304" pitchFamily="18" charset="0"/>
              </a:rPr>
              <a:t>Internal Use Only</a:t>
            </a:r>
            <a:endParaRPr lang="zh-CN" altLang="en-US" sz="1000" dirty="0">
              <a:solidFill>
                <a:prstClr val="black"/>
              </a:solidFill>
              <a:latin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3001" y="214857"/>
            <a:ext cx="3375474" cy="914391"/>
          </a:xfrm>
        </p:spPr>
        <p:txBody>
          <a:bodyPr anchor="b"/>
          <a:lstStyle>
            <a:lvl1pPr algn="l">
              <a:defRPr sz="157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11381" y="214857"/>
            <a:ext cx="5735634" cy="4605685"/>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13001" y="1129248"/>
            <a:ext cx="3375474" cy="3691293"/>
          </a:xfrm>
        </p:spPr>
        <p:txBody>
          <a:bodyPr/>
          <a:lstStyle>
            <a:lvl1pPr marL="0" indent="0">
              <a:buNone/>
              <a:defRPr sz="1100"/>
            </a:lvl1pPr>
            <a:lvl2pPr marL="360045" indent="0">
              <a:buNone/>
              <a:defRPr sz="945"/>
            </a:lvl2pPr>
            <a:lvl3pPr marL="719455" indent="0">
              <a:buNone/>
              <a:defRPr sz="785"/>
            </a:lvl3pPr>
            <a:lvl4pPr marL="1079500" indent="0">
              <a:buNone/>
              <a:defRPr sz="710"/>
            </a:lvl4pPr>
            <a:lvl5pPr marL="1438910" indent="0">
              <a:buNone/>
              <a:defRPr sz="710"/>
            </a:lvl5pPr>
            <a:lvl6pPr marL="1798955" indent="0">
              <a:buNone/>
              <a:defRPr sz="710"/>
            </a:lvl6pPr>
            <a:lvl7pPr marL="2158365" indent="0">
              <a:buNone/>
              <a:defRPr sz="710"/>
            </a:lvl7pPr>
            <a:lvl8pPr marL="2518410" indent="0">
              <a:buNone/>
              <a:defRPr sz="710"/>
            </a:lvl8pPr>
            <a:lvl9pPr marL="2877820" indent="0">
              <a:buNone/>
              <a:defRPr sz="7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035" y="3777486"/>
            <a:ext cx="6156009" cy="445954"/>
          </a:xfrm>
        </p:spPr>
        <p:txBody>
          <a:bodyPr anchor="b"/>
          <a:lstStyle>
            <a:lvl1pPr algn="l">
              <a:defRPr sz="157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1035" y="482179"/>
            <a:ext cx="6156009" cy="3237845"/>
          </a:xfrm>
        </p:spPr>
        <p:txBody>
          <a:bodyPr/>
          <a:lstStyle>
            <a:lvl1pPr marL="0" indent="0">
              <a:buNone/>
              <a:defRPr sz="2520"/>
            </a:lvl1pPr>
            <a:lvl2pPr marL="360045" indent="0">
              <a:buNone/>
              <a:defRPr sz="2205"/>
            </a:lvl2pPr>
            <a:lvl3pPr marL="719455" indent="0">
              <a:buNone/>
              <a:defRPr sz="1890"/>
            </a:lvl3pPr>
            <a:lvl4pPr marL="1079500" indent="0">
              <a:buNone/>
              <a:defRPr sz="1575"/>
            </a:lvl4pPr>
            <a:lvl5pPr marL="1438910" indent="0">
              <a:buNone/>
              <a:defRPr sz="1575"/>
            </a:lvl5pPr>
            <a:lvl6pPr marL="1798955" indent="0">
              <a:buNone/>
              <a:defRPr sz="1575"/>
            </a:lvl6pPr>
            <a:lvl7pPr marL="2158365" indent="0">
              <a:buNone/>
              <a:defRPr sz="1575"/>
            </a:lvl7pPr>
            <a:lvl8pPr marL="2518410" indent="0">
              <a:buNone/>
              <a:defRPr sz="1575"/>
            </a:lvl8pPr>
            <a:lvl9pPr marL="2877820" indent="0">
              <a:buNone/>
              <a:defRPr sz="1575"/>
            </a:lvl9pPr>
          </a:lstStyle>
          <a:p>
            <a:endParaRPr lang="zh-CN" altLang="en-US"/>
          </a:p>
        </p:txBody>
      </p:sp>
      <p:sp>
        <p:nvSpPr>
          <p:cNvPr id="4" name="文本占位符 3"/>
          <p:cNvSpPr>
            <a:spLocks noGrp="1"/>
          </p:cNvSpPr>
          <p:nvPr>
            <p:ph type="body" sz="half" idx="2"/>
          </p:nvPr>
        </p:nvSpPr>
        <p:spPr>
          <a:xfrm>
            <a:off x="2011035" y="4223439"/>
            <a:ext cx="6156009" cy="633328"/>
          </a:xfrm>
        </p:spPr>
        <p:txBody>
          <a:bodyPr/>
          <a:lstStyle>
            <a:lvl1pPr marL="0" indent="0">
              <a:buNone/>
              <a:defRPr sz="1100"/>
            </a:lvl1pPr>
            <a:lvl2pPr marL="360045" indent="0">
              <a:buNone/>
              <a:defRPr sz="945"/>
            </a:lvl2pPr>
            <a:lvl3pPr marL="719455" indent="0">
              <a:buNone/>
              <a:defRPr sz="785"/>
            </a:lvl3pPr>
            <a:lvl4pPr marL="1079500" indent="0">
              <a:buNone/>
              <a:defRPr sz="710"/>
            </a:lvl4pPr>
            <a:lvl5pPr marL="1438910" indent="0">
              <a:buNone/>
              <a:defRPr sz="710"/>
            </a:lvl5pPr>
            <a:lvl6pPr marL="1798955" indent="0">
              <a:buNone/>
              <a:defRPr sz="710"/>
            </a:lvl6pPr>
            <a:lvl7pPr marL="2158365" indent="0">
              <a:buNone/>
              <a:defRPr sz="710"/>
            </a:lvl7pPr>
            <a:lvl8pPr marL="2518410" indent="0">
              <a:buNone/>
              <a:defRPr sz="710"/>
            </a:lvl8pPr>
            <a:lvl9pPr marL="2877820" indent="0">
              <a:buNone/>
              <a:defRPr sz="7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438511" y="216107"/>
            <a:ext cx="2308504" cy="460443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13001" y="216107"/>
            <a:ext cx="6754510" cy="460443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3001" y="1207946"/>
            <a:ext cx="4533289" cy="503415"/>
          </a:xfrm>
        </p:spPr>
        <p:txBody>
          <a:bodyPr anchor="b"/>
          <a:lstStyle>
            <a:lvl1pPr marL="0" indent="0">
              <a:buNone/>
              <a:defRPr sz="1890" b="1"/>
            </a:lvl1pPr>
            <a:lvl2pPr marL="360045" indent="0">
              <a:buNone/>
              <a:defRPr sz="1575" b="1"/>
            </a:lvl2pPr>
            <a:lvl3pPr marL="719455" indent="0">
              <a:buNone/>
              <a:defRPr sz="1415" b="1"/>
            </a:lvl3pPr>
            <a:lvl4pPr marL="1079500" indent="0">
              <a:buNone/>
              <a:defRPr sz="1260" b="1"/>
            </a:lvl4pPr>
            <a:lvl5pPr marL="1438910" indent="0">
              <a:buNone/>
              <a:defRPr sz="1260" b="1"/>
            </a:lvl5pPr>
            <a:lvl6pPr marL="1798955" indent="0">
              <a:buNone/>
              <a:defRPr sz="1260" b="1"/>
            </a:lvl6pPr>
            <a:lvl7pPr marL="2158365" indent="0">
              <a:buNone/>
              <a:defRPr sz="1260" b="1"/>
            </a:lvl7pPr>
            <a:lvl8pPr marL="2518410" indent="0">
              <a:buNone/>
              <a:defRPr sz="1260" b="1"/>
            </a:lvl8pPr>
            <a:lvl9pPr marL="2877820" indent="0">
              <a:buNone/>
              <a:defRPr sz="126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13001" y="1711361"/>
            <a:ext cx="4533289" cy="3109181"/>
          </a:xfrm>
        </p:spPr>
        <p:txBody>
          <a:bodyPr/>
          <a:lstStyle>
            <a:lvl1pPr>
              <a:defRPr sz="1890"/>
            </a:lvl1pPr>
            <a:lvl2pPr>
              <a:defRPr sz="1575"/>
            </a:lvl2pPr>
            <a:lvl3pPr>
              <a:defRPr sz="1415"/>
            </a:lvl3pPr>
            <a:lvl4pPr>
              <a:defRPr sz="1260"/>
            </a:lvl4pPr>
            <a:lvl5pPr>
              <a:defRPr sz="1260"/>
            </a:lvl5pPr>
            <a:lvl6pPr>
              <a:defRPr sz="1260"/>
            </a:lvl6pPr>
            <a:lvl7pPr>
              <a:defRPr sz="1260"/>
            </a:lvl7pPr>
            <a:lvl8pPr>
              <a:defRPr sz="1260"/>
            </a:lvl8pPr>
            <a:lvl9pPr>
              <a:defRPr sz="12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211945" y="1207946"/>
            <a:ext cx="4535069" cy="503415"/>
          </a:xfrm>
        </p:spPr>
        <p:txBody>
          <a:bodyPr anchor="b"/>
          <a:lstStyle>
            <a:lvl1pPr marL="0" indent="0">
              <a:buNone/>
              <a:defRPr sz="1890" b="1"/>
            </a:lvl1pPr>
            <a:lvl2pPr marL="360045" indent="0">
              <a:buNone/>
              <a:defRPr sz="1575" b="1"/>
            </a:lvl2pPr>
            <a:lvl3pPr marL="719455" indent="0">
              <a:buNone/>
              <a:defRPr sz="1415" b="1"/>
            </a:lvl3pPr>
            <a:lvl4pPr marL="1079500" indent="0">
              <a:buNone/>
              <a:defRPr sz="1260" b="1"/>
            </a:lvl4pPr>
            <a:lvl5pPr marL="1438910" indent="0">
              <a:buNone/>
              <a:defRPr sz="1260" b="1"/>
            </a:lvl5pPr>
            <a:lvl6pPr marL="1798955" indent="0">
              <a:buNone/>
              <a:defRPr sz="1260" b="1"/>
            </a:lvl6pPr>
            <a:lvl7pPr marL="2158365" indent="0">
              <a:buNone/>
              <a:defRPr sz="1260" b="1"/>
            </a:lvl7pPr>
            <a:lvl8pPr marL="2518410" indent="0">
              <a:buNone/>
              <a:defRPr sz="1260" b="1"/>
            </a:lvl8pPr>
            <a:lvl9pPr marL="2877820" indent="0">
              <a:buNone/>
              <a:defRPr sz="126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211945" y="1711361"/>
            <a:ext cx="4535069" cy="3109181"/>
          </a:xfrm>
        </p:spPr>
        <p:txBody>
          <a:bodyPr/>
          <a:lstStyle>
            <a:lvl1pPr>
              <a:defRPr sz="1890"/>
            </a:lvl1pPr>
            <a:lvl2pPr>
              <a:defRPr sz="1575"/>
            </a:lvl2pPr>
            <a:lvl3pPr>
              <a:defRPr sz="1415"/>
            </a:lvl3pPr>
            <a:lvl4pPr>
              <a:defRPr sz="1260"/>
            </a:lvl4pPr>
            <a:lvl5pPr>
              <a:defRPr sz="1260"/>
            </a:lvl5pPr>
            <a:lvl6pPr>
              <a:defRPr sz="1260"/>
            </a:lvl6pPr>
            <a:lvl7pPr>
              <a:defRPr sz="1260"/>
            </a:lvl7pPr>
            <a:lvl8pPr>
              <a:defRPr sz="1260"/>
            </a:lvl8pPr>
            <a:lvl9pPr>
              <a:defRPr sz="12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D6143D-C007-4F7D-8B9B-81A7FCC12036}"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3CC7CE68-6336-48CD-AE7B-F127D826DA1E}" type="slidenum">
              <a:rPr lang="zh-CN" altLang="en-US" smtClean="0"/>
            </a:fld>
            <a:endParaRPr lang="zh-CN" altLang="en-US"/>
          </a:p>
        </p:txBody>
      </p:sp>
      <p:sp>
        <p:nvSpPr>
          <p:cNvPr id="5" name="矩形 4"/>
          <p:cNvSpPr/>
          <p:nvPr userDrawn="1"/>
        </p:nvSpPr>
        <p:spPr>
          <a:xfrm>
            <a:off x="0" y="5149692"/>
            <a:ext cx="3312369" cy="246221"/>
          </a:xfrm>
          <a:prstGeom prst="rect">
            <a:avLst/>
          </a:prstGeom>
        </p:spPr>
        <p:txBody>
          <a:bodyPr wrap="square">
            <a:spAutoFit/>
          </a:bodyPr>
          <a:lstStyle/>
          <a:p>
            <a:r>
              <a:rPr lang="zh-CN" altLang="zh-CN" sz="1000" b="0" kern="0" dirty="0" smtClean="0">
                <a:solidFill>
                  <a:srgbClr val="848484"/>
                </a:solidFill>
                <a:effectLst/>
                <a:latin typeface="+mn-ea"/>
                <a:ea typeface="+mn-ea"/>
                <a:cs typeface="Times New Roman" panose="02020603050405020304" pitchFamily="18" charset="0"/>
              </a:rPr>
              <a:t>▲</a:t>
            </a:r>
            <a:r>
              <a:rPr lang="zh-CN" altLang="zh-CN" sz="1000" b="0" kern="0" dirty="0" smtClean="0">
                <a:solidFill>
                  <a:srgbClr val="848484"/>
                </a:solidFill>
                <a:effectLst/>
                <a:latin typeface="+mn-ea"/>
                <a:ea typeface="+mn-ea"/>
                <a:cs typeface="仿宋_GB2312"/>
              </a:rPr>
              <a:t>内部公开</a:t>
            </a:r>
            <a:r>
              <a:rPr lang="en-US" altLang="zh-CN" sz="1000" b="0" kern="0" dirty="0" smtClean="0">
                <a:solidFill>
                  <a:srgbClr val="848484"/>
                </a:solidFill>
                <a:effectLst/>
                <a:latin typeface="+mn-ea"/>
                <a:ea typeface="+mn-ea"/>
                <a:cs typeface="仿宋_GB2312"/>
              </a:rPr>
              <a:t> </a:t>
            </a:r>
            <a:r>
              <a:rPr lang="en-US" altLang="zh-CN" sz="1000" b="0" kern="0" dirty="0" smtClean="0">
                <a:solidFill>
                  <a:srgbClr val="848484"/>
                </a:solidFill>
                <a:effectLst/>
                <a:latin typeface="+mn-ea"/>
                <a:ea typeface="+mn-ea"/>
                <a:cs typeface="Times New Roman" panose="02020603050405020304" pitchFamily="18" charset="0"/>
              </a:rPr>
              <a:t>Internal Use Only</a:t>
            </a:r>
            <a:endParaRPr lang="zh-CN" altLang="en-US" sz="1000" b="0" dirty="0">
              <a:latin typeface="+mn-ea"/>
              <a:ea typeface="+mn-ea"/>
            </a:endParaRPr>
          </a:p>
        </p:txBody>
      </p:sp>
    </p:spTree>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13001" y="214857"/>
            <a:ext cx="3375474" cy="914391"/>
          </a:xfrm>
        </p:spPr>
        <p:txBody>
          <a:bodyPr anchor="b"/>
          <a:lstStyle>
            <a:lvl1pPr algn="l">
              <a:defRPr sz="157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011381" y="214857"/>
            <a:ext cx="5735634" cy="4605685"/>
          </a:xfrm>
        </p:spPr>
        <p:txBody>
          <a:bodyPr/>
          <a:lstStyle>
            <a:lvl1pPr>
              <a:defRPr sz="2520"/>
            </a:lvl1pPr>
            <a:lvl2pPr>
              <a:defRPr sz="2205"/>
            </a:lvl2pPr>
            <a:lvl3pPr>
              <a:defRPr sz="1890"/>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13001" y="1129248"/>
            <a:ext cx="3375474" cy="3691293"/>
          </a:xfrm>
        </p:spPr>
        <p:txBody>
          <a:bodyPr/>
          <a:lstStyle>
            <a:lvl1pPr marL="0" indent="0">
              <a:buNone/>
              <a:defRPr sz="1100"/>
            </a:lvl1pPr>
            <a:lvl2pPr marL="360045" indent="0">
              <a:buNone/>
              <a:defRPr sz="945"/>
            </a:lvl2pPr>
            <a:lvl3pPr marL="719455" indent="0">
              <a:buNone/>
              <a:defRPr sz="785"/>
            </a:lvl3pPr>
            <a:lvl4pPr marL="1079500" indent="0">
              <a:buNone/>
              <a:defRPr sz="710"/>
            </a:lvl4pPr>
            <a:lvl5pPr marL="1438910" indent="0">
              <a:buNone/>
              <a:defRPr sz="710"/>
            </a:lvl5pPr>
            <a:lvl6pPr marL="1798955" indent="0">
              <a:buNone/>
              <a:defRPr sz="710"/>
            </a:lvl6pPr>
            <a:lvl7pPr marL="2158365" indent="0">
              <a:buNone/>
              <a:defRPr sz="710"/>
            </a:lvl7pPr>
            <a:lvl8pPr marL="2518410" indent="0">
              <a:buNone/>
              <a:defRPr sz="710"/>
            </a:lvl8pPr>
            <a:lvl9pPr marL="2877820" indent="0">
              <a:buNone/>
              <a:defRPr sz="7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11035" y="3777486"/>
            <a:ext cx="6156009" cy="445954"/>
          </a:xfrm>
        </p:spPr>
        <p:txBody>
          <a:bodyPr anchor="b"/>
          <a:lstStyle>
            <a:lvl1pPr algn="l">
              <a:defRPr sz="157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11035" y="482179"/>
            <a:ext cx="6156009" cy="3237845"/>
          </a:xfrm>
        </p:spPr>
        <p:txBody>
          <a:bodyPr/>
          <a:lstStyle>
            <a:lvl1pPr marL="0" indent="0">
              <a:buNone/>
              <a:defRPr sz="2520"/>
            </a:lvl1pPr>
            <a:lvl2pPr marL="360045" indent="0">
              <a:buNone/>
              <a:defRPr sz="2205"/>
            </a:lvl2pPr>
            <a:lvl3pPr marL="719455" indent="0">
              <a:buNone/>
              <a:defRPr sz="1890"/>
            </a:lvl3pPr>
            <a:lvl4pPr marL="1079500" indent="0">
              <a:buNone/>
              <a:defRPr sz="1575"/>
            </a:lvl4pPr>
            <a:lvl5pPr marL="1438910" indent="0">
              <a:buNone/>
              <a:defRPr sz="1575"/>
            </a:lvl5pPr>
            <a:lvl6pPr marL="1798955" indent="0">
              <a:buNone/>
              <a:defRPr sz="1575"/>
            </a:lvl6pPr>
            <a:lvl7pPr marL="2158365" indent="0">
              <a:buNone/>
              <a:defRPr sz="1575"/>
            </a:lvl7pPr>
            <a:lvl8pPr marL="2518410" indent="0">
              <a:buNone/>
              <a:defRPr sz="1575"/>
            </a:lvl8pPr>
            <a:lvl9pPr marL="2877820" indent="0">
              <a:buNone/>
              <a:defRPr sz="1575"/>
            </a:lvl9pPr>
          </a:lstStyle>
          <a:p>
            <a:endParaRPr lang="zh-CN" altLang="en-US"/>
          </a:p>
        </p:txBody>
      </p:sp>
      <p:sp>
        <p:nvSpPr>
          <p:cNvPr id="4" name="文本占位符 3"/>
          <p:cNvSpPr>
            <a:spLocks noGrp="1"/>
          </p:cNvSpPr>
          <p:nvPr>
            <p:ph type="body" sz="half" idx="2"/>
          </p:nvPr>
        </p:nvSpPr>
        <p:spPr>
          <a:xfrm>
            <a:off x="2011035" y="4223439"/>
            <a:ext cx="6156009" cy="633328"/>
          </a:xfrm>
        </p:spPr>
        <p:txBody>
          <a:bodyPr/>
          <a:lstStyle>
            <a:lvl1pPr marL="0" indent="0">
              <a:buNone/>
              <a:defRPr sz="1100"/>
            </a:lvl1pPr>
            <a:lvl2pPr marL="360045" indent="0">
              <a:buNone/>
              <a:defRPr sz="945"/>
            </a:lvl2pPr>
            <a:lvl3pPr marL="719455" indent="0">
              <a:buNone/>
              <a:defRPr sz="785"/>
            </a:lvl3pPr>
            <a:lvl4pPr marL="1079500" indent="0">
              <a:buNone/>
              <a:defRPr sz="710"/>
            </a:lvl4pPr>
            <a:lvl5pPr marL="1438910" indent="0">
              <a:buNone/>
              <a:defRPr sz="710"/>
            </a:lvl5pPr>
            <a:lvl6pPr marL="1798955" indent="0">
              <a:buNone/>
              <a:defRPr sz="710"/>
            </a:lvl6pPr>
            <a:lvl7pPr marL="2158365" indent="0">
              <a:buNone/>
              <a:defRPr sz="710"/>
            </a:lvl7pPr>
            <a:lvl8pPr marL="2518410" indent="0">
              <a:buNone/>
              <a:defRPr sz="710"/>
            </a:lvl8pPr>
            <a:lvl9pPr marL="2877820" indent="0">
              <a:buNone/>
              <a:defRPr sz="71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6143D-C007-4F7D-8B9B-81A7FCC120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C7CE68-6336-48CD-AE7B-F127D826DA1E}" type="slidenum">
              <a:rPr lang="zh-CN" altLang="en-US" smtClean="0"/>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321692"/>
            <a:ext cx="10260016" cy="720080"/>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13001" y="1259162"/>
            <a:ext cx="9234014" cy="356138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513001" y="5001671"/>
            <a:ext cx="2394004" cy="287309"/>
          </a:xfrm>
          <a:prstGeom prst="rect">
            <a:avLst/>
          </a:prstGeom>
        </p:spPr>
        <p:txBody>
          <a:bodyPr vert="horz" lIns="91440" tIns="45720" rIns="91440" bIns="45720" rtlCol="0" anchor="ctr"/>
          <a:lstStyle>
            <a:lvl1pPr algn="l">
              <a:defRPr sz="945">
                <a:solidFill>
                  <a:schemeClr val="tx1">
                    <a:tint val="75000"/>
                  </a:schemeClr>
                </a:solidFill>
              </a:defRPr>
            </a:lvl1pPr>
          </a:lstStyle>
          <a:p>
            <a:fld id="{65D6143D-C007-4F7D-8B9B-81A7FCC12036}" type="datetimeFigureOut">
              <a:rPr lang="zh-CN" altLang="en-US" smtClean="0"/>
            </a:fld>
            <a:endParaRPr lang="zh-CN" altLang="en-US"/>
          </a:p>
        </p:txBody>
      </p:sp>
      <p:sp>
        <p:nvSpPr>
          <p:cNvPr id="5" name="页脚占位符 4"/>
          <p:cNvSpPr>
            <a:spLocks noGrp="1"/>
          </p:cNvSpPr>
          <p:nvPr>
            <p:ph type="ftr" sz="quarter" idx="3"/>
          </p:nvPr>
        </p:nvSpPr>
        <p:spPr>
          <a:xfrm>
            <a:off x="3505505" y="5001671"/>
            <a:ext cx="3249005" cy="287309"/>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53011" y="5001671"/>
            <a:ext cx="2394004" cy="287309"/>
          </a:xfrm>
          <a:prstGeom prst="rect">
            <a:avLst/>
          </a:prstGeom>
        </p:spPr>
        <p:txBody>
          <a:bodyPr vert="horz" lIns="91440" tIns="45720" rIns="91440" bIns="45720" rtlCol="0" anchor="ctr"/>
          <a:lstStyle>
            <a:lvl1pPr algn="r">
              <a:defRPr sz="945">
                <a:solidFill>
                  <a:schemeClr val="tx1">
                    <a:tint val="75000"/>
                  </a:schemeClr>
                </a:solidFill>
              </a:defRPr>
            </a:lvl1pPr>
          </a:lstStyle>
          <a:p>
            <a:fld id="{3CC7CE68-6336-48CD-AE7B-F127D826DA1E}" type="slidenum">
              <a:rPr lang="zh-CN" altLang="en-US" smtClean="0"/>
            </a:fld>
            <a:endParaRPr lang="zh-CN" altLang="en-US"/>
          </a:p>
        </p:txBody>
      </p:sp>
      <p:pic>
        <p:nvPicPr>
          <p:cNvPr id="10" name="Picture 4"/>
          <p:cNvPicPr>
            <a:picLocks noChangeAspect="1" noChangeArrowheads="1"/>
          </p:cNvPicPr>
          <p:nvPr userDrawn="1"/>
        </p:nvPicPr>
        <p:blipFill>
          <a:blip r:embed="rId12" cstate="print">
            <a:clrChange>
              <a:clrFrom>
                <a:srgbClr val="F7F7F7"/>
              </a:clrFrom>
              <a:clrTo>
                <a:srgbClr val="F7F7F7">
                  <a:alpha val="0"/>
                </a:srgbClr>
              </a:clrTo>
            </a:clrChange>
            <a:grayscl/>
          </a:blip>
          <a:srcRect/>
          <a:stretch>
            <a:fillRect/>
          </a:stretch>
        </p:blipFill>
        <p:spPr bwMode="auto">
          <a:xfrm>
            <a:off x="8395701" y="5002212"/>
            <a:ext cx="1630849" cy="228666"/>
          </a:xfrm>
          <a:prstGeom prst="rect">
            <a:avLst/>
          </a:prstGeom>
          <a:noFill/>
          <a:ln w="9525">
            <a:noFill/>
            <a:miter lim="800000"/>
            <a:headEnd/>
            <a:tailEnd/>
          </a:ln>
        </p:spPr>
      </p:pic>
      <p:cxnSp>
        <p:nvCxnSpPr>
          <p:cNvPr id="11" name="直接连接符 10"/>
          <p:cNvCxnSpPr/>
          <p:nvPr userDrawn="1"/>
        </p:nvCxnSpPr>
        <p:spPr>
          <a:xfrm>
            <a:off x="8314168" y="5002212"/>
            <a:ext cx="0" cy="228666"/>
          </a:xfrm>
          <a:prstGeom prst="line">
            <a:avLst/>
          </a:prstGeom>
          <a:ln w="28575">
            <a:solidFill>
              <a:srgbClr val="7DCD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251685" y="5002211"/>
            <a:ext cx="0" cy="2286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iming>
    <p:tnLst>
      <p:par>
        <p:cTn id="1" dur="indefinite" restart="never" nodeType="tmRoot"/>
      </p:par>
    </p:tnLst>
  </p:timing>
  <p:txStyles>
    <p:titleStyle>
      <a:lvl1pPr algn="ctr" defTabSz="719455" rtl="0" eaLnBrk="1" latinLnBrk="0" hangingPunct="1">
        <a:spcBef>
          <a:spcPct val="0"/>
        </a:spcBef>
        <a:buNone/>
        <a:defRPr sz="2800" b="0" kern="1200">
          <a:solidFill>
            <a:schemeClr val="tx1"/>
          </a:solidFill>
          <a:latin typeface="新宋体" panose="02010609030101010101" pitchFamily="49" charset="-122"/>
          <a:ea typeface="新宋体" panose="02010609030101010101" pitchFamily="49" charset="-122"/>
          <a:cs typeface="+mj-cs"/>
        </a:defRPr>
      </a:lvl1pPr>
    </p:titleStyle>
    <p:bodyStyle>
      <a:lvl1pPr marL="269875" indent="-269240" algn="l" defTabSz="719455" rtl="0" eaLnBrk="1" latinLnBrk="0" hangingPunct="1">
        <a:spcBef>
          <a:spcPts val="75"/>
        </a:spcBef>
        <a:buFont typeface="Arial" panose="020B0604020202020204" pitchFamily="34" charset="0"/>
        <a:buChar char="•"/>
        <a:defRPr sz="2520" kern="1200">
          <a:solidFill>
            <a:schemeClr val="tx1"/>
          </a:solidFill>
          <a:latin typeface="+mn-lt"/>
          <a:ea typeface="+mn-ea"/>
          <a:cs typeface="+mn-cs"/>
        </a:defRPr>
      </a:lvl1pPr>
      <a:lvl2pPr marL="584835" indent="-224155" algn="l" defTabSz="719455" rtl="0" eaLnBrk="1" latinLnBrk="0" hangingPunct="1">
        <a:spcBef>
          <a:spcPts val="75"/>
        </a:spcBef>
        <a:buFont typeface="Arial" panose="020B0604020202020204" pitchFamily="34" charset="0"/>
        <a:buChar char="–"/>
        <a:defRPr sz="2205" kern="1200">
          <a:solidFill>
            <a:schemeClr val="tx1"/>
          </a:solidFill>
          <a:latin typeface="+mn-lt"/>
          <a:ea typeface="+mn-ea"/>
          <a:cs typeface="+mn-cs"/>
        </a:defRPr>
      </a:lvl2pPr>
      <a:lvl3pPr marL="899160" indent="-179070" algn="l" defTabSz="719455" rtl="0" eaLnBrk="1" latinLnBrk="0" hangingPunct="1">
        <a:spcBef>
          <a:spcPts val="75"/>
        </a:spcBef>
        <a:buFont typeface="Arial" panose="020B0604020202020204" pitchFamily="34" charset="0"/>
        <a:buChar char="•"/>
        <a:defRPr sz="1890" kern="1200">
          <a:solidFill>
            <a:schemeClr val="tx1"/>
          </a:solidFill>
          <a:latin typeface="+mn-lt"/>
          <a:ea typeface="+mn-ea"/>
          <a:cs typeface="+mn-cs"/>
        </a:defRPr>
      </a:lvl3pPr>
      <a:lvl4pPr marL="125920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4pPr>
      <a:lvl5pPr marL="161861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5pPr>
      <a:lvl6pPr marL="1978660"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6pPr>
      <a:lvl7pPr marL="233870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7pPr>
      <a:lvl8pPr marL="269811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8pPr>
      <a:lvl9pPr marL="3058160"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9pPr>
    </p:bodyStyle>
    <p:otherStyle>
      <a:defPPr>
        <a:defRPr lang="zh-CN"/>
      </a:defPPr>
      <a:lvl1pPr marL="0" algn="l" defTabSz="719455" rtl="0" eaLnBrk="1" latinLnBrk="0" hangingPunct="1">
        <a:defRPr sz="1415" kern="1200">
          <a:solidFill>
            <a:schemeClr val="tx1"/>
          </a:solidFill>
          <a:latin typeface="+mn-lt"/>
          <a:ea typeface="+mn-ea"/>
          <a:cs typeface="+mn-cs"/>
        </a:defRPr>
      </a:lvl1pPr>
      <a:lvl2pPr marL="360045" algn="l" defTabSz="719455" rtl="0" eaLnBrk="1" latinLnBrk="0" hangingPunct="1">
        <a:defRPr sz="1415" kern="1200">
          <a:solidFill>
            <a:schemeClr val="tx1"/>
          </a:solidFill>
          <a:latin typeface="+mn-lt"/>
          <a:ea typeface="+mn-ea"/>
          <a:cs typeface="+mn-cs"/>
        </a:defRPr>
      </a:lvl2pPr>
      <a:lvl3pPr marL="719455" algn="l" defTabSz="719455" rtl="0" eaLnBrk="1" latinLnBrk="0" hangingPunct="1">
        <a:defRPr sz="1415" kern="1200">
          <a:solidFill>
            <a:schemeClr val="tx1"/>
          </a:solidFill>
          <a:latin typeface="+mn-lt"/>
          <a:ea typeface="+mn-ea"/>
          <a:cs typeface="+mn-cs"/>
        </a:defRPr>
      </a:lvl3pPr>
      <a:lvl4pPr marL="1079500" algn="l" defTabSz="719455" rtl="0" eaLnBrk="1" latinLnBrk="0" hangingPunct="1">
        <a:defRPr sz="1415" kern="1200">
          <a:solidFill>
            <a:schemeClr val="tx1"/>
          </a:solidFill>
          <a:latin typeface="+mn-lt"/>
          <a:ea typeface="+mn-ea"/>
          <a:cs typeface="+mn-cs"/>
        </a:defRPr>
      </a:lvl4pPr>
      <a:lvl5pPr marL="1438910" algn="l" defTabSz="719455" rtl="0" eaLnBrk="1" latinLnBrk="0" hangingPunct="1">
        <a:defRPr sz="1415" kern="1200">
          <a:solidFill>
            <a:schemeClr val="tx1"/>
          </a:solidFill>
          <a:latin typeface="+mn-lt"/>
          <a:ea typeface="+mn-ea"/>
          <a:cs typeface="+mn-cs"/>
        </a:defRPr>
      </a:lvl5pPr>
      <a:lvl6pPr marL="1798955" algn="l" defTabSz="719455" rtl="0" eaLnBrk="1" latinLnBrk="0" hangingPunct="1">
        <a:defRPr sz="1415" kern="1200">
          <a:solidFill>
            <a:schemeClr val="tx1"/>
          </a:solidFill>
          <a:latin typeface="+mn-lt"/>
          <a:ea typeface="+mn-ea"/>
          <a:cs typeface="+mn-cs"/>
        </a:defRPr>
      </a:lvl6pPr>
      <a:lvl7pPr marL="2158365" algn="l" defTabSz="719455" rtl="0" eaLnBrk="1" latinLnBrk="0" hangingPunct="1">
        <a:defRPr sz="1415" kern="1200">
          <a:solidFill>
            <a:schemeClr val="tx1"/>
          </a:solidFill>
          <a:latin typeface="+mn-lt"/>
          <a:ea typeface="+mn-ea"/>
          <a:cs typeface="+mn-cs"/>
        </a:defRPr>
      </a:lvl7pPr>
      <a:lvl8pPr marL="2518410" algn="l" defTabSz="719455" rtl="0" eaLnBrk="1" latinLnBrk="0" hangingPunct="1">
        <a:defRPr sz="1415" kern="1200">
          <a:solidFill>
            <a:schemeClr val="tx1"/>
          </a:solidFill>
          <a:latin typeface="+mn-lt"/>
          <a:ea typeface="+mn-ea"/>
          <a:cs typeface="+mn-cs"/>
        </a:defRPr>
      </a:lvl8pPr>
      <a:lvl9pPr marL="2877820" algn="l" defTabSz="719455" rtl="0" eaLnBrk="1" latinLnBrk="0" hangingPunct="1">
        <a:defRPr sz="14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12763" y="215900"/>
            <a:ext cx="9234487" cy="90011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12763" y="1258888"/>
            <a:ext cx="9234487" cy="356076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512763" y="5000625"/>
            <a:ext cx="2393950" cy="287338"/>
          </a:xfrm>
          <a:prstGeom prst="rect">
            <a:avLst/>
          </a:prstGeom>
        </p:spPr>
        <p:txBody>
          <a:bodyPr vert="horz" lIns="91440" tIns="45720" rIns="91440" bIns="45720" rtlCol="0" anchor="ctr"/>
          <a:lstStyle>
            <a:lvl1pPr algn="l">
              <a:defRPr sz="1200">
                <a:solidFill>
                  <a:schemeClr val="tx1">
                    <a:tint val="75000"/>
                  </a:schemeClr>
                </a:solidFill>
              </a:defRPr>
            </a:lvl1pPr>
          </a:lstStyle>
          <a:p>
            <a:fld id="{D0B1E9A6-3BBE-4152-ABC2-7AF76252B64C}" type="datetimeFigureOut">
              <a:rPr lang="zh-CN" altLang="en-US" smtClean="0"/>
            </a:fld>
            <a:endParaRPr lang="zh-CN" altLang="en-US"/>
          </a:p>
        </p:txBody>
      </p:sp>
      <p:sp>
        <p:nvSpPr>
          <p:cNvPr id="5" name="页脚占位符 4"/>
          <p:cNvSpPr>
            <a:spLocks noGrp="1"/>
          </p:cNvSpPr>
          <p:nvPr>
            <p:ph type="ftr" sz="quarter" idx="3"/>
          </p:nvPr>
        </p:nvSpPr>
        <p:spPr>
          <a:xfrm>
            <a:off x="3505200" y="5000625"/>
            <a:ext cx="3249613" cy="287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353300" y="5000625"/>
            <a:ext cx="2393950" cy="287338"/>
          </a:xfrm>
          <a:prstGeom prst="rect">
            <a:avLst/>
          </a:prstGeom>
        </p:spPr>
        <p:txBody>
          <a:bodyPr vert="horz" lIns="91440" tIns="45720" rIns="91440" bIns="45720" rtlCol="0" anchor="ctr"/>
          <a:lstStyle>
            <a:lvl1pPr algn="r">
              <a:defRPr sz="1200">
                <a:solidFill>
                  <a:schemeClr val="tx1">
                    <a:tint val="75000"/>
                  </a:schemeClr>
                </a:solidFill>
              </a:defRPr>
            </a:lvl1pPr>
          </a:lstStyle>
          <a:p>
            <a:fld id="{480A614B-7A5B-4F2F-9614-821D6EA511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321692"/>
            <a:ext cx="10260016" cy="720080"/>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13001" y="1259162"/>
            <a:ext cx="9234014" cy="356138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513001" y="5001671"/>
            <a:ext cx="2394004" cy="287309"/>
          </a:xfrm>
          <a:prstGeom prst="rect">
            <a:avLst/>
          </a:prstGeom>
        </p:spPr>
        <p:txBody>
          <a:bodyPr vert="horz" lIns="91440" tIns="45720" rIns="91440" bIns="45720" rtlCol="0" anchor="ctr"/>
          <a:lstStyle>
            <a:lvl1pPr algn="l">
              <a:defRPr sz="945">
                <a:solidFill>
                  <a:schemeClr val="tx1">
                    <a:tint val="75000"/>
                  </a:schemeClr>
                </a:solidFill>
              </a:defRPr>
            </a:lvl1p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505505" y="5001671"/>
            <a:ext cx="3249005" cy="287309"/>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7353011" y="5001671"/>
            <a:ext cx="2394004" cy="287309"/>
          </a:xfrm>
          <a:prstGeom prst="rect">
            <a:avLst/>
          </a:prstGeom>
        </p:spPr>
        <p:txBody>
          <a:bodyPr vert="horz" lIns="91440" tIns="45720" rIns="91440" bIns="45720" rtlCol="0" anchor="ctr"/>
          <a:lstStyle>
            <a:lvl1pPr algn="r">
              <a:defRPr sz="945">
                <a:solidFill>
                  <a:schemeClr val="tx1">
                    <a:tint val="75000"/>
                  </a:schemeClr>
                </a:solidFill>
              </a:defRPr>
            </a:lvl1p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pic>
        <p:nvPicPr>
          <p:cNvPr id="10" name="Picture 4"/>
          <p:cNvPicPr>
            <a:picLocks noChangeAspect="1" noChangeArrowheads="1"/>
          </p:cNvPicPr>
          <p:nvPr userDrawn="1"/>
        </p:nvPicPr>
        <p:blipFill>
          <a:blip r:embed="rId12" cstate="print">
            <a:clrChange>
              <a:clrFrom>
                <a:srgbClr val="F7F7F7"/>
              </a:clrFrom>
              <a:clrTo>
                <a:srgbClr val="F7F7F7">
                  <a:alpha val="0"/>
                </a:srgbClr>
              </a:clrTo>
            </a:clrChange>
            <a:grayscl/>
          </a:blip>
          <a:srcRect/>
          <a:stretch>
            <a:fillRect/>
          </a:stretch>
        </p:blipFill>
        <p:spPr bwMode="auto">
          <a:xfrm>
            <a:off x="8395701" y="5002212"/>
            <a:ext cx="1630849" cy="228666"/>
          </a:xfrm>
          <a:prstGeom prst="rect">
            <a:avLst/>
          </a:prstGeom>
          <a:noFill/>
          <a:ln w="9525">
            <a:noFill/>
            <a:miter lim="800000"/>
            <a:headEnd/>
            <a:tailEnd/>
          </a:ln>
        </p:spPr>
      </p:pic>
      <p:cxnSp>
        <p:nvCxnSpPr>
          <p:cNvPr id="11" name="直接连接符 10"/>
          <p:cNvCxnSpPr/>
          <p:nvPr userDrawn="1"/>
        </p:nvCxnSpPr>
        <p:spPr>
          <a:xfrm>
            <a:off x="8314168" y="5002212"/>
            <a:ext cx="0" cy="228666"/>
          </a:xfrm>
          <a:prstGeom prst="line">
            <a:avLst/>
          </a:prstGeom>
          <a:ln w="28575">
            <a:solidFill>
              <a:srgbClr val="7DCD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251685" y="5002211"/>
            <a:ext cx="0" cy="2286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timing>
    <p:tnLst>
      <p:par>
        <p:cTn id="1" dur="indefinite" restart="never" nodeType="tmRoot"/>
      </p:par>
    </p:tnLst>
  </p:timing>
  <p:txStyles>
    <p:titleStyle>
      <a:lvl1pPr algn="ctr" defTabSz="719455" rtl="0" eaLnBrk="1" latinLnBrk="0" hangingPunct="1">
        <a:spcBef>
          <a:spcPct val="0"/>
        </a:spcBef>
        <a:buNone/>
        <a:defRPr sz="2800" b="0" kern="1200">
          <a:solidFill>
            <a:schemeClr val="tx1"/>
          </a:solidFill>
          <a:latin typeface="新宋体" panose="02010609030101010101" pitchFamily="49" charset="-122"/>
          <a:ea typeface="新宋体" panose="02010609030101010101" pitchFamily="49" charset="-122"/>
          <a:cs typeface="+mj-cs"/>
        </a:defRPr>
      </a:lvl1pPr>
    </p:titleStyle>
    <p:bodyStyle>
      <a:lvl1pPr marL="269875" indent="-269240" algn="l" defTabSz="719455" rtl="0" eaLnBrk="1" latinLnBrk="0" hangingPunct="1">
        <a:spcBef>
          <a:spcPts val="75"/>
        </a:spcBef>
        <a:buFont typeface="Arial" panose="020B0604020202020204" pitchFamily="34" charset="0"/>
        <a:buChar char="•"/>
        <a:defRPr sz="2520" kern="1200">
          <a:solidFill>
            <a:schemeClr val="tx1"/>
          </a:solidFill>
          <a:latin typeface="+mn-lt"/>
          <a:ea typeface="+mn-ea"/>
          <a:cs typeface="+mn-cs"/>
        </a:defRPr>
      </a:lvl1pPr>
      <a:lvl2pPr marL="584835" indent="-224155" algn="l" defTabSz="719455" rtl="0" eaLnBrk="1" latinLnBrk="0" hangingPunct="1">
        <a:spcBef>
          <a:spcPts val="75"/>
        </a:spcBef>
        <a:buFont typeface="Arial" panose="020B0604020202020204" pitchFamily="34" charset="0"/>
        <a:buChar char="–"/>
        <a:defRPr sz="2205" kern="1200">
          <a:solidFill>
            <a:schemeClr val="tx1"/>
          </a:solidFill>
          <a:latin typeface="+mn-lt"/>
          <a:ea typeface="+mn-ea"/>
          <a:cs typeface="+mn-cs"/>
        </a:defRPr>
      </a:lvl2pPr>
      <a:lvl3pPr marL="899160" indent="-179070" algn="l" defTabSz="719455" rtl="0" eaLnBrk="1" latinLnBrk="0" hangingPunct="1">
        <a:spcBef>
          <a:spcPts val="75"/>
        </a:spcBef>
        <a:buFont typeface="Arial" panose="020B0604020202020204" pitchFamily="34" charset="0"/>
        <a:buChar char="•"/>
        <a:defRPr sz="1890" kern="1200">
          <a:solidFill>
            <a:schemeClr val="tx1"/>
          </a:solidFill>
          <a:latin typeface="+mn-lt"/>
          <a:ea typeface="+mn-ea"/>
          <a:cs typeface="+mn-cs"/>
        </a:defRPr>
      </a:lvl3pPr>
      <a:lvl4pPr marL="125920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4pPr>
      <a:lvl5pPr marL="161861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5pPr>
      <a:lvl6pPr marL="1978660"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6pPr>
      <a:lvl7pPr marL="233870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7pPr>
      <a:lvl8pPr marL="269811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8pPr>
      <a:lvl9pPr marL="3058160"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9pPr>
    </p:bodyStyle>
    <p:otherStyle>
      <a:defPPr>
        <a:defRPr lang="zh-CN"/>
      </a:defPPr>
      <a:lvl1pPr marL="0" algn="l" defTabSz="719455" rtl="0" eaLnBrk="1" latinLnBrk="0" hangingPunct="1">
        <a:defRPr sz="1415" kern="1200">
          <a:solidFill>
            <a:schemeClr val="tx1"/>
          </a:solidFill>
          <a:latin typeface="+mn-lt"/>
          <a:ea typeface="+mn-ea"/>
          <a:cs typeface="+mn-cs"/>
        </a:defRPr>
      </a:lvl1pPr>
      <a:lvl2pPr marL="360045" algn="l" defTabSz="719455" rtl="0" eaLnBrk="1" latinLnBrk="0" hangingPunct="1">
        <a:defRPr sz="1415" kern="1200">
          <a:solidFill>
            <a:schemeClr val="tx1"/>
          </a:solidFill>
          <a:latin typeface="+mn-lt"/>
          <a:ea typeface="+mn-ea"/>
          <a:cs typeface="+mn-cs"/>
        </a:defRPr>
      </a:lvl2pPr>
      <a:lvl3pPr marL="719455" algn="l" defTabSz="719455" rtl="0" eaLnBrk="1" latinLnBrk="0" hangingPunct="1">
        <a:defRPr sz="1415" kern="1200">
          <a:solidFill>
            <a:schemeClr val="tx1"/>
          </a:solidFill>
          <a:latin typeface="+mn-lt"/>
          <a:ea typeface="+mn-ea"/>
          <a:cs typeface="+mn-cs"/>
        </a:defRPr>
      </a:lvl3pPr>
      <a:lvl4pPr marL="1079500" algn="l" defTabSz="719455" rtl="0" eaLnBrk="1" latinLnBrk="0" hangingPunct="1">
        <a:defRPr sz="1415" kern="1200">
          <a:solidFill>
            <a:schemeClr val="tx1"/>
          </a:solidFill>
          <a:latin typeface="+mn-lt"/>
          <a:ea typeface="+mn-ea"/>
          <a:cs typeface="+mn-cs"/>
        </a:defRPr>
      </a:lvl4pPr>
      <a:lvl5pPr marL="1438910" algn="l" defTabSz="719455" rtl="0" eaLnBrk="1" latinLnBrk="0" hangingPunct="1">
        <a:defRPr sz="1415" kern="1200">
          <a:solidFill>
            <a:schemeClr val="tx1"/>
          </a:solidFill>
          <a:latin typeface="+mn-lt"/>
          <a:ea typeface="+mn-ea"/>
          <a:cs typeface="+mn-cs"/>
        </a:defRPr>
      </a:lvl5pPr>
      <a:lvl6pPr marL="1798955" algn="l" defTabSz="719455" rtl="0" eaLnBrk="1" latinLnBrk="0" hangingPunct="1">
        <a:defRPr sz="1415" kern="1200">
          <a:solidFill>
            <a:schemeClr val="tx1"/>
          </a:solidFill>
          <a:latin typeface="+mn-lt"/>
          <a:ea typeface="+mn-ea"/>
          <a:cs typeface="+mn-cs"/>
        </a:defRPr>
      </a:lvl6pPr>
      <a:lvl7pPr marL="2158365" algn="l" defTabSz="719455" rtl="0" eaLnBrk="1" latinLnBrk="0" hangingPunct="1">
        <a:defRPr sz="1415" kern="1200">
          <a:solidFill>
            <a:schemeClr val="tx1"/>
          </a:solidFill>
          <a:latin typeface="+mn-lt"/>
          <a:ea typeface="+mn-ea"/>
          <a:cs typeface="+mn-cs"/>
        </a:defRPr>
      </a:lvl7pPr>
      <a:lvl8pPr marL="2518410" algn="l" defTabSz="719455" rtl="0" eaLnBrk="1" latinLnBrk="0" hangingPunct="1">
        <a:defRPr sz="1415" kern="1200">
          <a:solidFill>
            <a:schemeClr val="tx1"/>
          </a:solidFill>
          <a:latin typeface="+mn-lt"/>
          <a:ea typeface="+mn-ea"/>
          <a:cs typeface="+mn-cs"/>
        </a:defRPr>
      </a:lvl8pPr>
      <a:lvl9pPr marL="2877820" algn="l" defTabSz="719455" rtl="0" eaLnBrk="1" latinLnBrk="0" hangingPunct="1">
        <a:defRPr sz="141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321692"/>
            <a:ext cx="10260016" cy="720080"/>
          </a:xfrm>
          <a:prstGeom prst="rect">
            <a:avLst/>
          </a:prstGeom>
          <a:noFill/>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513001" y="1259162"/>
            <a:ext cx="9234014" cy="3561380"/>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513001" y="5001671"/>
            <a:ext cx="2394004" cy="287309"/>
          </a:xfrm>
          <a:prstGeom prst="rect">
            <a:avLst/>
          </a:prstGeom>
        </p:spPr>
        <p:txBody>
          <a:bodyPr vert="horz" lIns="91440" tIns="45720" rIns="91440" bIns="45720" rtlCol="0" anchor="ctr"/>
          <a:lstStyle>
            <a:lvl1pPr algn="l">
              <a:defRPr sz="945">
                <a:solidFill>
                  <a:schemeClr val="tx1">
                    <a:tint val="75000"/>
                  </a:schemeClr>
                </a:solidFill>
              </a:defRPr>
            </a:lvl1pPr>
          </a:lstStyle>
          <a:p>
            <a:fld id="{65D6143D-C007-4F7D-8B9B-81A7FCC1203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505505" y="5001671"/>
            <a:ext cx="3249005" cy="287309"/>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7353011" y="5001671"/>
            <a:ext cx="2394004" cy="287309"/>
          </a:xfrm>
          <a:prstGeom prst="rect">
            <a:avLst/>
          </a:prstGeom>
        </p:spPr>
        <p:txBody>
          <a:bodyPr vert="horz" lIns="91440" tIns="45720" rIns="91440" bIns="45720" rtlCol="0" anchor="ctr"/>
          <a:lstStyle>
            <a:lvl1pPr algn="r">
              <a:defRPr sz="945">
                <a:solidFill>
                  <a:schemeClr val="tx1">
                    <a:tint val="75000"/>
                  </a:schemeClr>
                </a:solidFill>
              </a:defRPr>
            </a:lvl1pPr>
          </a:lstStyle>
          <a:p>
            <a:fld id="{3CC7CE68-6336-48CD-AE7B-F127D826DA1E}" type="slidenum">
              <a:rPr lang="zh-CN" altLang="en-US" smtClean="0">
                <a:solidFill>
                  <a:prstClr val="black">
                    <a:tint val="75000"/>
                  </a:prstClr>
                </a:solidFill>
              </a:rPr>
            </a:fld>
            <a:endParaRPr lang="zh-CN" altLang="en-US">
              <a:solidFill>
                <a:prstClr val="black">
                  <a:tint val="75000"/>
                </a:prstClr>
              </a:solidFill>
            </a:endParaRPr>
          </a:p>
        </p:txBody>
      </p:sp>
      <p:pic>
        <p:nvPicPr>
          <p:cNvPr id="10" name="Picture 4"/>
          <p:cNvPicPr>
            <a:picLocks noChangeAspect="1" noChangeArrowheads="1"/>
          </p:cNvPicPr>
          <p:nvPr userDrawn="1"/>
        </p:nvPicPr>
        <p:blipFill>
          <a:blip r:embed="rId12" cstate="print">
            <a:clrChange>
              <a:clrFrom>
                <a:srgbClr val="F7F7F7"/>
              </a:clrFrom>
              <a:clrTo>
                <a:srgbClr val="F7F7F7">
                  <a:alpha val="0"/>
                </a:srgbClr>
              </a:clrTo>
            </a:clrChange>
            <a:grayscl/>
          </a:blip>
          <a:srcRect/>
          <a:stretch>
            <a:fillRect/>
          </a:stretch>
        </p:blipFill>
        <p:spPr bwMode="auto">
          <a:xfrm>
            <a:off x="8395701" y="5002212"/>
            <a:ext cx="1630849" cy="228666"/>
          </a:xfrm>
          <a:prstGeom prst="rect">
            <a:avLst/>
          </a:prstGeom>
          <a:noFill/>
          <a:ln w="9525">
            <a:noFill/>
            <a:miter lim="800000"/>
            <a:headEnd/>
            <a:tailEnd/>
          </a:ln>
        </p:spPr>
      </p:pic>
      <p:cxnSp>
        <p:nvCxnSpPr>
          <p:cNvPr id="11" name="直接连接符 10"/>
          <p:cNvCxnSpPr/>
          <p:nvPr userDrawn="1"/>
        </p:nvCxnSpPr>
        <p:spPr>
          <a:xfrm>
            <a:off x="8314168" y="5002212"/>
            <a:ext cx="0" cy="228666"/>
          </a:xfrm>
          <a:prstGeom prst="line">
            <a:avLst/>
          </a:prstGeom>
          <a:ln w="28575">
            <a:solidFill>
              <a:srgbClr val="7DCDFF"/>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a:off x="8251685" y="5002211"/>
            <a:ext cx="0" cy="228667"/>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wipe/>
  </p:transition>
  <p:timing>
    <p:tnLst>
      <p:par>
        <p:cTn id="1" dur="indefinite" restart="never" nodeType="tmRoot"/>
      </p:par>
    </p:tnLst>
  </p:timing>
  <p:txStyles>
    <p:titleStyle>
      <a:lvl1pPr algn="ctr" defTabSz="719455" rtl="0" eaLnBrk="1" latinLnBrk="0" hangingPunct="1">
        <a:spcBef>
          <a:spcPct val="0"/>
        </a:spcBef>
        <a:buNone/>
        <a:defRPr sz="2800" b="0" kern="1200">
          <a:solidFill>
            <a:schemeClr val="tx1"/>
          </a:solidFill>
          <a:latin typeface="新宋体" panose="02010609030101010101" pitchFamily="49" charset="-122"/>
          <a:ea typeface="新宋体" panose="02010609030101010101" pitchFamily="49" charset="-122"/>
          <a:cs typeface="+mj-cs"/>
        </a:defRPr>
      </a:lvl1pPr>
    </p:titleStyle>
    <p:bodyStyle>
      <a:lvl1pPr marL="269875" indent="-269240" algn="l" defTabSz="719455" rtl="0" eaLnBrk="1" latinLnBrk="0" hangingPunct="1">
        <a:spcBef>
          <a:spcPts val="75"/>
        </a:spcBef>
        <a:buFont typeface="Arial" panose="020B0604020202020204" pitchFamily="34" charset="0"/>
        <a:buChar char="•"/>
        <a:defRPr sz="2520" kern="1200">
          <a:solidFill>
            <a:schemeClr val="tx1"/>
          </a:solidFill>
          <a:latin typeface="+mn-lt"/>
          <a:ea typeface="+mn-ea"/>
          <a:cs typeface="+mn-cs"/>
        </a:defRPr>
      </a:lvl1pPr>
      <a:lvl2pPr marL="584835" indent="-224155" algn="l" defTabSz="719455" rtl="0" eaLnBrk="1" latinLnBrk="0" hangingPunct="1">
        <a:spcBef>
          <a:spcPts val="75"/>
        </a:spcBef>
        <a:buFont typeface="Arial" panose="020B0604020202020204" pitchFamily="34" charset="0"/>
        <a:buChar char="–"/>
        <a:defRPr sz="2205" kern="1200">
          <a:solidFill>
            <a:schemeClr val="tx1"/>
          </a:solidFill>
          <a:latin typeface="+mn-lt"/>
          <a:ea typeface="+mn-ea"/>
          <a:cs typeface="+mn-cs"/>
        </a:defRPr>
      </a:lvl2pPr>
      <a:lvl3pPr marL="899160" indent="-179070" algn="l" defTabSz="719455" rtl="0" eaLnBrk="1" latinLnBrk="0" hangingPunct="1">
        <a:spcBef>
          <a:spcPts val="75"/>
        </a:spcBef>
        <a:buFont typeface="Arial" panose="020B0604020202020204" pitchFamily="34" charset="0"/>
        <a:buChar char="•"/>
        <a:defRPr sz="1890" kern="1200">
          <a:solidFill>
            <a:schemeClr val="tx1"/>
          </a:solidFill>
          <a:latin typeface="+mn-lt"/>
          <a:ea typeface="+mn-ea"/>
          <a:cs typeface="+mn-cs"/>
        </a:defRPr>
      </a:lvl3pPr>
      <a:lvl4pPr marL="125920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4pPr>
      <a:lvl5pPr marL="161861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5pPr>
      <a:lvl6pPr marL="1978660"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6pPr>
      <a:lvl7pPr marL="233870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7pPr>
      <a:lvl8pPr marL="2698115"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8pPr>
      <a:lvl9pPr marL="3058160" indent="-179070" algn="l" defTabSz="719455" rtl="0" eaLnBrk="1" latinLnBrk="0" hangingPunct="1">
        <a:spcBef>
          <a:spcPts val="75"/>
        </a:spcBef>
        <a:buFont typeface="Arial" panose="020B0604020202020204" pitchFamily="34" charset="0"/>
        <a:buChar char="•"/>
        <a:defRPr sz="1575" kern="1200">
          <a:solidFill>
            <a:schemeClr val="tx1"/>
          </a:solidFill>
          <a:latin typeface="+mn-lt"/>
          <a:ea typeface="+mn-ea"/>
          <a:cs typeface="+mn-cs"/>
        </a:defRPr>
      </a:lvl9pPr>
    </p:bodyStyle>
    <p:otherStyle>
      <a:defPPr>
        <a:defRPr lang="zh-CN"/>
      </a:defPPr>
      <a:lvl1pPr marL="0" algn="l" defTabSz="719455" rtl="0" eaLnBrk="1" latinLnBrk="0" hangingPunct="1">
        <a:defRPr sz="1415" kern="1200">
          <a:solidFill>
            <a:schemeClr val="tx1"/>
          </a:solidFill>
          <a:latin typeface="+mn-lt"/>
          <a:ea typeface="+mn-ea"/>
          <a:cs typeface="+mn-cs"/>
        </a:defRPr>
      </a:lvl1pPr>
      <a:lvl2pPr marL="360045" algn="l" defTabSz="719455" rtl="0" eaLnBrk="1" latinLnBrk="0" hangingPunct="1">
        <a:defRPr sz="1415" kern="1200">
          <a:solidFill>
            <a:schemeClr val="tx1"/>
          </a:solidFill>
          <a:latin typeface="+mn-lt"/>
          <a:ea typeface="+mn-ea"/>
          <a:cs typeface="+mn-cs"/>
        </a:defRPr>
      </a:lvl2pPr>
      <a:lvl3pPr marL="719455" algn="l" defTabSz="719455" rtl="0" eaLnBrk="1" latinLnBrk="0" hangingPunct="1">
        <a:defRPr sz="1415" kern="1200">
          <a:solidFill>
            <a:schemeClr val="tx1"/>
          </a:solidFill>
          <a:latin typeface="+mn-lt"/>
          <a:ea typeface="+mn-ea"/>
          <a:cs typeface="+mn-cs"/>
        </a:defRPr>
      </a:lvl3pPr>
      <a:lvl4pPr marL="1079500" algn="l" defTabSz="719455" rtl="0" eaLnBrk="1" latinLnBrk="0" hangingPunct="1">
        <a:defRPr sz="1415" kern="1200">
          <a:solidFill>
            <a:schemeClr val="tx1"/>
          </a:solidFill>
          <a:latin typeface="+mn-lt"/>
          <a:ea typeface="+mn-ea"/>
          <a:cs typeface="+mn-cs"/>
        </a:defRPr>
      </a:lvl4pPr>
      <a:lvl5pPr marL="1438910" algn="l" defTabSz="719455" rtl="0" eaLnBrk="1" latinLnBrk="0" hangingPunct="1">
        <a:defRPr sz="1415" kern="1200">
          <a:solidFill>
            <a:schemeClr val="tx1"/>
          </a:solidFill>
          <a:latin typeface="+mn-lt"/>
          <a:ea typeface="+mn-ea"/>
          <a:cs typeface="+mn-cs"/>
        </a:defRPr>
      </a:lvl5pPr>
      <a:lvl6pPr marL="1798955" algn="l" defTabSz="719455" rtl="0" eaLnBrk="1" latinLnBrk="0" hangingPunct="1">
        <a:defRPr sz="1415" kern="1200">
          <a:solidFill>
            <a:schemeClr val="tx1"/>
          </a:solidFill>
          <a:latin typeface="+mn-lt"/>
          <a:ea typeface="+mn-ea"/>
          <a:cs typeface="+mn-cs"/>
        </a:defRPr>
      </a:lvl6pPr>
      <a:lvl7pPr marL="2158365" algn="l" defTabSz="719455" rtl="0" eaLnBrk="1" latinLnBrk="0" hangingPunct="1">
        <a:defRPr sz="1415" kern="1200">
          <a:solidFill>
            <a:schemeClr val="tx1"/>
          </a:solidFill>
          <a:latin typeface="+mn-lt"/>
          <a:ea typeface="+mn-ea"/>
          <a:cs typeface="+mn-cs"/>
        </a:defRPr>
      </a:lvl7pPr>
      <a:lvl8pPr marL="2518410" algn="l" defTabSz="719455" rtl="0" eaLnBrk="1" latinLnBrk="0" hangingPunct="1">
        <a:defRPr sz="1415" kern="1200">
          <a:solidFill>
            <a:schemeClr val="tx1"/>
          </a:solidFill>
          <a:latin typeface="+mn-lt"/>
          <a:ea typeface="+mn-ea"/>
          <a:cs typeface="+mn-cs"/>
        </a:defRPr>
      </a:lvl8pPr>
      <a:lvl9pPr marL="2877820" algn="l" defTabSz="719455" rtl="0" eaLnBrk="1" latinLnBrk="0" hangingPunct="1">
        <a:defRPr sz="14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39.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5" name="矩形 4"/>
          <p:cNvSpPr/>
          <p:nvPr/>
        </p:nvSpPr>
        <p:spPr>
          <a:xfrm>
            <a:off x="-13335" y="2641600"/>
            <a:ext cx="10274935" cy="2754630"/>
          </a:xfrm>
          <a:prstGeom prst="rect">
            <a:avLst/>
          </a:prstGeom>
          <a:solidFill>
            <a:srgbClr val="9BD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15"/>
          </a:p>
        </p:txBody>
      </p:sp>
      <p:sp>
        <p:nvSpPr>
          <p:cNvPr id="2" name="TextBox 1"/>
          <p:cNvSpPr txBox="1"/>
          <p:nvPr/>
        </p:nvSpPr>
        <p:spPr>
          <a:xfrm>
            <a:off x="3072796" y="2164283"/>
            <a:ext cx="4392231" cy="461665"/>
          </a:xfrm>
          <a:prstGeom prst="rect">
            <a:avLst/>
          </a:prstGeom>
          <a:noFill/>
        </p:spPr>
        <p:txBody>
          <a:bodyPr wrap="square" rtlCol="0">
            <a:spAutoFit/>
          </a:bodyPr>
          <a:lstStyle/>
          <a:p>
            <a:r>
              <a:rPr lang="zh-CN" altLang="en-US" sz="2400" kern="1300" spc="600" dirty="0" smtClean="0">
                <a:solidFill>
                  <a:srgbClr val="9BD9FF"/>
                </a:solidFill>
                <a:latin typeface="幼圆" panose="02010509060101010101" pitchFamily="49" charset="-122"/>
                <a:ea typeface="幼圆" panose="02010509060101010101" pitchFamily="49" charset="-122"/>
              </a:rPr>
              <a:t>面向未来的教育技术企业</a:t>
            </a:r>
            <a:endParaRPr lang="zh-CN" altLang="en-US" sz="2400" kern="1300" spc="600" dirty="0">
              <a:solidFill>
                <a:srgbClr val="9BD9FF"/>
              </a:solidFill>
              <a:latin typeface="幼圆" panose="02010509060101010101" pitchFamily="49" charset="-122"/>
              <a:ea typeface="幼圆" panose="02010509060101010101" pitchFamily="49" charset="-122"/>
            </a:endParaRPr>
          </a:p>
        </p:txBody>
      </p:sp>
      <p:sp>
        <p:nvSpPr>
          <p:cNvPr id="4" name="TextBox 3"/>
          <p:cNvSpPr txBox="1"/>
          <p:nvPr/>
        </p:nvSpPr>
        <p:spPr>
          <a:xfrm>
            <a:off x="3072189" y="2625948"/>
            <a:ext cx="4938137" cy="384721"/>
          </a:xfrm>
          <a:prstGeom prst="rect">
            <a:avLst/>
          </a:prstGeom>
          <a:noFill/>
        </p:spPr>
        <p:txBody>
          <a:bodyPr wrap="square" rtlCol="0">
            <a:spAutoFit/>
          </a:bodyPr>
          <a:lstStyle/>
          <a:p>
            <a:r>
              <a:rPr lang="en-US" altLang="zh-CN" sz="1830" spc="-50" dirty="0" smtClean="0">
                <a:solidFill>
                  <a:schemeClr val="bg1">
                    <a:lumMod val="95000"/>
                  </a:schemeClr>
                </a:solidFill>
                <a:ea typeface="Adobe 黑体 Std R" pitchFamily="34" charset="-122"/>
              </a:rPr>
              <a:t>BeiJing Huatec Information Technology CO.,LTD</a:t>
            </a:r>
            <a:endParaRPr lang="zh-CN" altLang="en-US" sz="1830" spc="-50" dirty="0">
              <a:solidFill>
                <a:schemeClr val="bg1">
                  <a:lumMod val="95000"/>
                </a:schemeClr>
              </a:solidFill>
              <a:ea typeface="Adobe 黑体 Std R" pitchFamily="34" charset="-122"/>
            </a:endParaRPr>
          </a:p>
        </p:txBody>
      </p:sp>
      <p:pic>
        <p:nvPicPr>
          <p:cNvPr id="8" name="Picture 8"/>
          <p:cNvPicPr>
            <a:picLocks noChangeAspect="1" noChangeArrowheads="1"/>
          </p:cNvPicPr>
          <p:nvPr/>
        </p:nvPicPr>
        <p:blipFill>
          <a:blip r:embed="rId1" cstate="print"/>
          <a:srcRect/>
          <a:stretch>
            <a:fillRect/>
          </a:stretch>
        </p:blipFill>
        <p:spPr bwMode="auto">
          <a:xfrm>
            <a:off x="8586390" y="0"/>
            <a:ext cx="1117883" cy="1117883"/>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3797993"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教学满意度调查</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80135" y="1473835"/>
            <a:ext cx="8799830" cy="97599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6.1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提交流程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1600" dirty="0">
                <a:solidFill>
                  <a:srgbClr val="FF0000"/>
                </a:solidFill>
                <a:latin typeface="微软雅黑" panose="020B0503020204020204" pitchFamily="34" charset="-122"/>
                <a:ea typeface="微软雅黑" panose="020B0503020204020204" pitchFamily="34" charset="-122"/>
              </a:rPr>
              <a:t>教学教务负责人提出流程申请</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教务专员审核</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教务主管</a:t>
            </a:r>
            <a:r>
              <a:rPr lang="zh-CN" altLang="en-US" sz="1600" dirty="0" smtClean="0">
                <a:solidFill>
                  <a:srgbClr val="FF0000"/>
                </a:solidFill>
                <a:latin typeface="微软雅黑" panose="020B0503020204020204" pitchFamily="34" charset="-122"/>
                <a:ea typeface="微软雅黑" panose="020B0503020204020204" pitchFamily="34" charset="-122"/>
              </a:rPr>
              <a:t>审核</a:t>
            </a:r>
            <a:endParaRPr lang="en-US" altLang="zh-CN" sz="1600" dirty="0" smtClean="0">
              <a:solidFill>
                <a:srgbClr val="FF0000"/>
              </a:solidFill>
              <a:latin typeface="微软雅黑" panose="020B0503020204020204" pitchFamily="34" charset="-122"/>
              <a:ea typeface="微软雅黑" panose="020B0503020204020204" pitchFamily="34" charset="-122"/>
            </a:endParaRPr>
          </a:p>
          <a:p>
            <a:pPr>
              <a:lnSpc>
                <a:spcPct val="90000"/>
              </a:lnSpc>
            </a:pPr>
            <a:r>
              <a:rPr lang="zh-CN" altLang="en-US" sz="1600" dirty="0">
                <a:latin typeface="微软雅黑" panose="020B0503020204020204" pitchFamily="34" charset="-122"/>
                <a:ea typeface="微软雅黑" panose="020B0503020204020204" pitchFamily="34" charset="-122"/>
              </a:rPr>
              <a:t>由教学教务负责人对满意度调查结果进行核对及整理，统计后在运营管理中心中进行报备</a:t>
            </a:r>
            <a:endParaRPr lang="zh-CN" altLang="en-US" sz="1600" dirty="0">
              <a:latin typeface="微软雅黑" panose="020B0503020204020204" pitchFamily="34" charset="-122"/>
              <a:ea typeface="微软雅黑" panose="020B0503020204020204" pitchFamily="34" charset="-122"/>
            </a:endParaRPr>
          </a:p>
          <a:p>
            <a:pPr>
              <a:lnSpc>
                <a:spcPct val="90000"/>
              </a:lnSpc>
            </a:pPr>
            <a:r>
              <a:rPr lang="zh-CN" altLang="en-US" sz="1600" dirty="0">
                <a:latin typeface="微软雅黑" panose="020B0503020204020204" pitchFamily="34" charset="-122"/>
                <a:ea typeface="微软雅黑" panose="020B0503020204020204" pitchFamily="34" charset="-122"/>
              </a:rPr>
              <a:t>满意度要求与教学安排信息一致，如有特殊情况需要备注，在满意度调查中</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或</a:t>
            </a:r>
            <a:r>
              <a:rPr lang="en-US" altLang="zh-CN" sz="1600" dirty="0">
                <a:latin typeface="微软雅黑" panose="020B0503020204020204" pitchFamily="34" charset="-122"/>
                <a:ea typeface="微软雅黑" panose="020B0503020204020204" pitchFamily="34" charset="-122"/>
              </a:rPr>
              <a:t>100</a:t>
            </a:r>
            <a:r>
              <a:rPr lang="zh-CN" altLang="en-US" sz="1600" dirty="0">
                <a:latin typeface="微软雅黑" panose="020B0503020204020204" pitchFamily="34" charset="-122"/>
                <a:ea typeface="微软雅黑" panose="020B0503020204020204" pitchFamily="34" charset="-122"/>
              </a:rPr>
              <a:t>分作废</a:t>
            </a:r>
            <a:endParaRPr lang="zh-CN" altLang="en-US" sz="1600" dirty="0">
              <a:latin typeface="微软雅黑" panose="020B0503020204020204" pitchFamily="34" charset="-122"/>
              <a:ea typeface="微软雅黑" panose="020B0503020204020204" pitchFamily="34" charset="-122"/>
            </a:endParaRPr>
          </a:p>
        </p:txBody>
      </p:sp>
      <p:sp>
        <p:nvSpPr>
          <p:cNvPr id="8" name="矩形 7"/>
          <p:cNvSpPr/>
          <p:nvPr/>
        </p:nvSpPr>
        <p:spPr>
          <a:xfrm>
            <a:off x="1115060" y="3111500"/>
            <a:ext cx="8434705" cy="97599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6.2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提交时间</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1600" dirty="0">
                <a:latin typeface="微软雅黑" panose="020B0503020204020204" pitchFamily="34" charset="-122"/>
                <a:ea typeface="微软雅黑" panose="020B0503020204020204" pitchFamily="34" charset="-122"/>
              </a:rPr>
              <a:t>项目部应于每年</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a:t>
            </a: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日前完成满意度调查工作，</a:t>
            </a:r>
            <a:r>
              <a:rPr lang="zh-CN" altLang="en-US" sz="1600" dirty="0">
                <a:latin typeface="微软雅黑" panose="020B0503020204020204" pitchFamily="34" charset="-122"/>
                <a:ea typeface="微软雅黑" panose="020B0503020204020204" pitchFamily="34" charset="-122"/>
                <a:sym typeface="+mn-ea"/>
              </a:rPr>
              <a:t>如果因其他原因导致未按时间节点及时调查和提交，导致总部无法统计数据由项目部所有人承担相应责任。</a:t>
            </a:r>
            <a:r>
              <a:rPr lang="en-US" altLang="zh-CN" sz="1600" dirty="0">
                <a:latin typeface="微软雅黑" panose="020B0503020204020204" pitchFamily="34" charset="-122"/>
                <a:ea typeface="微软雅黑" panose="020B0503020204020204" pitchFamily="34" charset="-122"/>
                <a:sym typeface="+mn-ea"/>
              </a:rPr>
              <a:t>   </a:t>
            </a:r>
            <a:endParaRPr lang="en-US" altLang="zh-CN" sz="1600" dirty="0">
              <a:latin typeface="微软雅黑" panose="020B0503020204020204" pitchFamily="34" charset="-122"/>
              <a:ea typeface="微软雅黑" panose="020B0503020204020204" pitchFamily="34" charset="-122"/>
            </a:endParaRPr>
          </a:p>
          <a:p>
            <a:pPr>
              <a:lnSpc>
                <a:spcPct val="90000"/>
              </a:lnSpc>
            </a:pP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1" y="888464"/>
            <a:ext cx="2664296"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提交注意事项</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1169566" y="1545828"/>
            <a:ext cx="8352928" cy="2308324"/>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报备相关数据时，一定要确保数据的准确性</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严格</a:t>
            </a:r>
            <a:r>
              <a:rPr lang="zh-CN" altLang="en-US" sz="1600" dirty="0">
                <a:latin typeface="微软雅黑" panose="020B0503020204020204" pitchFamily="34" charset="-122"/>
                <a:ea typeface="微软雅黑" panose="020B0503020204020204" pitchFamily="34" charset="-122"/>
              </a:rPr>
              <a:t>按照运营管理手册中规定格式、时间进行报备</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报备时，仔细核查各项名称</a:t>
            </a:r>
            <a:r>
              <a:rPr lang="zh-CN" altLang="en-US" sz="1600" dirty="0" smtClean="0">
                <a:latin typeface="微软雅黑" panose="020B0503020204020204" pitchFamily="34" charset="-122"/>
                <a:ea typeface="微软雅黑" panose="020B0503020204020204" pitchFamily="34" charset="-122"/>
              </a:rPr>
              <a:t>是否符合实际</a:t>
            </a:r>
            <a:r>
              <a:rPr lang="zh-CN" altLang="en-US" sz="1600" dirty="0">
                <a:latin typeface="微软雅黑" panose="020B0503020204020204" pitchFamily="34" charset="-122"/>
                <a:ea typeface="微软雅黑" panose="020B0503020204020204" pitchFamily="34" charset="-122"/>
              </a:rPr>
              <a:t>标准（班级名称、课程名称）</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报备过程中如发现提示已经有该流程可去进行中的流程进行查看</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报</a:t>
            </a:r>
            <a:r>
              <a:rPr lang="zh-CN" altLang="en-US" sz="1600" dirty="0">
                <a:latin typeface="微软雅黑" panose="020B0503020204020204" pitchFamily="34" charset="-122"/>
                <a:ea typeface="微软雅黑" panose="020B0503020204020204" pitchFamily="34" charset="-122"/>
              </a:rPr>
              <a:t>备数据按照各学校实际情况进行报备，不得出现与实际情况不符流程；</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580"/>
            <a:ext cx="8644890" cy="675005"/>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一、</a:t>
            </a:r>
            <a:r>
              <a:rPr lang="zh-CN" altLang="en-US" sz="2400" b="1" dirty="0">
                <a:solidFill>
                  <a:prstClr val="black"/>
                </a:solidFill>
                <a:latin typeface="微软雅黑" panose="020B0503020204020204" pitchFamily="34" charset="-122"/>
                <a:ea typeface="微软雅黑" panose="020B0503020204020204" pitchFamily="34" charset="-122"/>
              </a:rPr>
              <a:t>教学教务资料提交流程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6" name="矩形 5"/>
          <p:cNvSpPr/>
          <p:nvPr/>
        </p:nvSpPr>
        <p:spPr>
          <a:xfrm>
            <a:off x="394970" y="1400175"/>
            <a:ext cx="9559925" cy="2971165"/>
          </a:xfrm>
          <a:prstGeom prst="rect">
            <a:avLst/>
          </a:prstGeom>
        </p:spPr>
        <p:txBody>
          <a:bodyPr wrap="square">
            <a:spAutoFit/>
          </a:bodyPr>
          <a:lstStyle/>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专业人才培养</a:t>
            </a:r>
            <a:r>
              <a:rPr lang="zh-CN" altLang="en-US" sz="1600" b="1" dirty="0" smtClean="0">
                <a:solidFill>
                  <a:prstClr val="black"/>
                </a:solidFill>
                <a:latin typeface="微软雅黑" panose="020B0503020204020204" pitchFamily="34" charset="-122"/>
                <a:ea typeface="微软雅黑" panose="020B0503020204020204" pitchFamily="34" charset="-122"/>
              </a:rPr>
              <a:t>方案</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smtClean="0">
                <a:solidFill>
                  <a:prstClr val="black"/>
                </a:solidFill>
                <a:latin typeface="微软雅黑" panose="020B0503020204020204" pitchFamily="34" charset="-122"/>
                <a:ea typeface="微软雅黑" panose="020B0503020204020204" pitchFamily="34" charset="-122"/>
              </a:rPr>
              <a:t>一般</a:t>
            </a:r>
            <a:r>
              <a:rPr lang="zh-CN" altLang="en-US" sz="1600" dirty="0">
                <a:latin typeface="微软雅黑" panose="020B0503020204020204" pitchFamily="34" charset="-122"/>
                <a:ea typeface="微软雅黑" panose="020B0503020204020204" pitchFamily="34" charset="-122"/>
              </a:rPr>
              <a:t>项目筹备及启动</a:t>
            </a:r>
            <a:r>
              <a:rPr lang="zh-CN" altLang="en-US" sz="1600" dirty="0" smtClean="0">
                <a:latin typeface="微软雅黑" panose="020B0503020204020204" pitchFamily="34" charset="-122"/>
                <a:ea typeface="微软雅黑" panose="020B0503020204020204" pitchFamily="34" charset="-122"/>
              </a:rPr>
              <a:t>阶段与校方</a:t>
            </a:r>
            <a:r>
              <a:rPr lang="zh-CN" altLang="en-US" sz="1600" dirty="0">
                <a:latin typeface="微软雅黑" panose="020B0503020204020204" pitchFamily="34" charset="-122"/>
                <a:ea typeface="微软雅黑" panose="020B0503020204020204" pitchFamily="34" charset="-122"/>
              </a:rPr>
              <a:t>或项目部发起修订时，项目部负责修订后给资源部查看后</a:t>
            </a:r>
            <a:r>
              <a:rPr lang="zh-CN" altLang="en-US" sz="1600" dirty="0" smtClean="0">
                <a:latin typeface="微软雅黑" panose="020B0503020204020204" pitchFamily="34" charset="-122"/>
                <a:ea typeface="微软雅黑" panose="020B0503020204020204" pitchFamily="34" charset="-122"/>
              </a:rPr>
              <a:t>进行提交</a:t>
            </a:r>
            <a:endParaRPr lang="en-US" altLang="zh-CN" sz="16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smtClean="0">
                <a:solidFill>
                  <a:prstClr val="black"/>
                </a:solidFill>
                <a:latin typeface="微软雅黑" panose="020B0503020204020204" pitchFamily="34" charset="-122"/>
                <a:ea typeface="微软雅黑" panose="020B0503020204020204" pitchFamily="34" charset="-122"/>
              </a:rPr>
              <a:t>专业及班级报备</a:t>
            </a:r>
            <a:endParaRPr lang="zh-CN" altLang="en-US"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根据项目部实际情况，在当学年学生招生完毕后进行学生专业及班级报备</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smtClean="0">
                <a:solidFill>
                  <a:prstClr val="black"/>
                </a:solidFill>
                <a:latin typeface="微软雅黑" panose="020B0503020204020204" pitchFamily="34" charset="-122"/>
                <a:ea typeface="微软雅黑" panose="020B0503020204020204" pitchFamily="34" charset="-122"/>
              </a:rPr>
              <a:t>学生</a:t>
            </a:r>
            <a:r>
              <a:rPr lang="zh-CN" altLang="en-US" sz="1600" b="1" dirty="0">
                <a:solidFill>
                  <a:prstClr val="black"/>
                </a:solidFill>
                <a:latin typeface="微软雅黑" panose="020B0503020204020204" pitchFamily="34" charset="-122"/>
                <a:ea typeface="微软雅黑" panose="020B0503020204020204" pitchFamily="34" charset="-122"/>
              </a:rPr>
              <a:t>信息报</a:t>
            </a:r>
            <a:r>
              <a:rPr lang="zh-CN" altLang="en-US" sz="1600" b="1" dirty="0" smtClean="0">
                <a:solidFill>
                  <a:prstClr val="black"/>
                </a:solidFill>
                <a:latin typeface="微软雅黑" panose="020B0503020204020204" pitchFamily="34" charset="-122"/>
                <a:ea typeface="微软雅黑" panose="020B0503020204020204" pitchFamily="34" charset="-122"/>
              </a:rPr>
              <a:t>备</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专业及班级报备结束后对相应班级学生进行报备</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教学</a:t>
            </a:r>
            <a:r>
              <a:rPr lang="zh-CN" altLang="en-US" sz="1600" b="1" dirty="0" smtClean="0">
                <a:solidFill>
                  <a:prstClr val="black"/>
                </a:solidFill>
                <a:latin typeface="微软雅黑" panose="020B0503020204020204" pitchFamily="34" charset="-122"/>
                <a:ea typeface="微软雅黑" panose="020B0503020204020204" pitchFamily="34" charset="-122"/>
              </a:rPr>
              <a:t>安排</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每学期开学后，（</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a:t>
            </a:r>
            <a:r>
              <a:rPr lang="zh-CN" altLang="en-US" sz="1600" dirty="0">
                <a:latin typeface="微软雅黑" panose="020B0503020204020204" pitchFamily="34" charset="-122"/>
                <a:ea typeface="微软雅黑" panose="020B0503020204020204" pitchFamily="34" charset="-122"/>
              </a:rPr>
              <a:t>前和</a:t>
            </a:r>
            <a:r>
              <a:rPr lang="en-US" altLang="zh-CN" sz="1600" dirty="0">
                <a:latin typeface="微软雅黑" panose="020B0503020204020204" pitchFamily="34" charset="-122"/>
                <a:ea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a:t>
            </a:r>
            <a:r>
              <a:rPr lang="zh-CN" altLang="en-US" sz="1600" dirty="0">
                <a:latin typeface="微软雅黑" panose="020B0503020204020204" pitchFamily="34" charset="-122"/>
                <a:ea typeface="微软雅黑" panose="020B0503020204020204" pitchFamily="34" charset="-122"/>
              </a:rPr>
              <a:t>前）各项目部应基于实际教学情况，制定本学期教学安排，通过“运营管理中心”提交审核，逐级批准后完成报备。</a:t>
            </a: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395037" y="744448"/>
            <a:ext cx="3208020" cy="339725"/>
          </a:xfrm>
          <a:prstGeom prst="rect">
            <a:avLst/>
          </a:prstGeom>
        </p:spPr>
        <p:txBody>
          <a:bodyPr wrap="none">
            <a:spAutoFit/>
          </a:bodyPr>
          <a:lstStyle/>
          <a:p>
            <a:pPr>
              <a:lnSpc>
                <a:spcPct val="90000"/>
              </a:lnSpc>
            </a:pPr>
            <a:r>
              <a:rPr lang="en-US" altLang="zh-CN" b="1"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b="1"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prstClr val="black"/>
                </a:solidFill>
                <a:latin typeface="微软雅黑" panose="020B0503020204020204" pitchFamily="34" charset="-122"/>
                <a:ea typeface="微软雅黑" panose="020B0503020204020204" pitchFamily="34" charset="-122"/>
              </a:rPr>
              <a:t>流程提交时间表</a:t>
            </a:r>
            <a:r>
              <a:rPr lang="zh-CN" altLang="en-US" b="1" dirty="0" smtClean="0">
                <a:solidFill>
                  <a:prstClr val="black"/>
                </a:solidFill>
                <a:latin typeface="微软雅黑" panose="020B0503020204020204" pitchFamily="34" charset="-122"/>
                <a:ea typeface="微软雅黑" panose="020B0503020204020204" pitchFamily="34" charset="-122"/>
              </a:rPr>
              <a:t>总汇（</a:t>
            </a:r>
            <a:r>
              <a:rPr lang="en-US" altLang="zh-CN" b="1" dirty="0" smtClean="0">
                <a:solidFill>
                  <a:prstClr val="black"/>
                </a:solidFill>
                <a:latin typeface="微软雅黑" panose="020B0503020204020204" pitchFamily="34" charset="-122"/>
                <a:ea typeface="微软雅黑" panose="020B0503020204020204" pitchFamily="34" charset="-122"/>
              </a:rPr>
              <a:t>1</a:t>
            </a:r>
            <a:r>
              <a:rPr lang="zh-CN" altLang="en-US" b="1" dirty="0" smtClean="0">
                <a:solidFill>
                  <a:prstClr val="black"/>
                </a:solidFill>
                <a:latin typeface="微软雅黑" panose="020B0503020204020204" pitchFamily="34" charset="-122"/>
                <a:ea typeface="微软雅黑" panose="020B0503020204020204" pitchFamily="34" charset="-122"/>
              </a:rPr>
              <a:t>）</a:t>
            </a:r>
            <a:endPar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580"/>
            <a:ext cx="8644890" cy="675005"/>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一、</a:t>
            </a:r>
            <a:r>
              <a:rPr lang="zh-CN" altLang="en-US" sz="2400" b="1" dirty="0">
                <a:solidFill>
                  <a:prstClr val="black"/>
                </a:solidFill>
                <a:latin typeface="微软雅黑" panose="020B0503020204020204" pitchFamily="34" charset="-122"/>
                <a:ea typeface="微软雅黑" panose="020B0503020204020204" pitchFamily="34" charset="-122"/>
              </a:rPr>
              <a:t>教学教务资料提交流程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475615" y="1275080"/>
            <a:ext cx="9616440" cy="3389630"/>
          </a:xfrm>
          <a:prstGeom prst="rect">
            <a:avLst/>
          </a:prstGeom>
        </p:spPr>
        <p:txBody>
          <a:bodyPr wrap="square">
            <a:spAutoFit/>
          </a:bodyPr>
          <a:lstStyle/>
          <a:p>
            <a:pPr marL="342900" indent="-342900">
              <a:lnSpc>
                <a:spcPct val="130000"/>
              </a:lnSpc>
              <a:buFont typeface="Wingdings" panose="05000000000000000000" pitchFamily="2" charset="2"/>
              <a:buChar char="l"/>
              <a:defRPr/>
            </a:pPr>
            <a:r>
              <a:rPr lang="zh-CN" altLang="en-US" sz="1600" b="1" dirty="0" smtClean="0">
                <a:solidFill>
                  <a:prstClr val="black"/>
                </a:solidFill>
                <a:latin typeface="微软雅黑" panose="020B0503020204020204" pitchFamily="34" charset="-122"/>
                <a:ea typeface="微软雅黑" panose="020B0503020204020204" pitchFamily="34" charset="-122"/>
              </a:rPr>
              <a:t>授课</a:t>
            </a:r>
            <a:r>
              <a:rPr lang="zh-CN" altLang="en-US" sz="1600" b="1" dirty="0">
                <a:solidFill>
                  <a:prstClr val="black"/>
                </a:solidFill>
                <a:latin typeface="微软雅黑" panose="020B0503020204020204" pitchFamily="34" charset="-122"/>
                <a:ea typeface="微软雅黑" panose="020B0503020204020204" pitchFamily="34" charset="-122"/>
              </a:rPr>
              <a:t>异动审批与</a:t>
            </a:r>
            <a:r>
              <a:rPr lang="zh-CN" altLang="en-US" sz="1600" b="1" dirty="0" smtClean="0">
                <a:solidFill>
                  <a:prstClr val="black"/>
                </a:solidFill>
                <a:latin typeface="微软雅黑" panose="020B0503020204020204" pitchFamily="34" charset="-122"/>
                <a:ea typeface="微软雅黑" panose="020B0503020204020204" pitchFamily="34" charset="-122"/>
              </a:rPr>
              <a:t>备案</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授课异动随时发生，项目部教学教务负责人按项目部的实际情况做出新的教学安排和预算，并通过“运营管理中心”更新本学期的教学安排、课时费预算（提交内容应详细说明异动情况及处理意见）。</a:t>
            </a:r>
            <a:endParaRPr lang="zh-CN" altLang="en-US"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如处理过程中出现问题，应及时反馈。</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满意度调查</a:t>
            </a:r>
            <a:r>
              <a:rPr lang="zh-CN" altLang="en-US" sz="1600" b="1" dirty="0" smtClean="0">
                <a:solidFill>
                  <a:prstClr val="black"/>
                </a:solidFill>
                <a:latin typeface="微软雅黑" panose="020B0503020204020204" pitchFamily="34" charset="-122"/>
                <a:ea typeface="微软雅黑" panose="020B0503020204020204" pitchFamily="34" charset="-122"/>
              </a:rPr>
              <a:t>结果</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项目部应于每年</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a:t>
            </a: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日前完成满意度调查工作（需要注意与教学安排匹配）</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教材申</a:t>
            </a:r>
            <a:r>
              <a:rPr lang="zh-CN" altLang="en-US" sz="1600" b="1" dirty="0" smtClean="0">
                <a:solidFill>
                  <a:prstClr val="black"/>
                </a:solidFill>
                <a:latin typeface="微软雅黑" panose="020B0503020204020204" pitchFamily="34" charset="-122"/>
                <a:ea typeface="微软雅黑" panose="020B0503020204020204" pitchFamily="34" charset="-122"/>
              </a:rPr>
              <a:t>订</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根据项目部实际情况提交</a:t>
            </a:r>
            <a:r>
              <a:rPr lang="en-US" altLang="zh-CN" sz="1600" dirty="0">
                <a:latin typeface="微软雅黑" panose="020B0503020204020204" pitchFamily="34" charset="-122"/>
                <a:ea typeface="微软雅黑" panose="020B0503020204020204" pitchFamily="34" charset="-122"/>
              </a:rPr>
              <a:t>30</a:t>
            </a:r>
            <a:r>
              <a:rPr lang="zh-CN" altLang="en-US" sz="1600" dirty="0">
                <a:latin typeface="微软雅黑" panose="020B0503020204020204" pitchFamily="34" charset="-122"/>
                <a:ea typeface="微软雅黑" panose="020B0503020204020204" pitchFamily="34" charset="-122"/>
              </a:rPr>
              <a:t>天以上进行申请流程提交</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教学资料报</a:t>
            </a:r>
            <a:r>
              <a:rPr lang="zh-CN" altLang="en-US" sz="1600" b="1" dirty="0" smtClean="0">
                <a:solidFill>
                  <a:prstClr val="black"/>
                </a:solidFill>
                <a:latin typeface="微软雅黑" panose="020B0503020204020204" pitchFamily="34" charset="-122"/>
                <a:ea typeface="微软雅黑" panose="020B0503020204020204" pitchFamily="34" charset="-122"/>
              </a:rPr>
              <a:t>备</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每年</a:t>
            </a: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8 </a:t>
            </a:r>
            <a:r>
              <a:rPr lang="zh-CN" altLang="en-US" sz="1600" dirty="0">
                <a:latin typeface="微软雅黑" panose="020B0503020204020204" pitchFamily="34" charset="-122"/>
                <a:ea typeface="微软雅黑" panose="020B0503020204020204" pitchFamily="34" charset="-122"/>
              </a:rPr>
              <a:t>月项目部应完成前一学期资料的汇总报备</a:t>
            </a:r>
            <a:endParaRPr lang="zh-CN" altLang="en-US" sz="1600" dirty="0">
              <a:latin typeface="微软雅黑" panose="020B0503020204020204" pitchFamily="34" charset="-122"/>
              <a:ea typeface="微软雅黑" panose="020B0503020204020204" pitchFamily="34" charset="-122"/>
            </a:endParaRPr>
          </a:p>
          <a:p>
            <a:pPr>
              <a:lnSpc>
                <a:spcPct val="130000"/>
              </a:lnSpc>
              <a:defRPr/>
            </a:pP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395037" y="744448"/>
            <a:ext cx="3208020" cy="339725"/>
          </a:xfrm>
          <a:prstGeom prst="rect">
            <a:avLst/>
          </a:prstGeom>
        </p:spPr>
        <p:txBody>
          <a:bodyPr wrap="none">
            <a:spAutoFit/>
          </a:bodyPr>
          <a:lstStyle/>
          <a:p>
            <a:pPr>
              <a:lnSpc>
                <a:spcPct val="90000"/>
              </a:lnSpc>
            </a:pPr>
            <a:r>
              <a:rPr lang="en-US" altLang="zh-CN" b="1"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b="1" dirty="0" smtClean="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prstClr val="black"/>
                </a:solidFill>
                <a:latin typeface="微软雅黑" panose="020B0503020204020204" pitchFamily="34" charset="-122"/>
                <a:ea typeface="微软雅黑" panose="020B0503020204020204" pitchFamily="34" charset="-122"/>
              </a:rPr>
              <a:t>流程提交时间表</a:t>
            </a:r>
            <a:r>
              <a:rPr lang="zh-CN" altLang="en-US" b="1" dirty="0" smtClean="0">
                <a:solidFill>
                  <a:prstClr val="black"/>
                </a:solidFill>
                <a:latin typeface="微软雅黑" panose="020B0503020204020204" pitchFamily="34" charset="-122"/>
                <a:ea typeface="微软雅黑" panose="020B0503020204020204" pitchFamily="34" charset="-122"/>
              </a:rPr>
              <a:t>总汇（</a:t>
            </a:r>
            <a:r>
              <a:rPr lang="en-US" altLang="zh-CN" b="1" dirty="0" smtClean="0">
                <a:solidFill>
                  <a:prstClr val="black"/>
                </a:solidFill>
                <a:latin typeface="微软雅黑" panose="020B0503020204020204" pitchFamily="34" charset="-122"/>
                <a:ea typeface="微软雅黑" panose="020B0503020204020204" pitchFamily="34" charset="-122"/>
              </a:rPr>
              <a:t>2</a:t>
            </a:r>
            <a:r>
              <a:rPr lang="zh-CN" altLang="en-US" b="1" dirty="0" smtClean="0">
                <a:solidFill>
                  <a:prstClr val="black"/>
                </a:solidFill>
                <a:latin typeface="微软雅黑" panose="020B0503020204020204" pitchFamily="34" charset="-122"/>
                <a:ea typeface="微软雅黑" panose="020B0503020204020204" pitchFamily="34" charset="-122"/>
              </a:rPr>
              <a:t>）</a:t>
            </a:r>
            <a:endPar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580"/>
            <a:ext cx="8644890" cy="697865"/>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一、</a:t>
            </a:r>
            <a:r>
              <a:rPr lang="zh-CN" altLang="en-US" sz="2400" b="1" dirty="0">
                <a:solidFill>
                  <a:prstClr val="black"/>
                </a:solidFill>
                <a:latin typeface="微软雅黑" panose="020B0503020204020204" pitchFamily="34" charset="-122"/>
                <a:ea typeface="微软雅黑" panose="020B0503020204020204" pitchFamily="34" charset="-122"/>
              </a:rPr>
              <a:t>教学教务资料提交流程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41935" y="1368425"/>
            <a:ext cx="9815195" cy="2971165"/>
          </a:xfrm>
          <a:prstGeom prst="rect">
            <a:avLst/>
          </a:prstGeom>
        </p:spPr>
        <p:txBody>
          <a:bodyPr wrap="square">
            <a:spAutoFit/>
          </a:bodyPr>
          <a:lstStyle/>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过程数据报</a:t>
            </a:r>
            <a:r>
              <a:rPr lang="zh-CN" altLang="en-US" sz="1600" b="1" dirty="0" smtClean="0">
                <a:solidFill>
                  <a:prstClr val="black"/>
                </a:solidFill>
                <a:latin typeface="微软雅黑" panose="020B0503020204020204" pitchFamily="34" charset="-122"/>
                <a:ea typeface="微软雅黑" panose="020B0503020204020204" pitchFamily="34" charset="-122"/>
              </a:rPr>
              <a:t>备</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过程数据报备中会议纪要及听课</a:t>
            </a:r>
            <a:r>
              <a:rPr lang="zh-CN" altLang="en-US" sz="1600" dirty="0" smtClean="0">
                <a:latin typeface="微软雅黑" panose="020B0503020204020204" pitchFamily="34" charset="-122"/>
                <a:ea typeface="微软雅黑" panose="020B0503020204020204" pitchFamily="34" charset="-122"/>
              </a:rPr>
              <a:t>记录根据实际情况每月</a:t>
            </a:r>
            <a:r>
              <a:rPr lang="zh-CN" altLang="en-US" sz="1600" dirty="0">
                <a:latin typeface="微软雅黑" panose="020B0503020204020204" pitchFamily="34" charset="-122"/>
                <a:ea typeface="微软雅黑" panose="020B0503020204020204" pitchFamily="34" charset="-122"/>
              </a:rPr>
              <a:t>至少上交一次，</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人需开专题会议</a:t>
            </a:r>
            <a:endParaRPr lang="zh-CN" altLang="en-US" sz="1600" dirty="0">
              <a:latin typeface="微软雅黑" panose="020B0503020204020204" pitchFamily="34" charset="-122"/>
              <a:ea typeface="微软雅黑" panose="020B0503020204020204" pitchFamily="34" charset="-122"/>
            </a:endParaRPr>
          </a:p>
          <a:p>
            <a:pPr>
              <a:lnSpc>
                <a:spcPct val="130000"/>
              </a:lnSpc>
              <a:defRPr/>
            </a:pPr>
            <a:r>
              <a:rPr lang="zh-CN" altLang="en-US" sz="1600" b="1" dirty="0">
                <a:solidFill>
                  <a:prstClr val="black"/>
                </a:solidFill>
                <a:latin typeface="微软雅黑" panose="020B0503020204020204" pitchFamily="34" charset="-122"/>
                <a:ea typeface="微软雅黑" panose="020B0503020204020204" pitchFamily="34" charset="-122"/>
              </a:rPr>
              <a:t>课时费</a:t>
            </a:r>
            <a:r>
              <a:rPr lang="zh-CN" altLang="en-US" sz="1600" b="1" dirty="0" smtClean="0">
                <a:solidFill>
                  <a:prstClr val="black"/>
                </a:solidFill>
                <a:latin typeface="微软雅黑" panose="020B0503020204020204" pitchFamily="34" charset="-122"/>
                <a:ea typeface="微软雅黑" panose="020B0503020204020204" pitchFamily="34" charset="-122"/>
              </a:rPr>
              <a:t>预算</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各项目部应在</a:t>
            </a:r>
            <a:r>
              <a:rPr lang="en-US" altLang="zh-CN" sz="1600" dirty="0">
                <a:latin typeface="微软雅黑" panose="020B0503020204020204" pitchFamily="34" charset="-122"/>
                <a:ea typeface="微软雅黑" panose="020B0503020204020204" pitchFamily="34" charset="-122"/>
              </a:rPr>
              <a:t>9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a:t>
            </a:r>
            <a:r>
              <a:rPr lang="en-US" altLang="zh-CN" sz="1600" dirty="0">
                <a:latin typeface="微软雅黑" panose="020B0503020204020204" pitchFamily="34" charset="-122"/>
                <a:ea typeface="微软雅黑" panose="020B0503020204020204" pitchFamily="34" charset="-122"/>
              </a:rPr>
              <a:t>3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日前通过“运营管理中心”完成本学期的课时预算上报</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课时费核算（常规</a:t>
            </a:r>
            <a:r>
              <a:rPr lang="zh-CN" altLang="en-US" sz="1600" b="1" dirty="0" smtClean="0">
                <a:solidFill>
                  <a:prstClr val="black"/>
                </a:solidFill>
                <a:latin typeface="微软雅黑" panose="020B0503020204020204" pitchFamily="34" charset="-122"/>
                <a:ea typeface="微软雅黑" panose="020B0503020204020204" pitchFamily="34" charset="-122"/>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各项目部应在</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a:t>
            </a:r>
            <a:r>
              <a:rPr lang="en-US" altLang="zh-CN" sz="1600" dirty="0">
                <a:latin typeface="微软雅黑" panose="020B0503020204020204" pitchFamily="34" charset="-122"/>
                <a:ea typeface="微软雅黑" panose="020B0503020204020204" pitchFamily="34" charset="-122"/>
              </a:rPr>
              <a:t>7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15 </a:t>
            </a:r>
            <a:r>
              <a:rPr lang="zh-CN" altLang="en-US" sz="1600" dirty="0">
                <a:latin typeface="微软雅黑" panose="020B0503020204020204" pitchFamily="34" charset="-122"/>
                <a:ea typeface="微软雅黑" panose="020B0503020204020204" pitchFamily="34" charset="-122"/>
              </a:rPr>
              <a:t>日前通过“运营管理中心”完成本学期的课时核算上报</a:t>
            </a:r>
            <a:endParaRPr lang="zh-CN" altLang="en-US" sz="1600" dirty="0">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核算时项目部负责人依据讲师本学期表现做出</a:t>
            </a:r>
            <a:r>
              <a:rPr lang="en-US" altLang="zh-CN" sz="1600" dirty="0">
                <a:latin typeface="微软雅黑" panose="020B0503020204020204" pitchFamily="34" charset="-122"/>
                <a:ea typeface="微软雅黑" panose="020B0503020204020204" pitchFamily="34" charset="-122"/>
              </a:rPr>
              <a:t>ABC</a:t>
            </a:r>
            <a:r>
              <a:rPr lang="zh-CN" altLang="en-US" sz="1600" dirty="0">
                <a:latin typeface="微软雅黑" panose="020B0503020204020204" pitchFamily="34" charset="-122"/>
                <a:ea typeface="微软雅黑" panose="020B0503020204020204" pitchFamily="34" charset="-122"/>
              </a:rPr>
              <a:t>评级</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（每节课加</a:t>
            </a:r>
            <a:r>
              <a:rPr lang="en-US" altLang="zh-CN" sz="1600" dirty="0">
                <a:latin typeface="微软雅黑" panose="020B0503020204020204" pitchFamily="34" charset="-122"/>
                <a:ea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rPr>
              <a:t>元）</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sym typeface="+mn-ea"/>
              </a:rPr>
              <a:t>（每节课加</a:t>
            </a:r>
            <a:r>
              <a:rPr lang="en-US" altLang="zh-CN" sz="1600" dirty="0">
                <a:latin typeface="微软雅黑" panose="020B0503020204020204" pitchFamily="34" charset="-122"/>
                <a:ea typeface="微软雅黑" panose="020B0503020204020204" pitchFamily="34" charset="-122"/>
                <a:sym typeface="+mn-ea"/>
              </a:rPr>
              <a:t>3</a:t>
            </a:r>
            <a:r>
              <a:rPr lang="zh-CN" altLang="en-US" sz="1600" dirty="0">
                <a:latin typeface="微软雅黑" panose="020B0503020204020204" pitchFamily="34" charset="-122"/>
                <a:ea typeface="微软雅黑" panose="020B0503020204020204" pitchFamily="34" charset="-122"/>
                <a:sym typeface="+mn-ea"/>
              </a:rPr>
              <a:t>元）</a:t>
            </a:r>
            <a:r>
              <a:rPr lang="en-US" altLang="zh-CN" sz="1600" dirty="0">
                <a:latin typeface="微软雅黑" panose="020B0503020204020204" pitchFamily="34" charset="-122"/>
                <a:ea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sym typeface="+mn-ea"/>
              </a:rPr>
              <a:t>（每节课加</a:t>
            </a:r>
            <a:r>
              <a:rPr lang="en-US" altLang="zh-CN" sz="1600" dirty="0">
                <a:latin typeface="微软雅黑" panose="020B0503020204020204" pitchFamily="34" charset="-122"/>
                <a:ea typeface="微软雅黑" panose="020B0503020204020204" pitchFamily="34" charset="-122"/>
                <a:sym typeface="+mn-ea"/>
              </a:rPr>
              <a:t>0</a:t>
            </a:r>
            <a:r>
              <a:rPr lang="zh-CN" altLang="en-US" sz="1600" dirty="0">
                <a:latin typeface="微软雅黑" panose="020B0503020204020204" pitchFamily="34" charset="-122"/>
                <a:ea typeface="微软雅黑" panose="020B0503020204020204" pitchFamily="34" charset="-122"/>
                <a:sym typeface="+mn-ea"/>
              </a:rPr>
              <a:t>元），项目部平均分不超过</a:t>
            </a:r>
            <a:r>
              <a:rPr lang="en-US" altLang="zh-CN" sz="1600" dirty="0">
                <a:latin typeface="微软雅黑" panose="020B0503020204020204" pitchFamily="34" charset="-122"/>
                <a:ea typeface="微软雅黑" panose="020B0503020204020204" pitchFamily="34" charset="-122"/>
                <a:sym typeface="+mn-ea"/>
              </a:rPr>
              <a:t>B</a:t>
            </a:r>
            <a:endParaRPr lang="en-US" altLang="zh-CN" sz="1600" dirty="0">
              <a:latin typeface="微软雅黑" panose="020B0503020204020204" pitchFamily="34" charset="-122"/>
              <a:ea typeface="微软雅黑" panose="020B0503020204020204" pitchFamily="34" charset="-122"/>
              <a:sym typeface="+mn-ea"/>
            </a:endParaRPr>
          </a:p>
          <a:p>
            <a:pPr>
              <a:lnSpc>
                <a:spcPct val="130000"/>
              </a:lnSpc>
              <a:defRPr/>
            </a:pP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648611" y="594857"/>
            <a:ext cx="3208020" cy="339725"/>
          </a:xfrm>
          <a:prstGeom prst="rect">
            <a:avLst/>
          </a:prstGeom>
        </p:spPr>
        <p:txBody>
          <a:bodyPr wrap="none">
            <a:spAutoFit/>
          </a:bodyPr>
          <a:lstStyle/>
          <a:p>
            <a:pPr>
              <a:lnSpc>
                <a:spcPct val="90000"/>
              </a:lnSpc>
            </a:pP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prstClr val="black"/>
                </a:solidFill>
                <a:latin typeface="微软雅黑" panose="020B0503020204020204" pitchFamily="34" charset="-122"/>
                <a:ea typeface="微软雅黑" panose="020B0503020204020204" pitchFamily="34" charset="-122"/>
              </a:rPr>
              <a:t>流程提交时间表总汇</a:t>
            </a:r>
            <a:r>
              <a:rPr lang="zh-CN" altLang="en-US" b="1" dirty="0" smtClean="0">
                <a:solidFill>
                  <a:prstClr val="black"/>
                </a:solidFill>
                <a:latin typeface="微软雅黑" panose="020B0503020204020204" pitchFamily="34" charset="-122"/>
                <a:ea typeface="微软雅黑" panose="020B0503020204020204" pitchFamily="34" charset="-122"/>
              </a:rPr>
              <a:t>（</a:t>
            </a:r>
            <a:r>
              <a:rPr lang="en-US" altLang="zh-CN" b="1" dirty="0" smtClean="0">
                <a:solidFill>
                  <a:prstClr val="black"/>
                </a:solidFill>
                <a:latin typeface="微软雅黑" panose="020B0503020204020204" pitchFamily="34" charset="-122"/>
                <a:ea typeface="微软雅黑" panose="020B0503020204020204" pitchFamily="34" charset="-122"/>
              </a:rPr>
              <a:t>3</a:t>
            </a:r>
            <a:r>
              <a:rPr lang="zh-CN" altLang="en-US" b="1" dirty="0" smtClean="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580"/>
            <a:ext cx="8644890" cy="697865"/>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一、</a:t>
            </a:r>
            <a:r>
              <a:rPr lang="zh-CN" altLang="en-US" sz="2400" b="1" dirty="0">
                <a:solidFill>
                  <a:prstClr val="black"/>
                </a:solidFill>
                <a:latin typeface="微软雅黑" panose="020B0503020204020204" pitchFamily="34" charset="-122"/>
                <a:ea typeface="微软雅黑" panose="020B0503020204020204" pitchFamily="34" charset="-122"/>
              </a:rPr>
              <a:t>教学教务资料提交流程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8" name="矩形 7"/>
          <p:cNvSpPr/>
          <p:nvPr/>
        </p:nvSpPr>
        <p:spPr>
          <a:xfrm>
            <a:off x="582295" y="984885"/>
            <a:ext cx="9428480" cy="3930650"/>
          </a:xfrm>
          <a:prstGeom prst="rect">
            <a:avLst/>
          </a:prstGeom>
        </p:spPr>
        <p:txBody>
          <a:bodyPr wrap="square">
            <a:spAutoFit/>
          </a:bodyPr>
          <a:lstStyle/>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sym typeface="+mn-ea"/>
              </a:rPr>
              <a:t>课时费核算（客户培训</a:t>
            </a:r>
            <a:r>
              <a:rPr lang="zh-CN" altLang="en-US" sz="1600" b="1" dirty="0" smtClean="0">
                <a:solidFill>
                  <a:prstClr val="black"/>
                </a:solidFill>
                <a:latin typeface="微软雅黑" panose="020B0503020204020204" pitchFamily="34" charset="-122"/>
                <a:ea typeface="微软雅黑" panose="020B0503020204020204" pitchFamily="34" charset="-122"/>
                <a:sym typeface="+mn-ea"/>
              </a:rPr>
              <a:t>）</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indent="0">
              <a:lnSpc>
                <a:spcPct val="130000"/>
              </a:lnSpc>
              <a:buFont typeface="Wingdings" panose="05000000000000000000" pitchFamily="2" charset="2"/>
              <a:buNone/>
              <a:defRPr/>
            </a:pPr>
            <a:r>
              <a:rPr lang="zh-CN" altLang="en-US" sz="1600" dirty="0">
                <a:latin typeface="微软雅黑" panose="020B0503020204020204" pitchFamily="34" charset="-122"/>
                <a:ea typeface="微软雅黑" panose="020B0503020204020204" pitchFamily="34" charset="-122"/>
                <a:sym typeface="+mn-ea"/>
              </a:rPr>
              <a:t>各项目部应在培训项目开始前，发送经世云审批审批，经审批通过后待项目结束</a:t>
            </a:r>
            <a:r>
              <a:rPr lang="en-US" altLang="zh-CN" sz="1600" dirty="0">
                <a:latin typeface="微软雅黑" panose="020B0503020204020204" pitchFamily="34" charset="-122"/>
                <a:ea typeface="微软雅黑" panose="020B0503020204020204" pitchFamily="34" charset="-122"/>
                <a:sym typeface="+mn-ea"/>
              </a:rPr>
              <a:t>10 </a:t>
            </a:r>
            <a:r>
              <a:rPr lang="zh-CN" altLang="en-US" sz="1600" dirty="0">
                <a:latin typeface="微软雅黑" panose="020B0503020204020204" pitchFamily="34" charset="-122"/>
                <a:ea typeface="微软雅黑" panose="020B0503020204020204" pitchFamily="34" charset="-122"/>
                <a:sym typeface="+mn-ea"/>
              </a:rPr>
              <a:t>个工作日内，通过“运营管理中心”提交课时费核算，并提交满意度统计值及纸质调查问卷</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认证考试</a:t>
            </a:r>
            <a:r>
              <a:rPr lang="zh-CN" altLang="en-US" sz="1600" b="1" dirty="0" smtClean="0">
                <a:solidFill>
                  <a:prstClr val="black"/>
                </a:solidFill>
                <a:latin typeface="微软雅黑" panose="020B0503020204020204" pitchFamily="34" charset="-122"/>
                <a:ea typeface="微软雅黑" panose="020B0503020204020204" pitchFamily="34" charset="-122"/>
              </a:rPr>
              <a:t>报名</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考试前</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个月，项目部负责人提交认证报名，发起认证流程</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认证成绩</a:t>
            </a:r>
            <a:r>
              <a:rPr lang="zh-CN" altLang="en-US" sz="1600" b="1" dirty="0" smtClean="0">
                <a:solidFill>
                  <a:prstClr val="black"/>
                </a:solidFill>
                <a:latin typeface="微软雅黑" panose="020B0503020204020204" pitchFamily="34" charset="-122"/>
                <a:ea typeface="微软雅黑" panose="020B0503020204020204" pitchFamily="34" charset="-122"/>
              </a:rPr>
              <a:t>录入</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认证考试结束后，项目部负责人可对认证成绩进行报备</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实训平台报</a:t>
            </a:r>
            <a:r>
              <a:rPr lang="zh-CN" altLang="en-US" sz="1600" b="1" dirty="0" smtClean="0">
                <a:solidFill>
                  <a:prstClr val="black"/>
                </a:solidFill>
                <a:latin typeface="微软雅黑" panose="020B0503020204020204" pitchFamily="34" charset="-122"/>
                <a:ea typeface="微软雅黑" panose="020B0503020204020204" pitchFamily="34" charset="-122"/>
              </a:rPr>
              <a:t>备</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当项目部实训平台相关数据发生变动时即可进行报备</a:t>
            </a:r>
            <a:endParaRPr lang="en-US" altLang="zh-CN" sz="1600" dirty="0">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1600" b="1" dirty="0">
                <a:solidFill>
                  <a:prstClr val="black"/>
                </a:solidFill>
                <a:latin typeface="微软雅黑" panose="020B0503020204020204" pitchFamily="34" charset="-122"/>
                <a:ea typeface="微软雅黑" panose="020B0503020204020204" pitchFamily="34" charset="-122"/>
              </a:rPr>
              <a:t>固定资产报</a:t>
            </a:r>
            <a:r>
              <a:rPr lang="zh-CN" altLang="en-US" sz="1600" b="1" dirty="0" smtClean="0">
                <a:solidFill>
                  <a:prstClr val="black"/>
                </a:solidFill>
                <a:latin typeface="微软雅黑" panose="020B0503020204020204" pitchFamily="34" charset="-122"/>
                <a:ea typeface="微软雅黑" panose="020B0503020204020204" pitchFamily="34" charset="-122"/>
              </a:rPr>
              <a:t>备</a:t>
            </a:r>
            <a:endParaRPr lang="en-US" altLang="zh-CN" sz="1600" b="1" dirty="0" smtClean="0">
              <a:solidFill>
                <a:prstClr val="black"/>
              </a:solidFill>
              <a:latin typeface="微软雅黑" panose="020B0503020204020204" pitchFamily="34" charset="-122"/>
              <a:ea typeface="微软雅黑" panose="020B0503020204020204" pitchFamily="34" charset="-122"/>
            </a:endParaRPr>
          </a:p>
          <a:p>
            <a:pPr>
              <a:lnSpc>
                <a:spcPct val="130000"/>
              </a:lnSpc>
              <a:defRPr/>
            </a:pPr>
            <a:r>
              <a:rPr lang="zh-CN" altLang="en-US" sz="1600" dirty="0">
                <a:latin typeface="微软雅黑" panose="020B0503020204020204" pitchFamily="34" charset="-122"/>
                <a:ea typeface="微软雅黑" panose="020B0503020204020204" pitchFamily="34" charset="-122"/>
              </a:rPr>
              <a:t>当项目部固定资产相关数据发生变动时即可进行报备</a:t>
            </a:r>
            <a:endParaRPr lang="en-US" altLang="zh-CN" sz="1600" dirty="0">
              <a:latin typeface="微软雅黑" panose="020B0503020204020204" pitchFamily="34" charset="-122"/>
              <a:ea typeface="微软雅黑" panose="020B0503020204020204" pitchFamily="34" charset="-122"/>
            </a:endParaRPr>
          </a:p>
          <a:p>
            <a:pPr>
              <a:lnSpc>
                <a:spcPct val="130000"/>
              </a:lnSpc>
              <a:defRPr/>
            </a:pPr>
            <a:endParaRPr lang="en-US" altLang="zh-CN" sz="1600" dirty="0">
              <a:latin typeface="微软雅黑" panose="020B0503020204020204" pitchFamily="34" charset="-122"/>
              <a:ea typeface="微软雅黑" panose="020B0503020204020204" pitchFamily="34" charset="-122"/>
            </a:endParaRPr>
          </a:p>
        </p:txBody>
      </p:sp>
      <p:sp>
        <p:nvSpPr>
          <p:cNvPr id="2" name="矩形 1"/>
          <p:cNvSpPr/>
          <p:nvPr/>
        </p:nvSpPr>
        <p:spPr>
          <a:xfrm>
            <a:off x="331746" y="615177"/>
            <a:ext cx="3208020" cy="339725"/>
          </a:xfrm>
          <a:prstGeom prst="rect">
            <a:avLst/>
          </a:prstGeom>
        </p:spPr>
        <p:txBody>
          <a:bodyPr wrap="none">
            <a:spAutoFit/>
          </a:bodyPr>
          <a:lstStyle/>
          <a:p>
            <a:pPr>
              <a:lnSpc>
                <a:spcPct val="90000"/>
              </a:lnSpc>
            </a:pPr>
            <a:r>
              <a:rPr lang="en-US" altLang="zh-CN"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prstClr val="black"/>
                </a:solidFill>
                <a:latin typeface="微软雅黑" panose="020B0503020204020204" pitchFamily="34" charset="-122"/>
                <a:ea typeface="微软雅黑" panose="020B0503020204020204" pitchFamily="34" charset="-122"/>
              </a:rPr>
              <a:t>流程提交时间表总汇</a:t>
            </a:r>
            <a:r>
              <a:rPr lang="zh-CN" altLang="en-US" b="1" dirty="0" smtClean="0">
                <a:solidFill>
                  <a:prstClr val="black"/>
                </a:solidFill>
                <a:latin typeface="微软雅黑" panose="020B0503020204020204" pitchFamily="34" charset="-122"/>
                <a:ea typeface="微软雅黑" panose="020B0503020204020204" pitchFamily="34" charset="-122"/>
              </a:rPr>
              <a:t>（</a:t>
            </a:r>
            <a:r>
              <a:rPr lang="en-US" altLang="zh-CN" b="1" dirty="0" smtClean="0">
                <a:solidFill>
                  <a:prstClr val="black"/>
                </a:solidFill>
                <a:latin typeface="微软雅黑" panose="020B0503020204020204" pitchFamily="34" charset="-122"/>
                <a:ea typeface="微软雅黑" panose="020B0503020204020204" pitchFamily="34" charset="-122"/>
              </a:rPr>
              <a:t>4</a:t>
            </a:r>
            <a:r>
              <a:rPr lang="zh-CN" altLang="en-US" b="1" dirty="0" smtClean="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9725" y="789940"/>
            <a:ext cx="9528810" cy="5754370"/>
          </a:xfrm>
          <a:prstGeom prst="rect">
            <a:avLst/>
          </a:prstGeom>
          <a:noFill/>
        </p:spPr>
        <p:txBody>
          <a:bodyPr wrap="square" rtlCol="0">
            <a:spAutoFit/>
          </a:bodyPr>
          <a:p>
            <a:r>
              <a:rPr lang="en-US" altLang="zh-CN" sz="1600" b="1">
                <a:latin typeface="微软雅黑" panose="020B0503020204020204" pitchFamily="34" charset="-122"/>
                <a:ea typeface="微软雅黑" panose="020B0503020204020204" pitchFamily="34" charset="-122"/>
                <a:sym typeface="+mn-ea"/>
              </a:rPr>
              <a:t>9</a:t>
            </a:r>
            <a:r>
              <a:rPr lang="zh-CN" altLang="en-US" sz="1600" b="1">
                <a:latin typeface="微软雅黑" panose="020B0503020204020204" pitchFamily="34" charset="-122"/>
                <a:ea typeface="微软雅黑" panose="020B0503020204020204" pitchFamily="34" charset="-122"/>
                <a:sym typeface="+mn-ea"/>
              </a:rPr>
              <a:t>、</a:t>
            </a:r>
            <a:r>
              <a:rPr lang="zh-CN" altLang="en-US" sz="1600" b="1">
                <a:solidFill>
                  <a:srgbClr val="F00000"/>
                </a:solidFill>
                <a:latin typeface="微软雅黑" panose="020B0503020204020204" pitchFamily="34" charset="-122"/>
                <a:ea typeface="微软雅黑" panose="020B0503020204020204" pitchFamily="34" charset="-122"/>
                <a:sym typeface="+mn-ea"/>
              </a:rPr>
              <a:t>课时费发放月份</a:t>
            </a:r>
            <a:endParaRPr lang="zh-CN" altLang="en-US" sz="1600" b="1">
              <a:solidFill>
                <a:srgbClr val="F00000"/>
              </a:solidFill>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600" b="1">
                <a:latin typeface="微软雅黑" panose="020B0503020204020204" pitchFamily="34" charset="-122"/>
                <a:ea typeface="微软雅黑" panose="020B0503020204020204" pitchFamily="34" charset="-122"/>
                <a:sym typeface="+mn-ea"/>
              </a:rPr>
              <a:t> </a:t>
            </a:r>
            <a:r>
              <a:rPr lang="en-US" altLang="zh-CN" sz="1600" b="1">
                <a:latin typeface="微软雅黑" panose="020B0503020204020204" pitchFamily="34" charset="-122"/>
                <a:ea typeface="微软雅黑" panose="020B0503020204020204" pitchFamily="34" charset="-122"/>
                <a:sym typeface="+mn-ea"/>
              </a:rPr>
              <a:t>X</a:t>
            </a:r>
            <a:r>
              <a:rPr lang="zh-CN" altLang="en-US" sz="1600" b="1">
                <a:latin typeface="微软雅黑" panose="020B0503020204020204" pitchFamily="34" charset="-122"/>
                <a:ea typeface="微软雅黑" panose="020B0503020204020204" pitchFamily="34" charset="-122"/>
                <a:sym typeface="+mn-ea"/>
              </a:rPr>
              <a:t>年第一学期</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上课时间</a:t>
            </a:r>
            <a:r>
              <a:rPr lang="en-US" altLang="zh-CN" sz="1600">
                <a:latin typeface="微软雅黑" panose="020B0503020204020204" pitchFamily="34" charset="-122"/>
                <a:ea typeface="微软雅黑" panose="020B0503020204020204" pitchFamily="34" charset="-122"/>
                <a:sym typeface="+mn-ea"/>
              </a:rPr>
              <a:t>9</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sym typeface="+mn-ea"/>
              </a:rPr>
              <a:t>月</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课时费发放时间</a:t>
            </a:r>
            <a:r>
              <a:rPr lang="en-US" altLang="zh-CN" sz="1600">
                <a:latin typeface="微软雅黑" panose="020B0503020204020204" pitchFamily="34" charset="-122"/>
                <a:ea typeface="微软雅黑" panose="020B0503020204020204" pitchFamily="34" charset="-122"/>
                <a:sym typeface="+mn-ea"/>
              </a:rPr>
              <a:t>11</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12</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1</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2</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4</a:t>
            </a:r>
            <a:r>
              <a:rPr lang="zh-CN" altLang="en-US" sz="1600">
                <a:latin typeface="微软雅黑" panose="020B0503020204020204" pitchFamily="34" charset="-122"/>
                <a:ea typeface="微软雅黑" panose="020B0503020204020204" pitchFamily="34" charset="-122"/>
                <a:sym typeface="+mn-ea"/>
              </a:rPr>
              <a:t>月</a:t>
            </a:r>
            <a:endParaRPr lang="zh-CN" altLang="en-US" sz="1600">
              <a:latin typeface="微软雅黑" panose="020B0503020204020204" pitchFamily="34" charset="-122"/>
              <a:ea typeface="微软雅黑" panose="020B0503020204020204" pitchFamily="34" charset="-122"/>
              <a:sym typeface="+mn-ea"/>
            </a:endParaRPr>
          </a:p>
          <a:p>
            <a:pPr marL="171450" indent="-171450">
              <a:buFont typeface="Wingdings" panose="05000000000000000000" charset="0"/>
              <a:buChar char=""/>
            </a:pPr>
            <a:r>
              <a:rPr lang="zh-CN" altLang="en-US" sz="1600">
                <a:latin typeface="微软雅黑" panose="020B0503020204020204" pitchFamily="34" charset="-122"/>
                <a:ea typeface="微软雅黑" panose="020B0503020204020204" pitchFamily="34" charset="-122"/>
                <a:sym typeface="+mn-ea"/>
              </a:rPr>
              <a:t> </a:t>
            </a:r>
            <a:r>
              <a:rPr lang="en-US" altLang="zh-CN" sz="1600" b="1">
                <a:latin typeface="微软雅黑" panose="020B0503020204020204" pitchFamily="34" charset="-122"/>
                <a:ea typeface="微软雅黑" panose="020B0503020204020204" pitchFamily="34" charset="-122"/>
                <a:sym typeface="+mn-ea"/>
              </a:rPr>
              <a:t>X</a:t>
            </a:r>
            <a:r>
              <a:rPr lang="zh-CN" altLang="en-US" sz="1600" b="1">
                <a:latin typeface="微软雅黑" panose="020B0503020204020204" pitchFamily="34" charset="-122"/>
                <a:ea typeface="微软雅黑" panose="020B0503020204020204" pitchFamily="34" charset="-122"/>
                <a:sym typeface="+mn-ea"/>
              </a:rPr>
              <a:t>年第二学期</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上课时间</a:t>
            </a:r>
            <a:r>
              <a:rPr lang="en-US" altLang="zh-CN" sz="1600">
                <a:latin typeface="微软雅黑" panose="020B0503020204020204" pitchFamily="34" charset="-122"/>
                <a:ea typeface="微软雅黑" panose="020B0503020204020204" pitchFamily="34" charset="-122"/>
                <a:sym typeface="+mn-ea"/>
              </a:rPr>
              <a:t>3</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-7</a:t>
            </a:r>
            <a:r>
              <a:rPr lang="zh-CN" altLang="en-US" sz="1600">
                <a:latin typeface="微软雅黑" panose="020B0503020204020204" pitchFamily="34" charset="-122"/>
                <a:ea typeface="微软雅黑" panose="020B0503020204020204" pitchFamily="34" charset="-122"/>
                <a:sym typeface="+mn-ea"/>
              </a:rPr>
              <a:t>月</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课时费发放时间</a:t>
            </a:r>
            <a:r>
              <a:rPr lang="en-US" altLang="zh-CN" sz="1600">
                <a:latin typeface="微软雅黑" panose="020B0503020204020204" pitchFamily="34" charset="-122"/>
                <a:ea typeface="微软雅黑" panose="020B0503020204020204" pitchFamily="34" charset="-122"/>
                <a:sym typeface="+mn-ea"/>
              </a:rPr>
              <a:t>5</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6</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7</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8</a:t>
            </a:r>
            <a:r>
              <a:rPr lang="zh-CN" altLang="en-US" sz="1600">
                <a:latin typeface="微软雅黑" panose="020B0503020204020204" pitchFamily="34" charset="-122"/>
                <a:ea typeface="微软雅黑" panose="020B0503020204020204" pitchFamily="34" charset="-122"/>
                <a:sym typeface="+mn-ea"/>
              </a:rPr>
              <a:t>月、</a:t>
            </a:r>
            <a:r>
              <a:rPr lang="en-US" altLang="zh-CN" sz="1600">
                <a:latin typeface="微软雅黑" panose="020B0503020204020204" pitchFamily="34" charset="-122"/>
                <a:ea typeface="微软雅黑" panose="020B0503020204020204" pitchFamily="34" charset="-122"/>
                <a:sym typeface="+mn-ea"/>
              </a:rPr>
              <a:t>10</a:t>
            </a:r>
            <a:r>
              <a:rPr lang="zh-CN" altLang="en-US" sz="1600">
                <a:latin typeface="微软雅黑" panose="020B0503020204020204" pitchFamily="34" charset="-122"/>
                <a:ea typeface="微软雅黑" panose="020B0503020204020204" pitchFamily="34" charset="-122"/>
                <a:sym typeface="+mn-ea"/>
              </a:rPr>
              <a:t>月</a:t>
            </a:r>
            <a:br>
              <a:rPr lang="zh-CN" altLang="en-US" sz="1600">
                <a:latin typeface="微软雅黑" panose="020B0503020204020204" pitchFamily="34" charset="-122"/>
                <a:ea typeface="微软雅黑" panose="020B0503020204020204" pitchFamily="34" charset="-122"/>
                <a:sym typeface="+mn-ea"/>
              </a:rPr>
            </a:br>
            <a:r>
              <a:rPr lang="zh-CN" altLang="en-US" sz="1600" b="1">
                <a:solidFill>
                  <a:srgbClr val="F00000"/>
                </a:solidFill>
                <a:latin typeface="微软雅黑" panose="020B0503020204020204" pitchFamily="34" charset="-122"/>
                <a:ea typeface="微软雅黑" panose="020B0503020204020204" pitchFamily="34" charset="-122"/>
                <a:sym typeface="+mn-ea"/>
              </a:rPr>
              <a:t>注意：</a:t>
            </a:r>
            <a:br>
              <a:rPr lang="zh-CN" altLang="en-US" sz="1600" b="1">
                <a:latin typeface="微软雅黑" panose="020B0503020204020204" pitchFamily="34" charset="-122"/>
                <a:ea typeface="微软雅黑" panose="020B0503020204020204" pitchFamily="34" charset="-122"/>
                <a:sym typeface="+mn-ea"/>
              </a:rPr>
            </a:br>
            <a:r>
              <a:rPr lang="zh-CN" altLang="en-US" sz="1600" b="1">
                <a:latin typeface="微软雅黑" panose="020B0503020204020204" pitchFamily="34" charset="-122"/>
                <a:ea typeface="微软雅黑" panose="020B0503020204020204" pitchFamily="34" charset="-122"/>
                <a:sym typeface="+mn-ea"/>
              </a:rPr>
              <a:t>常规课时费</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每学期前</a:t>
            </a:r>
            <a:r>
              <a:rPr lang="en-US" altLang="zh-CN" sz="1600">
                <a:latin typeface="微软雅黑" panose="020B0503020204020204" pitchFamily="34" charset="-122"/>
                <a:ea typeface="微软雅黑" panose="020B0503020204020204" pitchFamily="34" charset="-122"/>
                <a:sym typeface="+mn-ea"/>
              </a:rPr>
              <a:t>4</a:t>
            </a:r>
            <a:r>
              <a:rPr lang="zh-CN" altLang="en-US" sz="1600">
                <a:latin typeface="微软雅黑" panose="020B0503020204020204" pitchFamily="34" charset="-122"/>
                <a:ea typeface="微软雅黑" panose="020B0503020204020204" pitchFamily="34" charset="-122"/>
                <a:sym typeface="+mn-ea"/>
              </a:rPr>
              <a:t>个月课时费依据预算发放，每个月按一学期总课时费的</a:t>
            </a:r>
            <a:r>
              <a:rPr lang="en-US" altLang="zh-CN" sz="1600">
                <a:latin typeface="微软雅黑" panose="020B0503020204020204" pitchFamily="34" charset="-122"/>
                <a:ea typeface="微软雅黑" panose="020B0503020204020204" pitchFamily="34" charset="-122"/>
                <a:sym typeface="+mn-ea"/>
              </a:rPr>
              <a:t>12.5</a:t>
            </a:r>
            <a:r>
              <a:rPr lang="en-US" altLang="zh-CN" sz="1600">
                <a:latin typeface="微软雅黑" panose="020B0503020204020204" pitchFamily="34" charset="-122"/>
                <a:ea typeface="微软雅黑" panose="020B0503020204020204" pitchFamily="34" charset="-122"/>
                <a:sym typeface="+mn-ea"/>
              </a:rPr>
              <a:t>%</a:t>
            </a:r>
            <a:r>
              <a:rPr lang="zh-CN" altLang="en-US" sz="1600">
                <a:latin typeface="微软雅黑" panose="020B0503020204020204" pitchFamily="34" charset="-122"/>
                <a:ea typeface="微软雅黑" panose="020B0503020204020204" pitchFamily="34" charset="-122"/>
                <a:sym typeface="+mn-ea"/>
              </a:rPr>
              <a:t>，如教学安排有变动，课时费前四个月课时费有波动均为正常现象；</a:t>
            </a:r>
            <a:br>
              <a:rPr lang="en-US" altLang="zh-CN"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第</a:t>
            </a:r>
            <a:r>
              <a:rPr lang="en-US" altLang="zh-CN" sz="1600">
                <a:latin typeface="微软雅黑" panose="020B0503020204020204" pitchFamily="34" charset="-122"/>
                <a:ea typeface="微软雅黑" panose="020B0503020204020204" pitchFamily="34" charset="-122"/>
                <a:sym typeface="+mn-ea"/>
              </a:rPr>
              <a:t>5</a:t>
            </a:r>
            <a:r>
              <a:rPr lang="zh-CN" altLang="en-US" sz="1600">
                <a:latin typeface="微软雅黑" panose="020B0503020204020204" pitchFamily="34" charset="-122"/>
                <a:ea typeface="微软雅黑" panose="020B0503020204020204" pitchFamily="34" charset="-122"/>
                <a:sym typeface="+mn-ea"/>
              </a:rPr>
              <a:t>个月依据课时费核算发放剩余</a:t>
            </a:r>
            <a:r>
              <a:rPr lang="en-US" altLang="zh-CN" sz="1600">
                <a:latin typeface="微软雅黑" panose="020B0503020204020204" pitchFamily="34" charset="-122"/>
                <a:ea typeface="微软雅黑" panose="020B0503020204020204" pitchFamily="34" charset="-122"/>
                <a:sym typeface="+mn-ea"/>
              </a:rPr>
              <a:t>50%</a:t>
            </a:r>
            <a:r>
              <a:rPr lang="zh-CN" altLang="en-US" sz="1600">
                <a:latin typeface="微软雅黑" panose="020B0503020204020204" pitchFamily="34" charset="-122"/>
                <a:ea typeface="微软雅黑" panose="020B0503020204020204" pitchFamily="34" charset="-122"/>
                <a:sym typeface="+mn-ea"/>
              </a:rPr>
              <a:t>，根据</a:t>
            </a:r>
            <a:r>
              <a:rPr lang="en-US" altLang="zh-CN" sz="1600">
                <a:latin typeface="微软雅黑" panose="020B0503020204020204" pitchFamily="34" charset="-122"/>
                <a:ea typeface="微软雅黑" panose="020B0503020204020204" pitchFamily="34" charset="-122"/>
                <a:sym typeface="+mn-ea"/>
              </a:rPr>
              <a:t>ABC</a:t>
            </a:r>
            <a:r>
              <a:rPr lang="zh-CN" altLang="en-US" sz="1600">
                <a:latin typeface="微软雅黑" panose="020B0503020204020204" pitchFamily="34" charset="-122"/>
                <a:ea typeface="微软雅黑" panose="020B0503020204020204" pitchFamily="34" charset="-122"/>
                <a:sym typeface="+mn-ea"/>
              </a:rPr>
              <a:t>等级加课时费加入到在第</a:t>
            </a:r>
            <a:r>
              <a:rPr lang="en-US" altLang="zh-CN" sz="1600">
                <a:latin typeface="微软雅黑" panose="020B0503020204020204" pitchFamily="34" charset="-122"/>
                <a:ea typeface="微软雅黑" panose="020B0503020204020204" pitchFamily="34" charset="-122"/>
                <a:sym typeface="+mn-ea"/>
              </a:rPr>
              <a:t>5</a:t>
            </a:r>
            <a:r>
              <a:rPr lang="zh-CN" altLang="en-US" sz="1600">
                <a:latin typeface="微软雅黑" panose="020B0503020204020204" pitchFamily="34" charset="-122"/>
                <a:ea typeface="微软雅黑" panose="020B0503020204020204" pitchFamily="34" charset="-122"/>
                <a:sym typeface="+mn-ea"/>
              </a:rPr>
              <a:t>个月核算中；</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课时费与工资一起发放；如项目部有人员离职待项目部修改教学安排后课时费一次性发放。</a:t>
            </a:r>
            <a:br>
              <a:rPr lang="zh-CN" altLang="en-US" sz="1600">
                <a:latin typeface="微软雅黑" panose="020B0503020204020204" pitchFamily="34" charset="-122"/>
                <a:ea typeface="微软雅黑" panose="020B0503020204020204" pitchFamily="34" charset="-122"/>
                <a:sym typeface="+mn-ea"/>
              </a:rPr>
            </a:br>
            <a:r>
              <a:rPr lang="zh-CN" altLang="en-US" sz="1600" b="1">
                <a:latin typeface="微软雅黑" panose="020B0503020204020204" pitchFamily="34" charset="-122"/>
                <a:ea typeface="微软雅黑" panose="020B0503020204020204" pitchFamily="34" charset="-122"/>
                <a:sym typeface="+mn-ea"/>
              </a:rPr>
              <a:t>混编师资费用</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项目部如需混编师资需现在经世云申请，逐级审批同意后根据审批内容的时间发放课时费；</a:t>
            </a:r>
            <a:br>
              <a:rPr lang="zh-CN" altLang="en-US" sz="1600">
                <a:latin typeface="微软雅黑" panose="020B0503020204020204" pitchFamily="34" charset="-122"/>
                <a:ea typeface="微软雅黑" panose="020B0503020204020204" pitchFamily="34" charset="-122"/>
                <a:sym typeface="+mn-ea"/>
              </a:rPr>
            </a:br>
            <a:r>
              <a:rPr lang="zh-CN" altLang="en-US" sz="1600">
                <a:latin typeface="微软雅黑" panose="020B0503020204020204" pitchFamily="34" charset="-122"/>
                <a:ea typeface="微软雅黑" panose="020B0503020204020204" pitchFamily="34" charset="-122"/>
                <a:sym typeface="+mn-ea"/>
              </a:rPr>
              <a:t>在审批时写清楚用混编师资原因，上课的科目，课时，每节课的价格及校方混编师资管理办法，开户行信息等情况；</a:t>
            </a:r>
            <a:br>
              <a:rPr lang="zh-CN" altLang="en-US" sz="1600">
                <a:latin typeface="微软雅黑" panose="020B0503020204020204" pitchFamily="34" charset="-122"/>
                <a:ea typeface="微软雅黑" panose="020B0503020204020204" pitchFamily="34" charset="-122"/>
                <a:sym typeface="+mn-ea"/>
              </a:rPr>
            </a:br>
            <a:br>
              <a:rPr lang="zh-CN" altLang="en-US" sz="1600">
                <a:latin typeface="微软雅黑" panose="020B0503020204020204" pitchFamily="34" charset="-122"/>
                <a:ea typeface="微软雅黑" panose="020B0503020204020204" pitchFamily="34" charset="-122"/>
                <a:sym typeface="+mn-ea"/>
              </a:rPr>
            </a:br>
            <a:br>
              <a:rPr lang="zh-CN" altLang="en-US" sz="1600">
                <a:latin typeface="微软雅黑" panose="020B0503020204020204" pitchFamily="34" charset="-122"/>
                <a:ea typeface="微软雅黑" panose="020B0503020204020204" pitchFamily="34" charset="-122"/>
                <a:sym typeface="+mn-ea"/>
              </a:rPr>
            </a:br>
            <a:br>
              <a:rPr lang="zh-CN" altLang="en-US" sz="1600">
                <a:latin typeface="微软雅黑" panose="020B0503020204020204" pitchFamily="34" charset="-122"/>
                <a:ea typeface="微软雅黑" panose="020B0503020204020204" pitchFamily="34" charset="-122"/>
                <a:sym typeface="+mn-ea"/>
              </a:rPr>
            </a:br>
            <a:br>
              <a:rPr lang="zh-CN" altLang="en-US" sz="1600">
                <a:latin typeface="微软雅黑" panose="020B0503020204020204" pitchFamily="34" charset="-122"/>
                <a:ea typeface="微软雅黑" panose="020B0503020204020204" pitchFamily="34" charset="-122"/>
                <a:sym typeface="+mn-ea"/>
              </a:rPr>
            </a:br>
            <a:endParaRPr lang="zh-CN" altLang="en-US" sz="1600">
              <a:latin typeface="微软雅黑" panose="020B0503020204020204" pitchFamily="34" charset="-122"/>
              <a:ea typeface="微软雅黑" panose="020B0503020204020204" pitchFamily="34" charset="-122"/>
            </a:endParaRPr>
          </a:p>
          <a:p>
            <a:endParaRPr lang="zh-CN" altLang="en-US" sz="1600"/>
          </a:p>
        </p:txBody>
      </p:sp>
      <p:sp>
        <p:nvSpPr>
          <p:cNvPr id="5" name="文本框 4"/>
          <p:cNvSpPr txBox="1"/>
          <p:nvPr/>
        </p:nvSpPr>
        <p:spPr>
          <a:xfrm>
            <a:off x="587375" y="334645"/>
            <a:ext cx="8196580" cy="368300"/>
          </a:xfrm>
          <a:prstGeom prst="rect">
            <a:avLst/>
          </a:prstGeom>
          <a:noFill/>
        </p:spPr>
        <p:txBody>
          <a:bodyPr wrap="square" rtlCol="0">
            <a:spAutoFit/>
          </a:bodyPr>
          <a:p>
            <a:pPr algn="l"/>
            <a:r>
              <a:rPr lang="zh-CN" altLang="en-US" b="1" dirty="0">
                <a:solidFill>
                  <a:prstClr val="black"/>
                </a:solidFill>
                <a:latin typeface="微软雅黑" panose="020B0503020204020204" pitchFamily="34" charset="-122"/>
                <a:ea typeface="微软雅黑" panose="020B0503020204020204" pitchFamily="34" charset="-122"/>
                <a:sym typeface="+mn-ea"/>
              </a:rPr>
              <a:t>二、教学教务课时费发放时间</a:t>
            </a:r>
            <a:endParaRPr lang="zh-CN" altLang="en-US"/>
          </a:p>
        </p:txBody>
      </p:sp>
      <p:sp>
        <p:nvSpPr>
          <p:cNvPr id="6" name="Rectangle 7"/>
          <p:cNvSpPr>
            <a:spLocks noChangeArrowheads="1"/>
          </p:cNvSpPr>
          <p:nvPr/>
        </p:nvSpPr>
        <p:spPr bwMode="auto">
          <a:xfrm>
            <a:off x="1186180" y="631517"/>
            <a:ext cx="242250" cy="71396"/>
          </a:xfrm>
          <a:prstGeom prst="rect">
            <a:avLst/>
          </a:prstGeom>
          <a:solidFill>
            <a:srgbClr val="00B0F0"/>
          </a:solidFill>
          <a:ln w="9525" cmpd="sng">
            <a:solidFill>
              <a:schemeClr val="tx2">
                <a:lumMod val="40000"/>
                <a:lumOff val="60000"/>
              </a:schemeClr>
            </a:solidFill>
            <a:miter lim="800000"/>
          </a:ln>
        </p:spPr>
        <p:txBody>
          <a:bodyPr wrap="none" anchor="ctr"/>
          <a:p>
            <a:endParaRPr lang="zh-CN" altLang="zh-CN">
              <a:solidFill>
                <a:srgbClr val="000000"/>
              </a:solidFill>
              <a:sym typeface="宋体" panose="02010600030101010101" pitchFamily="2" charset="-122"/>
            </a:endParaRPr>
          </a:p>
        </p:txBody>
      </p:sp>
      <p:cxnSp>
        <p:nvCxnSpPr>
          <p:cNvPr id="7" name="直接连接符 6"/>
          <p:cNvCxnSpPr>
            <a:stCxn id="6" idx="3"/>
          </p:cNvCxnSpPr>
          <p:nvPr/>
        </p:nvCxnSpPr>
        <p:spPr>
          <a:xfrm>
            <a:off x="1428115" y="667385"/>
            <a:ext cx="2117725" cy="1397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CSR\Desktop\680fcf3ee2e34468_middl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27517"/>
            <a:ext cx="10260013" cy="5371771"/>
          </a:xfrm>
          <a:prstGeom prst="rect">
            <a:avLst/>
          </a:prstGeom>
          <a:noFill/>
          <a:extLst>
            <a:ext uri="{909E8E84-426E-40DD-AFC4-6F175D3DCCD1}">
              <a14:hiddenFill xmlns:a14="http://schemas.microsoft.com/office/drawing/2010/main">
                <a:solidFill>
                  <a:srgbClr val="FFFFFF"/>
                </a:solidFill>
              </a14:hiddenFill>
            </a:ext>
          </a:extLst>
        </p:spPr>
      </p:pic>
      <p:sp>
        <p:nvSpPr>
          <p:cNvPr id="6146" name="标题 3"/>
          <p:cNvSpPr>
            <a:spLocks noGrp="1"/>
          </p:cNvSpPr>
          <p:nvPr>
            <p:ph type="title"/>
          </p:nvPr>
        </p:nvSpPr>
        <p:spPr>
          <a:xfrm>
            <a:off x="-3890" y="20278"/>
            <a:ext cx="8442633" cy="538987"/>
          </a:xfrm>
        </p:spPr>
        <p:txBody>
          <a:bodyPr/>
          <a:lstStyle/>
          <a:p>
            <a:pPr algn="l" eaLnBrk="1" hangingPunct="1"/>
            <a:r>
              <a:rPr lang="zh-CN" altLang="en-US" sz="2400" b="1" dirty="0" smtClean="0">
                <a:latin typeface="微软雅黑" panose="020B0503020204020204" pitchFamily="34" charset="-122"/>
                <a:ea typeface="微软雅黑" panose="020B0503020204020204" pitchFamily="34" charset="-122"/>
              </a:rPr>
              <a:t>内容概要</a:t>
            </a:r>
            <a:endParaRPr lang="zh-CN" altLang="en-US" sz="2400" b="1" dirty="0" smtClean="0">
              <a:latin typeface="微软雅黑" panose="020B0503020204020204" pitchFamily="34" charset="-122"/>
              <a:ea typeface="微软雅黑" panose="020B0503020204020204" pitchFamily="34" charset="-122"/>
            </a:endParaRPr>
          </a:p>
        </p:txBody>
      </p:sp>
      <p:sp>
        <p:nvSpPr>
          <p:cNvPr id="7" name="TextBox 6"/>
          <p:cNvSpPr txBox="1"/>
          <p:nvPr/>
        </p:nvSpPr>
        <p:spPr>
          <a:xfrm>
            <a:off x="2253544" y="1401812"/>
            <a:ext cx="5333069" cy="1692771"/>
          </a:xfrm>
          <a:prstGeom prst="rect">
            <a:avLst/>
          </a:prstGeom>
          <a:noFill/>
        </p:spPr>
        <p:txBody>
          <a:bodyPr>
            <a:spAutoFit/>
          </a:bodyPr>
          <a:lstStyle/>
          <a:p>
            <a:pPr>
              <a:lnSpc>
                <a:spcPct val="130000"/>
              </a:lnSpc>
              <a:buFont typeface="Arial" panose="020B0604020202020204" pitchFamily="34" charset="0"/>
              <a:buNone/>
              <a:defRP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Clr>
                <a:schemeClr val="tx1"/>
              </a:buClr>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教学教务资料提交流程（典型案例）</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Clr>
                <a:srgbClr val="FF0000"/>
              </a:buClr>
              <a:buFont typeface="Wingdings" panose="05000000000000000000" pitchFamily="2" charset="2"/>
              <a:buChar char="l"/>
              <a:defRP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Clr>
                <a:srgbClr val="FF0000"/>
              </a:buClr>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教学教务实操演示</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5"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6"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二</a:t>
            </a:r>
            <a:r>
              <a:rPr lang="zh-CN" altLang="en-US" sz="2400" b="1" dirty="0" smtClean="0">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教学教务实操演示</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846" y="697416"/>
            <a:ext cx="3581969" cy="433965"/>
          </a:xfrm>
          <a:prstGeom prst="rect">
            <a:avLst/>
          </a:prstGeom>
        </p:spPr>
        <p:txBody>
          <a:bodyPr wrap="square">
            <a:spAutoFit/>
          </a:bodyPr>
          <a:lstStyle/>
          <a:p>
            <a:pPr>
              <a:lnSpc>
                <a:spcPct val="90000"/>
              </a:lnSpc>
            </a:pPr>
            <a:r>
              <a:rPr lang="en-US" altLang="zh-CN" sz="2400" dirty="0">
                <a:solidFill>
                  <a:prstClr val="black"/>
                </a:solidFill>
                <a:latin typeface="华文隶书" panose="02010800040101010101" pitchFamily="2" charset="-122"/>
                <a:ea typeface="华文隶书" panose="02010800040101010101" pitchFamily="2" charset="-122"/>
                <a:cs typeface="Times New Roman" panose="02020603050405020304" pitchFamily="18" charset="0"/>
              </a:rPr>
              <a:t>1</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、项目经理及教学主任</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80241" y="1473820"/>
            <a:ext cx="2664296" cy="313932"/>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提交流程演示</a:t>
            </a:r>
            <a:r>
              <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矩形 9"/>
          <p:cNvSpPr/>
          <p:nvPr/>
        </p:nvSpPr>
        <p:spPr>
          <a:xfrm>
            <a:off x="1142776" y="2657306"/>
            <a:ext cx="2664296" cy="313932"/>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审核流程演示</a:t>
            </a:r>
            <a:r>
              <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3257798" y="595575"/>
            <a:ext cx="6617729" cy="3722474"/>
          </a:xfrm>
          <a:prstGeom prst="rect">
            <a:avLst/>
          </a:prstGeom>
        </p:spPr>
      </p:pic>
      <p:pic>
        <p:nvPicPr>
          <p:cNvPr id="11" name="图片 10"/>
          <p:cNvPicPr>
            <a:picLocks noChangeAspect="1"/>
          </p:cNvPicPr>
          <p:nvPr/>
        </p:nvPicPr>
        <p:blipFill>
          <a:blip r:embed="rId2"/>
          <a:stretch>
            <a:fillRect/>
          </a:stretch>
        </p:blipFill>
        <p:spPr>
          <a:xfrm>
            <a:off x="3499668" y="701835"/>
            <a:ext cx="6621001" cy="3724313"/>
          </a:xfrm>
          <a:prstGeom prst="rect">
            <a:avLst/>
          </a:prstGeom>
        </p:spPr>
      </p:pic>
      <p:pic>
        <p:nvPicPr>
          <p:cNvPr id="12" name="图片 11"/>
          <p:cNvPicPr>
            <a:picLocks noChangeAspect="1"/>
          </p:cNvPicPr>
          <p:nvPr/>
        </p:nvPicPr>
        <p:blipFill>
          <a:blip r:embed="rId3"/>
          <a:stretch>
            <a:fillRect/>
          </a:stretch>
        </p:blipFill>
        <p:spPr>
          <a:xfrm>
            <a:off x="3775343" y="960472"/>
            <a:ext cx="6545244" cy="3681700"/>
          </a:xfrm>
          <a:prstGeom prst="rect">
            <a:avLst/>
          </a:prstGeom>
        </p:spPr>
      </p:pic>
      <p:pic>
        <p:nvPicPr>
          <p:cNvPr id="8" name="图片 7"/>
          <p:cNvPicPr>
            <a:picLocks noChangeAspect="1"/>
          </p:cNvPicPr>
          <p:nvPr/>
        </p:nvPicPr>
        <p:blipFill>
          <a:blip r:embed="rId4"/>
          <a:stretch>
            <a:fillRect/>
          </a:stretch>
        </p:blipFill>
        <p:spPr>
          <a:xfrm>
            <a:off x="-8605" y="3026638"/>
            <a:ext cx="4212044" cy="2369275"/>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二</a:t>
            </a:r>
            <a:r>
              <a:rPr lang="zh-CN" altLang="en-US" sz="2400" b="1" dirty="0" smtClean="0">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教学教务实操演示</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3581969"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、讲师</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80241" y="1473820"/>
            <a:ext cx="2664296" cy="313932"/>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2.1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查询资料的流程</a:t>
            </a:r>
            <a:r>
              <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329806" y="825748"/>
            <a:ext cx="6408712" cy="3604900"/>
          </a:xfrm>
          <a:prstGeom prst="rect">
            <a:avLst/>
          </a:prstGeom>
        </p:spPr>
      </p:pic>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9"/>
          <p:cNvPicPr>
            <a:picLocks noChangeAspect="1" noChangeArrowheads="1"/>
          </p:cNvPicPr>
          <p:nvPr/>
        </p:nvPicPr>
        <p:blipFill rotWithShape="1">
          <a:blip r:embed="rId1" cstate="print"/>
          <a:srcRect l="136" b="34312"/>
          <a:stretch>
            <a:fillRect/>
          </a:stretch>
        </p:blipFill>
        <p:spPr bwMode="auto">
          <a:xfrm>
            <a:off x="-1172" y="1689844"/>
            <a:ext cx="10260012" cy="3706069"/>
          </a:xfrm>
          <a:prstGeom prst="rect">
            <a:avLst/>
          </a:prstGeom>
          <a:noFill/>
          <a:ln w="9525">
            <a:noFill/>
            <a:miter lim="800000"/>
            <a:headEnd/>
            <a:tailEnd/>
          </a:ln>
        </p:spPr>
      </p:pic>
      <p:sp>
        <p:nvSpPr>
          <p:cNvPr id="5127" name="文本框 17"/>
          <p:cNvSpPr txBox="1">
            <a:spLocks noChangeArrowheads="1"/>
          </p:cNvSpPr>
          <p:nvPr/>
        </p:nvSpPr>
        <p:spPr bwMode="auto">
          <a:xfrm>
            <a:off x="0" y="344285"/>
            <a:ext cx="1574627" cy="429959"/>
          </a:xfrm>
          <a:prstGeom prst="rect">
            <a:avLst/>
          </a:prstGeom>
          <a:noFill/>
          <a:ln w="9525">
            <a:noFill/>
            <a:miter lim="800000"/>
          </a:ln>
        </p:spPr>
        <p:txBody>
          <a:bodyPr>
            <a:spAutoFit/>
          </a:bodyPr>
          <a:lstStyle/>
          <a:p>
            <a:pPr algn="r">
              <a:buFont typeface="Arial" panose="020B0604020202020204" pitchFamily="34" charset="0"/>
              <a:buNone/>
            </a:pPr>
            <a:r>
              <a:rPr lang="zh-CN" altLang="en-US" sz="2200">
                <a:solidFill>
                  <a:srgbClr val="FFFFFF"/>
                </a:solidFill>
                <a:ea typeface="微软雅黑" panose="020B0503020204020204" pitchFamily="34" charset="-122"/>
              </a:rPr>
              <a:t>华晟经世</a:t>
            </a:r>
            <a:endParaRPr lang="zh-CN" altLang="en-US" sz="2200">
              <a:solidFill>
                <a:srgbClr val="FFFFFF"/>
              </a:solidFill>
              <a:ea typeface="微软雅黑" panose="020B0503020204020204" pitchFamily="34" charset="-122"/>
            </a:endParaRPr>
          </a:p>
        </p:txBody>
      </p:sp>
      <p:sp>
        <p:nvSpPr>
          <p:cNvPr id="26" name="TextBox 8"/>
          <p:cNvSpPr txBox="1"/>
          <p:nvPr/>
        </p:nvSpPr>
        <p:spPr>
          <a:xfrm>
            <a:off x="2105670" y="1833860"/>
            <a:ext cx="4344797" cy="1938992"/>
          </a:xfrm>
          <a:prstGeom prst="rect">
            <a:avLst/>
          </a:prstGeom>
          <a:noFill/>
        </p:spPr>
        <p:txBody>
          <a:bodyPr wrap="square">
            <a:spAutoFit/>
          </a:bodyPr>
          <a:lstStyle/>
          <a:p>
            <a:pPr>
              <a:buFont typeface="Arial" panose="020B0604020202020204" pitchFamily="34" charset="0"/>
              <a:buNone/>
              <a:defRPr/>
            </a:pPr>
            <a:r>
              <a:rPr lang="zh-CN" altLang="en-US" sz="4800" b="1" dirty="0" smtClean="0">
                <a:solidFill>
                  <a:prstClr val="black"/>
                </a:solidFill>
                <a:latin typeface="微软雅黑" panose="020B0503020204020204" pitchFamily="34" charset="-122"/>
                <a:ea typeface="微软雅黑" panose="020B0503020204020204" pitchFamily="34" charset="-122"/>
              </a:rPr>
              <a:t>教学教务介绍</a:t>
            </a:r>
            <a:endParaRPr lang="en-US" altLang="zh-CN" sz="4800" b="1" dirty="0" smtClean="0">
              <a:solidFill>
                <a:prstClr val="black"/>
              </a:solidFill>
              <a:latin typeface="微软雅黑" panose="020B0503020204020204" pitchFamily="34" charset="-122"/>
              <a:ea typeface="微软雅黑" panose="020B0503020204020204" pitchFamily="34" charset="-122"/>
            </a:endParaRPr>
          </a:p>
          <a:p>
            <a:pPr>
              <a:defRPr/>
            </a:pPr>
            <a:r>
              <a:rPr lang="en-US" altLang="zh-CN" sz="3600" b="1" dirty="0" smtClean="0">
                <a:solidFill>
                  <a:prstClr val="black">
                    <a:lumMod val="65000"/>
                    <a:lumOff val="35000"/>
                  </a:prstClr>
                </a:solidFill>
                <a:latin typeface="微软雅黑" panose="020B0503020204020204" pitchFamily="34" charset="-122"/>
                <a:ea typeface="微软雅黑" panose="020B0503020204020204" pitchFamily="34" charset="-122"/>
              </a:rPr>
              <a:t>				</a:t>
            </a:r>
            <a:r>
              <a:rPr lang="en-US" altLang="zh-CN" sz="3600" b="1" dirty="0">
                <a:solidFill>
                  <a:prstClr val="black">
                    <a:lumMod val="65000"/>
                    <a:lumOff val="35000"/>
                  </a:prstClr>
                </a:solidFill>
                <a:latin typeface="微软雅黑" panose="020B0503020204020204" pitchFamily="34" charset="-122"/>
                <a:ea typeface="微软雅黑" panose="020B0503020204020204" pitchFamily="34" charset="-122"/>
              </a:rPr>
              <a:t> </a:t>
            </a:r>
            <a:r>
              <a:rPr lang="en-US" altLang="zh-CN" sz="3600" b="1" dirty="0" smtClean="0">
                <a:solidFill>
                  <a:prstClr val="black">
                    <a:lumMod val="65000"/>
                    <a:lumOff val="35000"/>
                  </a:prstClr>
                </a:solidFill>
                <a:latin typeface="微软雅黑" panose="020B0503020204020204" pitchFamily="34" charset="-122"/>
                <a:ea typeface="微软雅黑" panose="020B0503020204020204" pitchFamily="34" charset="-122"/>
              </a:rPr>
              <a:t> </a:t>
            </a:r>
            <a:endParaRPr lang="en-US" altLang="zh-CN" sz="3600" b="1" dirty="0" smtClean="0">
              <a:solidFill>
                <a:prstClr val="black">
                  <a:lumMod val="65000"/>
                  <a:lumOff val="35000"/>
                </a:prstClr>
              </a:solidFill>
              <a:latin typeface="微软雅黑" panose="020B0503020204020204" pitchFamily="34" charset="-122"/>
              <a:ea typeface="微软雅黑" panose="020B0503020204020204" pitchFamily="34" charset="-122"/>
            </a:endParaRPr>
          </a:p>
          <a:p>
            <a:pPr>
              <a:defRPr/>
            </a:pPr>
            <a:r>
              <a:rPr lang="en-US" altLang="zh-CN" sz="3600" b="1" dirty="0">
                <a:solidFill>
                  <a:prstClr val="black">
                    <a:lumMod val="65000"/>
                    <a:lumOff val="35000"/>
                  </a:prstClr>
                </a:solidFill>
                <a:latin typeface="微软雅黑" panose="020B0503020204020204" pitchFamily="34" charset="-122"/>
                <a:ea typeface="微软雅黑" panose="020B0503020204020204" pitchFamily="34" charset="-122"/>
              </a:rPr>
              <a:t>	</a:t>
            </a:r>
            <a:r>
              <a:rPr lang="en-US" altLang="zh-CN" sz="3600" b="1" dirty="0" smtClean="0">
                <a:solidFill>
                  <a:prstClr val="black">
                    <a:lumMod val="65000"/>
                    <a:lumOff val="35000"/>
                  </a:prstClr>
                </a:solidFill>
                <a:latin typeface="微软雅黑" panose="020B0503020204020204" pitchFamily="34" charset="-122"/>
                <a:ea typeface="微软雅黑" panose="020B0503020204020204" pitchFamily="34" charset="-122"/>
              </a:rPr>
              <a:t>	</a:t>
            </a:r>
            <a:endParaRPr lang="zh-CN" altLang="en-US" dirty="0">
              <a:solidFill>
                <a:prstClr val="black"/>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 y="344285"/>
            <a:ext cx="3848042" cy="476036"/>
          </a:xfrm>
          <a:prstGeom prst="rect">
            <a:avLst/>
          </a:prstGeom>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a:latin typeface="微软雅黑" panose="020B0503020204020204" pitchFamily="34" charset="-122"/>
                <a:ea typeface="微软雅黑" panose="020B0503020204020204" pitchFamily="34" charset="-122"/>
              </a:rPr>
              <a:t>二</a:t>
            </a:r>
            <a:r>
              <a:rPr lang="zh-CN" altLang="en-US" sz="2400" b="1" dirty="0" smtClean="0">
                <a:latin typeface="微软雅黑" panose="020B0503020204020204" pitchFamily="34" charset="-122"/>
                <a:ea typeface="微软雅黑" panose="020B0503020204020204" pitchFamily="34" charset="-122"/>
              </a:rPr>
              <a:t>、</a:t>
            </a:r>
            <a:r>
              <a:rPr lang="zh-CN" altLang="en-US" sz="2400" b="1" dirty="0">
                <a:solidFill>
                  <a:prstClr val="black"/>
                </a:solidFill>
                <a:latin typeface="微软雅黑" panose="020B0503020204020204" pitchFamily="34" charset="-122"/>
                <a:ea typeface="微软雅黑" panose="020B0503020204020204" pitchFamily="34" charset="-122"/>
              </a:rPr>
              <a:t>教学教务实操演示</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3581969"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、操作过程中注意事项</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616585" y="1689735"/>
            <a:ext cx="8268970" cy="2061210"/>
          </a:xfrm>
          <a:prstGeom prst="rect">
            <a:avLst/>
          </a:prstGeom>
          <a:noFill/>
        </p:spPr>
        <p:txBody>
          <a:bodyPr wrap="square" rtlCol="0">
            <a:spAutoFit/>
          </a:bodyPr>
          <a:lstStyle/>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根据</a:t>
            </a:r>
            <a:r>
              <a:rPr lang="zh-CN" altLang="en-US" sz="1600" dirty="0">
                <a:latin typeface="微软雅黑" panose="020B0503020204020204" pitchFamily="34" charset="-122"/>
                <a:ea typeface="微软雅黑" panose="020B0503020204020204" pitchFamily="34" charset="-122"/>
              </a:rPr>
              <a:t>人员分工不同，运营管理中心账号设置了相应权限，</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当发生要处理的事务无权限进行时，可申请进行权限调整；</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项目</a:t>
            </a:r>
            <a:r>
              <a:rPr lang="zh-CN" altLang="en-US" sz="1600" dirty="0">
                <a:latin typeface="微软雅黑" panose="020B0503020204020204" pitchFamily="34" charset="-122"/>
                <a:ea typeface="微软雅黑" panose="020B0503020204020204" pitchFamily="34" charset="-122"/>
              </a:rPr>
              <a:t>部相关工作人员账号部分信息只可查看本项目部资料；</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讲师</a:t>
            </a:r>
            <a:r>
              <a:rPr lang="zh-CN" altLang="en-US" sz="1600" dirty="0">
                <a:latin typeface="微软雅黑" panose="020B0503020204020204" pitchFamily="34" charset="-122"/>
                <a:ea typeface="微软雅黑" panose="020B0503020204020204" pitchFamily="34" charset="-122"/>
              </a:rPr>
              <a:t>在备课过程中可查看运营管理中心中公共资料模块，其中包含大量备课资料；</a:t>
            </a:r>
            <a:endParaRPr lang="en-US" altLang="zh-CN" sz="1600" dirty="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操作过程中如发现无权进行请联系管理员提示，可先退出账号重新登录即可；</a:t>
            </a: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矩形 4"/>
          <p:cNvSpPr/>
          <p:nvPr/>
        </p:nvSpPr>
        <p:spPr>
          <a:xfrm>
            <a:off x="0" y="-13933"/>
            <a:ext cx="10274935" cy="2754630"/>
          </a:xfrm>
          <a:prstGeom prst="rect">
            <a:avLst/>
          </a:prstGeom>
          <a:solidFill>
            <a:srgbClr val="9BD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15"/>
          </a:p>
        </p:txBody>
      </p:sp>
      <p:pic>
        <p:nvPicPr>
          <p:cNvPr id="1033" name="Picture 9"/>
          <p:cNvPicPr>
            <a:picLocks noChangeAspect="1" noChangeArrowheads="1"/>
          </p:cNvPicPr>
          <p:nvPr/>
        </p:nvPicPr>
        <p:blipFill>
          <a:blip r:embed="rId1" cstate="print">
            <a:clrChange>
              <a:clrFrom>
                <a:srgbClr val="F7F7F7"/>
              </a:clrFrom>
              <a:clrTo>
                <a:srgbClr val="F7F7F7">
                  <a:alpha val="0"/>
                </a:srgbClr>
              </a:clrTo>
            </a:clrChange>
          </a:blip>
          <a:srcRect/>
          <a:stretch>
            <a:fillRect/>
          </a:stretch>
        </p:blipFill>
        <p:spPr bwMode="auto">
          <a:xfrm>
            <a:off x="7506270" y="4642172"/>
            <a:ext cx="2609727" cy="427369"/>
          </a:xfrm>
          <a:prstGeom prst="rect">
            <a:avLst/>
          </a:prstGeom>
          <a:noFill/>
          <a:ln w="9525">
            <a:noFill/>
            <a:miter lim="800000"/>
            <a:headEnd/>
            <a:tailEnd/>
          </a:ln>
        </p:spPr>
      </p:pic>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t="1342"/>
          <a:stretch>
            <a:fillRect/>
          </a:stretch>
        </p:blipFill>
        <p:spPr>
          <a:xfrm>
            <a:off x="4489468" y="2069148"/>
            <a:ext cx="1318798" cy="1296000"/>
          </a:xfrm>
          <a:prstGeom prst="rect">
            <a:avLst/>
          </a:prstGeom>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CSR\Desktop\680fcf3ee2e34468_middl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1" y="20532"/>
            <a:ext cx="10260013" cy="5371771"/>
          </a:xfrm>
          <a:prstGeom prst="rect">
            <a:avLst/>
          </a:prstGeom>
          <a:noFill/>
          <a:extLst>
            <a:ext uri="{909E8E84-426E-40DD-AFC4-6F175D3DCCD1}">
              <a14:hiddenFill xmlns:a14="http://schemas.microsoft.com/office/drawing/2010/main">
                <a:solidFill>
                  <a:srgbClr val="FFFFFF"/>
                </a:solidFill>
              </a14:hiddenFill>
            </a:ext>
          </a:extLst>
        </p:spPr>
      </p:pic>
      <p:sp>
        <p:nvSpPr>
          <p:cNvPr id="6146" name="标题 3"/>
          <p:cNvSpPr>
            <a:spLocks noGrp="1"/>
          </p:cNvSpPr>
          <p:nvPr>
            <p:ph type="title"/>
          </p:nvPr>
        </p:nvSpPr>
        <p:spPr>
          <a:xfrm>
            <a:off x="-3890" y="20278"/>
            <a:ext cx="8442633" cy="538987"/>
          </a:xfrm>
        </p:spPr>
        <p:txBody>
          <a:bodyPr/>
          <a:lstStyle/>
          <a:p>
            <a:pPr algn="l" eaLnBrk="1" hangingPunct="1"/>
            <a:r>
              <a:rPr lang="zh-CN" altLang="en-US" sz="2400" b="1" dirty="0" smtClean="0">
                <a:latin typeface="微软雅黑" panose="020B0503020204020204" pitchFamily="34" charset="-122"/>
                <a:ea typeface="微软雅黑" panose="020B0503020204020204" pitchFamily="34" charset="-122"/>
              </a:rPr>
              <a:t>教学教务内容总览</a:t>
            </a:r>
            <a:endParaRPr lang="zh-CN" altLang="en-US" sz="2400" b="1" dirty="0" smtClean="0">
              <a:latin typeface="微软雅黑" panose="020B0503020204020204" pitchFamily="34" charset="-122"/>
              <a:ea typeface="微软雅黑" panose="020B0503020204020204" pitchFamily="34" charset="-122"/>
            </a:endParaRPr>
          </a:p>
        </p:txBody>
      </p:sp>
      <p:sp>
        <p:nvSpPr>
          <p:cNvPr id="7" name="TextBox 6"/>
          <p:cNvSpPr txBox="1"/>
          <p:nvPr/>
        </p:nvSpPr>
        <p:spPr>
          <a:xfrm>
            <a:off x="1457598" y="1266852"/>
            <a:ext cx="3096344" cy="3293209"/>
          </a:xfrm>
          <a:prstGeom prst="rect">
            <a:avLst/>
          </a:prstGeom>
          <a:noFill/>
        </p:spPr>
        <p:txBody>
          <a:bodyPr wrap="square">
            <a:spAutoFit/>
          </a:bodyPr>
          <a:lstStyle/>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专业人才培养方案</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专业及班级报备</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学生信息报备</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教学安排</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授课异动审批与</a:t>
            </a:r>
            <a:r>
              <a:rPr lang="zh-CN" altLang="en-US" sz="2000" dirty="0" smtClean="0">
                <a:solidFill>
                  <a:prstClr val="black"/>
                </a:solidFill>
                <a:latin typeface="微软雅黑" panose="020B0503020204020204" pitchFamily="34" charset="-122"/>
                <a:ea typeface="微软雅黑" panose="020B0503020204020204" pitchFamily="34" charset="-122"/>
              </a:rPr>
              <a:t>备案</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满意度调查结果</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教材</a:t>
            </a:r>
            <a:r>
              <a:rPr lang="zh-CN" altLang="en-US" sz="2000" dirty="0">
                <a:solidFill>
                  <a:prstClr val="black"/>
                </a:solidFill>
                <a:latin typeface="微软雅黑" panose="020B0503020204020204" pitchFamily="34" charset="-122"/>
                <a:ea typeface="微软雅黑" panose="020B0503020204020204" pitchFamily="34" charset="-122"/>
              </a:rPr>
              <a:t>申</a:t>
            </a:r>
            <a:r>
              <a:rPr lang="zh-CN" altLang="en-US" sz="2000" dirty="0" smtClean="0">
                <a:solidFill>
                  <a:prstClr val="black"/>
                </a:solidFill>
                <a:latin typeface="微软雅黑" panose="020B0503020204020204" pitchFamily="34" charset="-122"/>
                <a:ea typeface="微软雅黑" panose="020B0503020204020204" pitchFamily="34" charset="-122"/>
              </a:rPr>
              <a:t>订</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教学资料报备</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5"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6"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TextBox 6"/>
          <p:cNvSpPr txBox="1"/>
          <p:nvPr/>
        </p:nvSpPr>
        <p:spPr>
          <a:xfrm>
            <a:off x="5634062" y="1266852"/>
            <a:ext cx="3816423" cy="3293209"/>
          </a:xfrm>
          <a:prstGeom prst="rect">
            <a:avLst/>
          </a:prstGeom>
          <a:noFill/>
        </p:spPr>
        <p:txBody>
          <a:bodyPr wrap="square">
            <a:spAutoFit/>
          </a:bodyPr>
          <a:lstStyle/>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过程数据报备</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课时</a:t>
            </a:r>
            <a:r>
              <a:rPr lang="zh-CN" altLang="en-US" sz="2000" dirty="0" smtClean="0">
                <a:solidFill>
                  <a:prstClr val="black"/>
                </a:solidFill>
                <a:latin typeface="微软雅黑" panose="020B0503020204020204" pitchFamily="34" charset="-122"/>
                <a:ea typeface="微软雅黑" panose="020B0503020204020204" pitchFamily="34" charset="-122"/>
              </a:rPr>
              <a:t>费预算</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课时</a:t>
            </a:r>
            <a:r>
              <a:rPr lang="zh-CN" altLang="en-US" sz="2000" dirty="0" smtClean="0">
                <a:solidFill>
                  <a:prstClr val="black"/>
                </a:solidFill>
                <a:latin typeface="微软雅黑" panose="020B0503020204020204" pitchFamily="34" charset="-122"/>
                <a:ea typeface="微软雅黑" panose="020B0503020204020204" pitchFamily="34" charset="-122"/>
              </a:rPr>
              <a:t>费核算（常规）</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课时</a:t>
            </a:r>
            <a:r>
              <a:rPr lang="zh-CN" altLang="en-US" sz="2000" dirty="0" smtClean="0">
                <a:solidFill>
                  <a:prstClr val="black"/>
                </a:solidFill>
                <a:latin typeface="微软雅黑" panose="020B0503020204020204" pitchFamily="34" charset="-122"/>
                <a:ea typeface="微软雅黑" panose="020B0503020204020204" pitchFamily="34" charset="-122"/>
              </a:rPr>
              <a:t>费核算（客户培训）</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认证考试报名</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认证</a:t>
            </a:r>
            <a:r>
              <a:rPr lang="zh-CN" altLang="en-US" sz="2000" dirty="0" smtClean="0">
                <a:solidFill>
                  <a:prstClr val="black"/>
                </a:solidFill>
                <a:latin typeface="微软雅黑" panose="020B0503020204020204" pitchFamily="34" charset="-122"/>
                <a:ea typeface="微软雅黑" panose="020B0503020204020204" pitchFamily="34" charset="-122"/>
              </a:rPr>
              <a:t>成绩录入</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实训</a:t>
            </a:r>
            <a:r>
              <a:rPr lang="zh-CN" altLang="en-US" sz="2000" dirty="0" smtClean="0">
                <a:solidFill>
                  <a:prstClr val="black"/>
                </a:solidFill>
                <a:latin typeface="微软雅黑" panose="020B0503020204020204" pitchFamily="34" charset="-122"/>
                <a:ea typeface="微软雅黑" panose="020B0503020204020204" pitchFamily="34" charset="-122"/>
              </a:rPr>
              <a:t>平台报备</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固定资产报备</a:t>
            </a:r>
            <a:endParaRPr lang="en-US" altLang="zh-CN" sz="2000" dirty="0" smtClean="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C:\Users\CSR\Desktop\680fcf3ee2e34468_middl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 y="27517"/>
            <a:ext cx="10260013" cy="5371771"/>
          </a:xfrm>
          <a:prstGeom prst="rect">
            <a:avLst/>
          </a:prstGeom>
          <a:noFill/>
          <a:extLst>
            <a:ext uri="{909E8E84-426E-40DD-AFC4-6F175D3DCCD1}">
              <a14:hiddenFill xmlns:a14="http://schemas.microsoft.com/office/drawing/2010/main">
                <a:solidFill>
                  <a:srgbClr val="FFFFFF"/>
                </a:solidFill>
              </a14:hiddenFill>
            </a:ext>
          </a:extLst>
        </p:spPr>
      </p:pic>
      <p:sp>
        <p:nvSpPr>
          <p:cNvPr id="6146" name="标题 3"/>
          <p:cNvSpPr>
            <a:spLocks noGrp="1"/>
          </p:cNvSpPr>
          <p:nvPr>
            <p:ph type="title"/>
          </p:nvPr>
        </p:nvSpPr>
        <p:spPr>
          <a:xfrm>
            <a:off x="-3890" y="20278"/>
            <a:ext cx="8442633" cy="538987"/>
          </a:xfrm>
        </p:spPr>
        <p:txBody>
          <a:bodyPr/>
          <a:lstStyle/>
          <a:p>
            <a:pPr algn="l" eaLnBrk="1" hangingPunct="1"/>
            <a:r>
              <a:rPr lang="zh-CN" altLang="en-US" sz="2400" b="1" dirty="0" smtClean="0">
                <a:latin typeface="微软雅黑" panose="020B0503020204020204" pitchFamily="34" charset="-122"/>
                <a:ea typeface="微软雅黑" panose="020B0503020204020204" pitchFamily="34" charset="-122"/>
              </a:rPr>
              <a:t>内容概要</a:t>
            </a:r>
            <a:endParaRPr lang="zh-CN" altLang="en-US" sz="2400" b="1" dirty="0" smtClean="0">
              <a:latin typeface="微软雅黑" panose="020B0503020204020204" pitchFamily="34" charset="-122"/>
              <a:ea typeface="微软雅黑" panose="020B0503020204020204" pitchFamily="34" charset="-122"/>
            </a:endParaRPr>
          </a:p>
        </p:txBody>
      </p:sp>
      <p:sp>
        <p:nvSpPr>
          <p:cNvPr id="7" name="TextBox 6"/>
          <p:cNvSpPr txBox="1"/>
          <p:nvPr/>
        </p:nvSpPr>
        <p:spPr>
          <a:xfrm>
            <a:off x="2253544" y="1401812"/>
            <a:ext cx="5333069" cy="1692771"/>
          </a:xfrm>
          <a:prstGeom prst="rect">
            <a:avLst/>
          </a:prstGeom>
          <a:noFill/>
        </p:spPr>
        <p:txBody>
          <a:bodyPr>
            <a:spAutoFit/>
          </a:bodyPr>
          <a:lstStyle/>
          <a:p>
            <a:pPr>
              <a:lnSpc>
                <a:spcPct val="130000"/>
              </a:lnSpc>
              <a:buFont typeface="Arial" panose="020B0604020202020204" pitchFamily="34" charset="0"/>
              <a:buNone/>
              <a:defRP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Clr>
                <a:srgbClr val="FF0000"/>
              </a:buClr>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教学教务资料提交流程（典型案例）</a:t>
            </a:r>
            <a:endParaRPr lang="en-US" altLang="zh-CN" sz="2000" dirty="0" smtClean="0">
              <a:solidFill>
                <a:prstClr val="black"/>
              </a:solidFill>
              <a:latin typeface="微软雅黑" panose="020B0503020204020204" pitchFamily="34" charset="-122"/>
              <a:ea typeface="微软雅黑" panose="020B0503020204020204" pitchFamily="34" charset="-122"/>
            </a:endParaRPr>
          </a:p>
          <a:p>
            <a:pPr marL="342900" indent="-342900">
              <a:lnSpc>
                <a:spcPct val="130000"/>
              </a:lnSpc>
              <a:defRPr/>
            </a:pPr>
            <a:endParaRPr lang="en-US" altLang="zh-CN" sz="2000" dirty="0">
              <a:solidFill>
                <a:prstClr val="black"/>
              </a:solidFill>
              <a:latin typeface="微软雅黑" panose="020B0503020204020204" pitchFamily="34" charset="-122"/>
              <a:ea typeface="微软雅黑" panose="020B0503020204020204" pitchFamily="34" charset="-122"/>
            </a:endParaRPr>
          </a:p>
          <a:p>
            <a:pPr marL="342900" indent="-342900">
              <a:lnSpc>
                <a:spcPct val="130000"/>
              </a:lnSpc>
              <a:buFont typeface="Wingdings" panose="05000000000000000000" pitchFamily="2" charset="2"/>
              <a:buChar char="l"/>
              <a:defRPr/>
            </a:pPr>
            <a:r>
              <a:rPr lang="zh-CN" altLang="en-US" sz="2000" dirty="0" smtClean="0">
                <a:solidFill>
                  <a:prstClr val="black"/>
                </a:solidFill>
                <a:latin typeface="微软雅黑" panose="020B0503020204020204" pitchFamily="34" charset="-122"/>
                <a:ea typeface="微软雅黑" panose="020B0503020204020204" pitchFamily="34" charset="-122"/>
              </a:rPr>
              <a:t>教学教务实操演示</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5"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6"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4014018"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、专业人才培养方案审核</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29814" y="1578113"/>
            <a:ext cx="8010206" cy="105092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1.1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提交流程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smtClean="0">
                <a:latin typeface="微软雅黑" panose="020B0503020204020204" pitchFamily="34" charset="-122"/>
                <a:ea typeface="微软雅黑" panose="020B0503020204020204" pitchFamily="34" charset="-122"/>
                <a:sym typeface="+mn-ea"/>
              </a:rPr>
              <a:t> （</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a:solidFill>
                  <a:schemeClr val="tx1"/>
                </a:solidFill>
                <a:latin typeface="微软雅黑" panose="020B0503020204020204" pitchFamily="34" charset="-122"/>
                <a:ea typeface="微软雅黑" panose="020B0503020204020204" pitchFamily="34" charset="-122"/>
              </a:rPr>
              <a:t>项目部负责人或接口人</a:t>
            </a:r>
            <a:r>
              <a:rPr lang="zh-CN" altLang="en-US" sz="1600" dirty="0" smtClean="0">
                <a:solidFill>
                  <a:schemeClr val="tx1"/>
                </a:solidFill>
                <a:latin typeface="微软雅黑" panose="020B0503020204020204" pitchFamily="34" charset="-122"/>
                <a:ea typeface="微软雅黑" panose="020B0503020204020204" pitchFamily="34" charset="-122"/>
              </a:rPr>
              <a:t>提交；</a:t>
            </a:r>
            <a:endParaRPr lang="zh-CN" altLang="en-US" sz="1600" dirty="0" smtClean="0">
              <a:solidFill>
                <a:schemeClr val="tx1"/>
              </a:solidFill>
              <a:latin typeface="微软雅黑" panose="020B0503020204020204" pitchFamily="34" charset="-122"/>
              <a:ea typeface="微软雅黑" panose="020B0503020204020204" pitchFamily="34" charset="-122"/>
            </a:endParaRPr>
          </a:p>
          <a:p>
            <a:r>
              <a:rPr lang="en-US" altLang="zh-CN" sz="1600" dirty="0" smtClean="0">
                <a:latin typeface="微软雅黑" panose="020B0503020204020204" pitchFamily="34" charset="-122"/>
                <a:ea typeface="微软雅黑" panose="020B0503020204020204" pitchFamily="34" charset="-122"/>
                <a:sym typeface="+mn-ea"/>
              </a:rPr>
              <a:t> </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smtClean="0">
                <a:solidFill>
                  <a:schemeClr val="tx1"/>
                </a:solidFill>
                <a:latin typeface="微软雅黑" panose="020B0503020204020204" pitchFamily="34" charset="-122"/>
                <a:ea typeface="微软雅黑" panose="020B0503020204020204" pitchFamily="34" charset="-122"/>
              </a:rPr>
              <a:t>资源</a:t>
            </a:r>
            <a:r>
              <a:rPr lang="zh-CN" altLang="en-US" sz="1600" dirty="0">
                <a:solidFill>
                  <a:schemeClr val="tx1"/>
                </a:solidFill>
                <a:latin typeface="微软雅黑" panose="020B0503020204020204" pitchFamily="34" charset="-122"/>
                <a:ea typeface="微软雅黑" panose="020B0503020204020204" pitchFamily="34" charset="-122"/>
              </a:rPr>
              <a:t>部</a:t>
            </a:r>
            <a:r>
              <a:rPr lang="zh-CN" altLang="en-US" sz="1600" dirty="0" smtClean="0">
                <a:solidFill>
                  <a:schemeClr val="tx1"/>
                </a:solidFill>
                <a:latin typeface="微软雅黑" panose="020B0503020204020204" pitchFamily="34" charset="-122"/>
                <a:ea typeface="微软雅黑" panose="020B0503020204020204" pitchFamily="34" charset="-122"/>
              </a:rPr>
              <a:t>审核。</a:t>
            </a:r>
            <a:endParaRPr lang="en-US" altLang="zh-CN" sz="1600" dirty="0">
              <a:solidFill>
                <a:schemeClr val="tx1"/>
              </a:solidFill>
              <a:latin typeface="微软雅黑" panose="020B0503020204020204" pitchFamily="34" charset="-122"/>
              <a:ea typeface="微软雅黑" panose="020B0503020204020204" pitchFamily="34" charset="-122"/>
            </a:endParaRPr>
          </a:p>
          <a:p>
            <a:r>
              <a:rPr lang="en-US" altLang="zh-CN" sz="1600" dirty="0">
                <a:latin typeface="方正兰亭黑简体" panose="02000000000000000000" pitchFamily="2" charset="-122"/>
                <a:ea typeface="方正兰亭黑简体" panose="02000000000000000000" pitchFamily="2" charset="-122"/>
              </a:rPr>
              <a:t> </a:t>
            </a:r>
            <a:endParaRPr lang="en-US" altLang="zh-CN" sz="1600" dirty="0">
              <a:latin typeface="方正兰亭黑简体" panose="02000000000000000000" pitchFamily="2" charset="-122"/>
              <a:ea typeface="方正兰亭黑简体" panose="02000000000000000000" pitchFamily="2" charset="-122"/>
            </a:endParaRPr>
          </a:p>
        </p:txBody>
      </p:sp>
      <p:sp>
        <p:nvSpPr>
          <p:cNvPr id="8" name="矩形 7"/>
          <p:cNvSpPr/>
          <p:nvPr/>
        </p:nvSpPr>
        <p:spPr>
          <a:xfrm>
            <a:off x="1029814" y="3254217"/>
            <a:ext cx="7530224" cy="75501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1.2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提交时间</a:t>
            </a:r>
            <a:endParaRPr lang="en-US" altLang="zh-CN" sz="1600" dirty="0">
              <a:solidFill>
                <a:srgbClr val="1F497D"/>
              </a:solidFill>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smtClean="0">
                <a:latin typeface="微软雅黑" panose="020B0503020204020204" pitchFamily="34" charset="-122"/>
                <a:ea typeface="微软雅黑" panose="020B0503020204020204" pitchFamily="34" charset="-122"/>
              </a:rPr>
              <a:t>项目</a:t>
            </a:r>
            <a:r>
              <a:rPr lang="zh-CN" altLang="en-US" sz="1600" dirty="0">
                <a:latin typeface="微软雅黑" panose="020B0503020204020204" pitchFamily="34" charset="-122"/>
                <a:ea typeface="微软雅黑" panose="020B0503020204020204" pitchFamily="34" charset="-122"/>
              </a:rPr>
              <a:t>筹备及启动阶段；</a:t>
            </a:r>
            <a:endParaRPr lang="en-US" altLang="zh-CN" sz="1600" dirty="0">
              <a:latin typeface="微软雅黑" panose="020B0503020204020204" pitchFamily="34" charset="-122"/>
              <a:ea typeface="微软雅黑" panose="020B0503020204020204" pitchFamily="34" charset="-122"/>
            </a:endParaRPr>
          </a:p>
          <a:p>
            <a:pPr>
              <a:lnSpc>
                <a:spcPct val="90000"/>
              </a:lnSpc>
            </a:pP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）校方</a:t>
            </a:r>
            <a:r>
              <a:rPr lang="zh-CN" altLang="en-US" sz="1600" dirty="0">
                <a:latin typeface="微软雅黑" panose="020B0503020204020204" pitchFamily="34" charset="-122"/>
                <a:ea typeface="微软雅黑" panose="020B0503020204020204" pitchFamily="34" charset="-122"/>
              </a:rPr>
              <a:t>或项目部发起修订时，由项目部负责修订，经审批通过后备案。</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3797993"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、教学安排审核流程</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80240" y="1473820"/>
            <a:ext cx="7218117" cy="129730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2.1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提交流程</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1</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smtClean="0">
                <a:solidFill>
                  <a:schemeClr val="tx1"/>
                </a:solidFill>
                <a:latin typeface="微软雅黑" panose="020B0503020204020204" pitchFamily="34" charset="-122"/>
                <a:ea typeface="微软雅黑" panose="020B0503020204020204" pitchFamily="34" charset="-122"/>
                <a:sym typeface="+mn-ea"/>
              </a:rPr>
              <a:t>发送申请前对照人培与课表</a:t>
            </a:r>
            <a:endParaRPr lang="zh-CN" altLang="en-US" sz="1600" dirty="0" smtClean="0">
              <a:solidFill>
                <a:schemeClr val="tx1"/>
              </a:solidFill>
              <a:latin typeface="微软雅黑" panose="020B0503020204020204" pitchFamily="34" charset="-122"/>
              <a:ea typeface="微软雅黑" panose="020B0503020204020204" pitchFamily="34" charset="-122"/>
              <a:sym typeface="+mn-ea"/>
            </a:endParaRPr>
          </a:p>
          <a:p>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2</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a:solidFill>
                  <a:schemeClr val="tx1"/>
                </a:solidFill>
                <a:latin typeface="微软雅黑" panose="020B0503020204020204" pitchFamily="34" charset="-122"/>
                <a:ea typeface="微软雅黑" panose="020B0503020204020204" pitchFamily="34" charset="-122"/>
              </a:rPr>
              <a:t>项目部发送</a:t>
            </a:r>
            <a:r>
              <a:rPr lang="zh-CN" altLang="en-US" sz="1600" dirty="0" smtClean="0">
                <a:solidFill>
                  <a:schemeClr val="tx1"/>
                </a:solidFill>
                <a:latin typeface="微软雅黑" panose="020B0503020204020204" pitchFamily="34" charset="-122"/>
                <a:ea typeface="微软雅黑" panose="020B0503020204020204" pitchFamily="34" charset="-122"/>
              </a:rPr>
              <a:t>申请</a:t>
            </a:r>
            <a:endParaRPr lang="zh-CN" altLang="en-US"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sym typeface="+mn-ea"/>
              </a:rPr>
              <a:t>（</a:t>
            </a:r>
            <a:r>
              <a:rPr lang="en-US" altLang="zh-CN" sz="1600" dirty="0" smtClean="0">
                <a:latin typeface="微软雅黑" panose="020B0503020204020204" pitchFamily="34" charset="-122"/>
                <a:ea typeface="微软雅黑" panose="020B0503020204020204" pitchFamily="34" charset="-122"/>
                <a:sym typeface="+mn-ea"/>
              </a:rPr>
              <a:t>3</a:t>
            </a:r>
            <a:r>
              <a:rPr lang="zh-CN" altLang="en-US" sz="1600" dirty="0" smtClean="0">
                <a:latin typeface="微软雅黑" panose="020B0503020204020204" pitchFamily="34" charset="-122"/>
                <a:ea typeface="微软雅黑" panose="020B0503020204020204" pitchFamily="34" charset="-122"/>
                <a:sym typeface="+mn-ea"/>
              </a:rPr>
              <a:t>）</a:t>
            </a:r>
            <a:r>
              <a:rPr lang="zh-CN" altLang="en-US" sz="1600" dirty="0" smtClean="0">
                <a:solidFill>
                  <a:schemeClr val="tx1"/>
                </a:solidFill>
                <a:latin typeface="微软雅黑" panose="020B0503020204020204" pitchFamily="34" charset="-122"/>
                <a:ea typeface="微软雅黑" panose="020B0503020204020204" pitchFamily="34" charset="-122"/>
                <a:sym typeface="+mn-ea"/>
              </a:rPr>
              <a:t>运营</a:t>
            </a:r>
            <a:r>
              <a:rPr lang="zh-CN" altLang="en-US" sz="1600" dirty="0">
                <a:solidFill>
                  <a:schemeClr val="tx1"/>
                </a:solidFill>
                <a:latin typeface="微软雅黑" panose="020B0503020204020204" pitchFamily="34" charset="-122"/>
                <a:ea typeface="微软雅黑" panose="020B0503020204020204" pitchFamily="34" charset="-122"/>
                <a:sym typeface="+mn-ea"/>
              </a:rPr>
              <a:t>事业部教务</a:t>
            </a:r>
            <a:r>
              <a:rPr lang="zh-CN" altLang="en-US" sz="1600" dirty="0" smtClean="0">
                <a:solidFill>
                  <a:schemeClr val="tx1"/>
                </a:solidFill>
                <a:latin typeface="微软雅黑" panose="020B0503020204020204" pitchFamily="34" charset="-122"/>
                <a:ea typeface="微软雅黑" panose="020B0503020204020204" pitchFamily="34" charset="-122"/>
                <a:sym typeface="+mn-ea"/>
              </a:rPr>
              <a:t>审核合理性</a:t>
            </a:r>
            <a:endParaRPr lang="zh-CN" altLang="en-US" sz="1600" dirty="0" smtClean="0">
              <a:solidFill>
                <a:schemeClr val="tx1"/>
              </a:solidFill>
              <a:latin typeface="微软雅黑" panose="020B0503020204020204" pitchFamily="34" charset="-122"/>
              <a:ea typeface="微软雅黑" panose="020B0503020204020204" pitchFamily="34" charset="-122"/>
              <a:sym typeface="+mn-ea"/>
            </a:endParaRPr>
          </a:p>
          <a:p>
            <a:r>
              <a:rPr lang="zh-CN" altLang="en-US" sz="1600" b="1" dirty="0" smtClean="0">
                <a:solidFill>
                  <a:srgbClr val="F00000"/>
                </a:solidFill>
                <a:latin typeface="微软雅黑" panose="020B0503020204020204" pitchFamily="34" charset="-122"/>
                <a:ea typeface="微软雅黑" panose="020B0503020204020204" pitchFamily="34" charset="-122"/>
                <a:cs typeface="Times New Roman" panose="02020603050405020304" pitchFamily="18" charset="0"/>
              </a:rPr>
              <a:t>注意：提交教学安排时，请在附件中提交该学期课程表</a:t>
            </a:r>
            <a:r>
              <a:rPr lang="en-US" altLang="zh-CN" sz="1600" b="1"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rPr>
              <a:t>  </a:t>
            </a:r>
            <a:endParaRPr lang="en-US" altLang="zh-CN" sz="1600" dirty="0" smtClean="0">
              <a:solidFill>
                <a:srgbClr val="1F497D"/>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p:cNvSpPr/>
          <p:nvPr/>
        </p:nvSpPr>
        <p:spPr>
          <a:xfrm>
            <a:off x="1114896" y="3111382"/>
            <a:ext cx="5815310" cy="1052596"/>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2.2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提交时间</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a:latin typeface="微软雅黑" panose="020B0503020204020204" pitchFamily="34" charset="-122"/>
                <a:ea typeface="微软雅黑" panose="020B0503020204020204" pitchFamily="34" charset="-122"/>
              </a:rPr>
              <a:t>每学期开学后，各项目部应基于实际教学情况，</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制定本学期教学安排，通过“运营管理中心”</a:t>
            </a:r>
            <a:endParaRPr lang="en-US" altLang="zh-CN" sz="1600" dirty="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提交审核，逐级批准后完成报备。</a:t>
            </a: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4662089"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、教材申订流程提交</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831850" y="1333500"/>
            <a:ext cx="8780145" cy="2005330"/>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3.1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提交流程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a:latin typeface="微软雅黑" panose="020B0503020204020204" pitchFamily="34" charset="-122"/>
                <a:ea typeface="微软雅黑" panose="020B0503020204020204" pitchFamily="34" charset="-122"/>
              </a:rPr>
              <a:t>教材申订分为项目部申订、学校订购和书商订购三种情况，统一通过</a:t>
            </a:r>
            <a:r>
              <a:rPr lang="zh-CN" altLang="en-US" sz="1600" dirty="0" smtClean="0">
                <a:latin typeface="微软雅黑" panose="020B0503020204020204" pitchFamily="34" charset="-122"/>
                <a:ea typeface="微软雅黑" panose="020B0503020204020204" pitchFamily="34" charset="-122"/>
              </a:rPr>
              <a:t>运营管理</a:t>
            </a:r>
            <a:r>
              <a:rPr lang="zh-CN" altLang="en-US" sz="1600" dirty="0">
                <a:latin typeface="微软雅黑" panose="020B0503020204020204" pitchFamily="34" charset="-122"/>
                <a:ea typeface="微软雅黑" panose="020B0503020204020204" pitchFamily="34" charset="-122"/>
              </a:rPr>
              <a:t>中心提交流程。</a:t>
            </a:r>
            <a:endParaRPr lang="zh-CN" altLang="en-US"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项目部直接申订，由项目部提交申订流程，审批通过后，启动</a:t>
            </a:r>
            <a:r>
              <a:rPr lang="zh-CN" altLang="en-US" sz="1600" dirty="0" smtClean="0">
                <a:latin typeface="微软雅黑" panose="020B0503020204020204" pitchFamily="34" charset="-122"/>
                <a:ea typeface="微软雅黑" panose="020B0503020204020204" pitchFamily="34" charset="-122"/>
              </a:rPr>
              <a:t>教材    后续</a:t>
            </a:r>
            <a:r>
              <a:rPr lang="zh-CN" altLang="en-US" sz="1600" dirty="0">
                <a:latin typeface="微软雅黑" panose="020B0503020204020204" pitchFamily="34" charset="-122"/>
                <a:ea typeface="微软雅黑" panose="020B0503020204020204" pitchFamily="34" charset="-122"/>
              </a:rPr>
              <a:t>印刷与发货；</a:t>
            </a:r>
            <a:endParaRPr lang="zh-CN" altLang="en-US"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2</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学校订购，由项目部负责人或资源部与学校协商，并签订合同，</a:t>
            </a:r>
            <a:r>
              <a:rPr lang="zh-CN" altLang="en-US" sz="1600" dirty="0" smtClean="0">
                <a:latin typeface="微软雅黑" panose="020B0503020204020204" pitchFamily="34" charset="-122"/>
                <a:ea typeface="微软雅黑" panose="020B0503020204020204" pitchFamily="34" charset="-122"/>
              </a:rPr>
              <a:t>由项目</a:t>
            </a:r>
            <a:r>
              <a:rPr lang="zh-CN" altLang="en-US" sz="1600" dirty="0">
                <a:latin typeface="微软雅黑" panose="020B0503020204020204" pitchFamily="34" charset="-122"/>
                <a:ea typeface="微软雅黑" panose="020B0503020204020204" pitchFamily="34" charset="-122"/>
              </a:rPr>
              <a:t>部提交申订流程，订购</a:t>
            </a:r>
            <a:r>
              <a:rPr lang="zh-CN" altLang="en-US" sz="1600" dirty="0" smtClean="0">
                <a:latin typeface="微软雅黑" panose="020B0503020204020204" pitchFamily="34" charset="-122"/>
                <a:ea typeface="微软雅黑" panose="020B0503020204020204" pitchFamily="34" charset="-122"/>
              </a:rPr>
              <a:t>方式</a:t>
            </a:r>
            <a:r>
              <a:rPr lang="zh-CN" altLang="en-US" sz="1600" dirty="0">
                <a:latin typeface="微软雅黑" panose="020B0503020204020204" pitchFamily="34" charset="-122"/>
                <a:ea typeface="微软雅黑" panose="020B0503020204020204" pitchFamily="34" charset="-122"/>
              </a:rPr>
              <a:t>选“学校订购”，审批通过后，启动教材的印刷与发货；</a:t>
            </a:r>
            <a:endParaRPr lang="zh-CN" altLang="en-US" sz="1600" dirty="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3</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书商订购，由资源部与书商洽谈，并签订合同，由项目部负责人通过“运营管理中心”提交申</a:t>
            </a:r>
            <a:r>
              <a:rPr lang="zh-CN" altLang="en-US" sz="1600" dirty="0" smtClean="0">
                <a:latin typeface="微软雅黑" panose="020B0503020204020204" pitchFamily="34" charset="-122"/>
                <a:ea typeface="微软雅黑" panose="020B0503020204020204" pitchFamily="34" charset="-122"/>
              </a:rPr>
              <a:t>订流程</a:t>
            </a:r>
            <a:r>
              <a:rPr lang="zh-CN" altLang="en-US" sz="1600" dirty="0">
                <a:latin typeface="微软雅黑" panose="020B0503020204020204" pitchFamily="34" charset="-122"/>
                <a:ea typeface="微软雅黑" panose="020B0503020204020204" pitchFamily="34" charset="-122"/>
              </a:rPr>
              <a:t>，订购方式选“书商订购”，审批通过后，启动教材的印刷与发货</a:t>
            </a:r>
            <a:r>
              <a:rPr lang="zh-CN" altLang="en-US" sz="1600" dirty="0" smtClean="0">
                <a:latin typeface="微软雅黑" panose="020B0503020204020204" pitchFamily="34" charset="-122"/>
                <a:ea typeface="微软雅黑" panose="020B0503020204020204" pitchFamily="34" charset="-122"/>
              </a:rPr>
              <a:t>。</a:t>
            </a:r>
            <a:endParaRPr lang="zh-CN" altLang="en-US" sz="1600" dirty="0" smtClean="0">
              <a:latin typeface="微软雅黑" panose="020B0503020204020204" pitchFamily="34" charset="-122"/>
              <a:ea typeface="微软雅黑" panose="020B0503020204020204" pitchFamily="34" charset="-122"/>
            </a:endParaRPr>
          </a:p>
          <a:p>
            <a:r>
              <a:rPr lang="en-US" altLang="zh-CN" sz="1400" dirty="0" smtClean="0">
                <a:latin typeface="方正兰亭黑简体" panose="02000000000000000000" pitchFamily="2" charset="-122"/>
                <a:ea typeface="方正兰亭黑简体" panose="02000000000000000000" pitchFamily="2" charset="-122"/>
              </a:rPr>
              <a:t>   </a:t>
            </a:r>
            <a:endParaRPr lang="en-US" altLang="zh-CN" sz="1400" dirty="0">
              <a:latin typeface="方正兰亭黑简体" panose="02000000000000000000" pitchFamily="2" charset="-122"/>
              <a:ea typeface="方正兰亭黑简体" panose="02000000000000000000" pitchFamily="2" charset="-122"/>
            </a:endParaRPr>
          </a:p>
        </p:txBody>
      </p:sp>
      <p:sp>
        <p:nvSpPr>
          <p:cNvPr id="8" name="矩形 7"/>
          <p:cNvSpPr/>
          <p:nvPr/>
        </p:nvSpPr>
        <p:spPr>
          <a:xfrm>
            <a:off x="831850" y="3749675"/>
            <a:ext cx="8780145" cy="80454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3.2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提交时间</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1600" dirty="0">
                <a:latin typeface="微软雅黑" panose="020B0503020204020204" pitchFamily="34" charset="-122"/>
                <a:ea typeface="微软雅黑" panose="020B0503020204020204" pitchFamily="34" charset="-122"/>
              </a:rPr>
              <a:t>教材申订时，流程审核通过后，教材印刷、采购周期为</a:t>
            </a:r>
            <a:r>
              <a:rPr lang="en-US" altLang="zh-CN" sz="1600" dirty="0">
                <a:latin typeface="微软雅黑" panose="020B0503020204020204" pitchFamily="34" charset="-122"/>
                <a:ea typeface="微软雅黑" panose="020B0503020204020204" pitchFamily="34" charset="-122"/>
              </a:rPr>
              <a:t>30 </a:t>
            </a:r>
            <a:r>
              <a:rPr lang="zh-CN" altLang="en-US" sz="1600" dirty="0">
                <a:latin typeface="微软雅黑" panose="020B0503020204020204" pitchFamily="34" charset="-122"/>
                <a:ea typeface="微软雅黑" panose="020B0503020204020204" pitchFamily="34" charset="-122"/>
              </a:rPr>
              <a:t>个工作日，项目部应预留充足时间并按要求提交需求；如订书时在春节期间时，时间节点需提前</a:t>
            </a:r>
            <a:r>
              <a:rPr lang="en-US" altLang="zh-CN" sz="1600" dirty="0">
                <a:latin typeface="微软雅黑" panose="020B0503020204020204" pitchFamily="34" charset="-122"/>
                <a:ea typeface="微软雅黑" panose="020B0503020204020204" pitchFamily="34" charset="-122"/>
              </a:rPr>
              <a:t>2-3</a:t>
            </a:r>
            <a:r>
              <a:rPr lang="zh-CN" altLang="en-US" sz="1600" dirty="0">
                <a:latin typeface="微软雅黑" panose="020B0503020204020204" pitchFamily="34" charset="-122"/>
                <a:ea typeface="微软雅黑" panose="020B0503020204020204" pitchFamily="34" charset="-122"/>
              </a:rPr>
              <a:t>个月。</a:t>
            </a: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4158033" cy="377026"/>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、教学资料文件提交</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1080135" y="1473835"/>
            <a:ext cx="8930640" cy="75501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提交内容</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1600" dirty="0" smtClean="0">
                <a:latin typeface="微软雅黑" panose="020B0503020204020204" pitchFamily="34" charset="-122"/>
                <a:ea typeface="微软雅黑" panose="020B0503020204020204" pitchFamily="34" charset="-122"/>
              </a:rPr>
              <a:t>教学</a:t>
            </a:r>
            <a:r>
              <a:rPr lang="zh-CN" altLang="en-US" sz="1600" dirty="0">
                <a:latin typeface="微软雅黑" panose="020B0503020204020204" pitchFamily="34" charset="-122"/>
                <a:ea typeface="微软雅黑" panose="020B0503020204020204" pitchFamily="34" charset="-122"/>
              </a:rPr>
              <a:t>资料包括教学大纲、课程标准、课件、教案、录屏、视频、代码及信息化教学资源等。</a:t>
            </a:r>
            <a:endParaRPr lang="en-US" altLang="zh-CN" sz="1600" dirty="0">
              <a:latin typeface="微软雅黑" panose="020B0503020204020204" pitchFamily="34" charset="-122"/>
              <a:ea typeface="微软雅黑" panose="020B0503020204020204" pitchFamily="34" charset="-122"/>
            </a:endParaRPr>
          </a:p>
          <a:p>
            <a:pPr>
              <a:lnSpc>
                <a:spcPct val="90000"/>
              </a:lnSpc>
            </a:pPr>
            <a:r>
              <a:rPr lang="zh-CN" altLang="en-US" sz="1600" dirty="0">
                <a:latin typeface="微软雅黑" panose="020B0503020204020204" pitchFamily="34" charset="-122"/>
                <a:ea typeface="微软雅黑" panose="020B0503020204020204" pitchFamily="34" charset="-122"/>
              </a:rPr>
              <a:t>由教学教务负责人统一汇总项目部讲师相关教学</a:t>
            </a:r>
            <a:r>
              <a:rPr lang="zh-CN" altLang="en-US" sz="1600" dirty="0" smtClean="0">
                <a:latin typeface="微软雅黑" panose="020B0503020204020204" pitchFamily="34" charset="-122"/>
                <a:ea typeface="微软雅黑" panose="020B0503020204020204" pitchFamily="34" charset="-122"/>
              </a:rPr>
              <a:t>资料进行提交。</a:t>
            </a:r>
            <a:endParaRPr lang="en-US" altLang="zh-CN" sz="1600" dirty="0" smtClean="0">
              <a:latin typeface="微软雅黑" panose="020B0503020204020204" pitchFamily="34" charset="-122"/>
              <a:ea typeface="微软雅黑" panose="020B0503020204020204" pitchFamily="34" charset="-122"/>
            </a:endParaRPr>
          </a:p>
        </p:txBody>
      </p:sp>
      <p:sp>
        <p:nvSpPr>
          <p:cNvPr id="8" name="矩形 7"/>
          <p:cNvSpPr/>
          <p:nvPr/>
        </p:nvSpPr>
        <p:spPr>
          <a:xfrm>
            <a:off x="1115060" y="3111500"/>
            <a:ext cx="8300720" cy="533400"/>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4.2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提交时间</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1600" dirty="0">
                <a:latin typeface="微软雅黑" panose="020B0503020204020204" pitchFamily="34" charset="-122"/>
                <a:ea typeface="微软雅黑" panose="020B0503020204020204" pitchFamily="34" charset="-122"/>
              </a:rPr>
              <a:t>项目部根据实际自行编制，每年</a:t>
            </a: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8 </a:t>
            </a:r>
            <a:r>
              <a:rPr lang="zh-CN" altLang="en-US" sz="1600" dirty="0">
                <a:latin typeface="微软雅黑" panose="020B0503020204020204" pitchFamily="34" charset="-122"/>
                <a:ea typeface="微软雅黑" panose="020B0503020204020204" pitchFamily="34" charset="-122"/>
              </a:rPr>
              <a:t>月项目部应完成前一学期资料的汇总报备</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接连接符 5"/>
          <p:cNvSpPr>
            <a:spLocks noChangeShapeType="1"/>
          </p:cNvSpPr>
          <p:nvPr/>
        </p:nvSpPr>
        <p:spPr bwMode="auto">
          <a:xfrm flipH="1">
            <a:off x="240469" y="561645"/>
            <a:ext cx="3475223" cy="0"/>
          </a:xfrm>
          <a:prstGeom prst="line">
            <a:avLst/>
          </a:prstGeom>
          <a:noFill/>
          <a:ln w="9525" cap="flat" cmpd="sng">
            <a:solidFill>
              <a:srgbClr val="00B0F0"/>
            </a:solidFill>
            <a:bevel/>
          </a:ln>
        </p:spPr>
        <p:txBody>
          <a:bodyPr/>
          <a:lstStyle/>
          <a:p>
            <a:endParaRPr lang="zh-CN" altLang="en-US">
              <a:solidFill>
                <a:prstClr val="black"/>
              </a:solidFill>
            </a:endParaRPr>
          </a:p>
        </p:txBody>
      </p:sp>
      <p:sp>
        <p:nvSpPr>
          <p:cNvPr id="5" name="Rectangle 7"/>
          <p:cNvSpPr>
            <a:spLocks noChangeArrowheads="1"/>
          </p:cNvSpPr>
          <p:nvPr/>
        </p:nvSpPr>
        <p:spPr bwMode="auto">
          <a:xfrm>
            <a:off x="0" y="523567"/>
            <a:ext cx="242250" cy="71396"/>
          </a:xfrm>
          <a:prstGeom prst="rect">
            <a:avLst/>
          </a:prstGeom>
          <a:solidFill>
            <a:srgbClr val="00B0F0"/>
          </a:solidFill>
          <a:ln w="9525" cmpd="sng">
            <a:noFill/>
            <a:miter lim="800000"/>
          </a:ln>
        </p:spPr>
        <p:txBody>
          <a:bodyPr wrap="none" anchor="ctr"/>
          <a:lstStyle/>
          <a:p>
            <a:endParaRPr lang="zh-CN" altLang="zh-CN">
              <a:solidFill>
                <a:srgbClr val="000000"/>
              </a:solidFill>
              <a:sym typeface="宋体" panose="02010600030101010101" pitchFamily="2" charset="-122"/>
            </a:endParaRPr>
          </a:p>
        </p:txBody>
      </p:sp>
      <p:sp>
        <p:nvSpPr>
          <p:cNvPr id="9" name="标题 3"/>
          <p:cNvSpPr>
            <a:spLocks noGrp="1"/>
          </p:cNvSpPr>
          <p:nvPr>
            <p:ph type="title"/>
          </p:nvPr>
        </p:nvSpPr>
        <p:spPr>
          <a:xfrm>
            <a:off x="0" y="68883"/>
            <a:ext cx="8645120" cy="523567"/>
          </a:xfrm>
        </p:spPr>
        <p:txBody>
          <a:bodyPr>
            <a:normAutofit/>
          </a:bodyPr>
          <a:lstStyle/>
          <a:p>
            <a:pPr algn="l"/>
            <a:r>
              <a:rPr lang="zh-CN" altLang="en-US" sz="2400" b="1" dirty="0" smtClean="0">
                <a:latin typeface="微软雅黑" panose="020B0503020204020204" pitchFamily="34" charset="-122"/>
                <a:ea typeface="微软雅黑" panose="020B0503020204020204" pitchFamily="34" charset="-122"/>
              </a:rPr>
              <a:t>一、</a:t>
            </a:r>
            <a:r>
              <a:rPr lang="zh-CN" altLang="en-US" sz="2400" b="1" dirty="0" smtClean="0">
                <a:solidFill>
                  <a:prstClr val="black"/>
                </a:solidFill>
                <a:latin typeface="微软雅黑" panose="020B0503020204020204" pitchFamily="34" charset="-122"/>
                <a:ea typeface="微软雅黑" panose="020B0503020204020204" pitchFamily="34" charset="-122"/>
              </a:rPr>
              <a:t>教学</a:t>
            </a:r>
            <a:r>
              <a:rPr lang="zh-CN" altLang="en-US" sz="2400" b="1" dirty="0">
                <a:solidFill>
                  <a:prstClr val="black"/>
                </a:solidFill>
                <a:latin typeface="微软雅黑" panose="020B0503020204020204" pitchFamily="34" charset="-122"/>
                <a:ea typeface="微软雅黑" panose="020B0503020204020204" pitchFamily="34" charset="-122"/>
              </a:rPr>
              <a:t>教务</a:t>
            </a:r>
            <a:r>
              <a:rPr lang="zh-CN" altLang="en-US" sz="2400" b="1" dirty="0" smtClean="0">
                <a:solidFill>
                  <a:prstClr val="black"/>
                </a:solidFill>
                <a:latin typeface="微软雅黑" panose="020B0503020204020204" pitchFamily="34" charset="-122"/>
                <a:ea typeface="微软雅黑" panose="020B0503020204020204" pitchFamily="34" charset="-122"/>
              </a:rPr>
              <a:t>资料提交流程</a:t>
            </a:r>
            <a:endParaRPr lang="zh-CN" altLang="en-US"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683940" y="888464"/>
            <a:ext cx="3870002" cy="369332"/>
          </a:xfrm>
          <a:prstGeom prst="rect">
            <a:avLst/>
          </a:prstGeom>
        </p:spPr>
        <p:txBody>
          <a:bodyPr wrap="square">
            <a:spAutoFit/>
          </a:bodyPr>
          <a:lstStyle/>
          <a:p>
            <a:pPr>
              <a:lnSpc>
                <a:spcPct val="90000"/>
              </a:lnSpc>
            </a:pPr>
            <a:r>
              <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、授课异动审批与备案</a:t>
            </a:r>
            <a:endParaRPr lang="en-US" altLang="zh-CN" sz="2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p:cNvSpPr/>
          <p:nvPr/>
        </p:nvSpPr>
        <p:spPr>
          <a:xfrm>
            <a:off x="468630" y="1402080"/>
            <a:ext cx="9337040" cy="119697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5.1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提交流程（重新提交教学安排）</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1600" dirty="0">
                <a:solidFill>
                  <a:srgbClr val="FF0000"/>
                </a:solidFill>
                <a:latin typeface="微软雅黑" panose="020B0503020204020204" pitchFamily="34" charset="-122"/>
                <a:ea typeface="微软雅黑" panose="020B0503020204020204" pitchFamily="34" charset="-122"/>
              </a:rPr>
              <a:t>运营专员初审</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教务专员审批 </a:t>
            </a:r>
            <a:r>
              <a:rPr lang="en-US" altLang="zh-CN" sz="1600" dirty="0">
                <a:solidFill>
                  <a:srgbClr val="FF0000"/>
                </a:solidFill>
                <a:latin typeface="微软雅黑" panose="020B0503020204020204" pitchFamily="34" charset="-122"/>
                <a:ea typeface="微软雅黑" panose="020B0503020204020204" pitchFamily="34" charset="-122"/>
              </a:rPr>
              <a:t>——</a:t>
            </a:r>
            <a:r>
              <a:rPr lang="zh-CN" altLang="en-US" sz="1600" dirty="0">
                <a:solidFill>
                  <a:srgbClr val="FF0000"/>
                </a:solidFill>
                <a:latin typeface="微软雅黑" panose="020B0503020204020204" pitchFamily="34" charset="-122"/>
                <a:ea typeface="微软雅黑" panose="020B0503020204020204" pitchFamily="34" charset="-122"/>
              </a:rPr>
              <a:t>运营事业部教务主管审批</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90000"/>
              </a:lnSpc>
            </a:pPr>
            <a:r>
              <a:rPr lang="zh-CN" altLang="en-US" sz="1600" dirty="0">
                <a:latin typeface="微软雅黑" panose="020B0503020204020204" pitchFamily="34" charset="-122"/>
                <a:ea typeface="微软雅黑" panose="020B0503020204020204" pitchFamily="34" charset="-122"/>
              </a:rPr>
              <a:t>授课异动随时发生，项目部随着人员的变动请提前做出修改，并通过“运营管理中心”更新本学期的新教学安排、课时费预算（提交内容应详细说明异动情况及处理意见，新教学安排中要体现离职人员的实际课时数），经逐级批准后依照执行，如处理过程中出现问题，应及时反馈。</a:t>
            </a:r>
            <a:endParaRPr lang="en-US" altLang="zh-CN" sz="1600" dirty="0">
              <a:latin typeface="微软雅黑" panose="020B0503020204020204" pitchFamily="34" charset="-122"/>
              <a:ea typeface="微软雅黑" panose="020B0503020204020204" pitchFamily="34" charset="-122"/>
            </a:endParaRPr>
          </a:p>
        </p:txBody>
      </p:sp>
      <p:sp>
        <p:nvSpPr>
          <p:cNvPr id="8" name="矩形 7"/>
          <p:cNvSpPr/>
          <p:nvPr/>
        </p:nvSpPr>
        <p:spPr>
          <a:xfrm>
            <a:off x="468630" y="2967990"/>
            <a:ext cx="9121775" cy="975995"/>
          </a:xfrm>
          <a:prstGeom prst="rect">
            <a:avLst/>
          </a:prstGeom>
        </p:spPr>
        <p:txBody>
          <a:bodyPr wrap="square">
            <a:spAutoFit/>
          </a:bodyPr>
          <a:lstStyle/>
          <a:p>
            <a:pPr>
              <a:lnSpc>
                <a:spcPct val="90000"/>
              </a:lnSpc>
            </a:pP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5.2    </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提交时间</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90000"/>
              </a:lnSpc>
            </a:pPr>
            <a:r>
              <a:rPr lang="zh-CN" altLang="en-US" sz="1600" dirty="0">
                <a:latin typeface="微软雅黑" panose="020B0503020204020204" pitchFamily="34" charset="-122"/>
                <a:ea typeface="微软雅黑" panose="020B0503020204020204" pitchFamily="34" charset="-122"/>
                <a:sym typeface="+mn-ea"/>
              </a:rPr>
              <a:t>人员异动时，</a:t>
            </a:r>
            <a:r>
              <a:rPr lang="zh-CN" altLang="en-US" sz="1600" dirty="0">
                <a:latin typeface="微软雅黑" panose="020B0503020204020204" pitchFamily="34" charset="-122"/>
                <a:ea typeface="微软雅黑" panose="020B0503020204020204" pitchFamily="34" charset="-122"/>
              </a:rPr>
              <a:t>项目部教务负责人需立即提交教学安排和预算。审核通过的课时费预算、教学安排将作为发放课时费的依据，如果有授课异动的情况，导致核算课时、发放课时费时出现差异或其他问题，由项目部负责人承担相应责任。</a:t>
            </a:r>
            <a:r>
              <a:rPr lang="en-US" altLang="zh-CN" sz="1600" dirty="0">
                <a:latin typeface="微软雅黑" panose="020B0503020204020204" pitchFamily="34" charset="-122"/>
                <a:ea typeface="微软雅黑" panose="020B0503020204020204" pitchFamily="34" charset="-122"/>
              </a:rPr>
              <a:t>   </a:t>
            </a:r>
            <a:endParaRPr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989E"/>
        </a:solidFill>
        <a:ln w="12700" cap="flat">
          <a:noFill/>
          <a:miter lim="400000"/>
        </a:ln>
      </a:spPr>
      <a:bodyPr wrap="square" lIns="45719" tIns="45719" rIns="45719" bIns="45719" numCol="1" anchor="ctr">
        <a:noAutofit/>
      </a:bodyPr>
      <a:lstStyle>
        <a:defPPr algn="ctr" defTabSz="913765">
          <a:lnSpc>
            <a:spcPct val="150000"/>
          </a:lnSpc>
          <a:defRPr dirty="0" smtClean="0">
            <a:latin typeface="Arial" panose="020B0604020202020204"/>
            <a:ea typeface="Arial" panose="020B0604020202020204"/>
            <a:cs typeface="Arial" panose="020B0604020202020204"/>
            <a:sym typeface="Arial" panose="020B0604020202020204"/>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lang="zh-CN" altLang="en-US" b="1" dirty="0">
            <a:solidFill>
              <a:prstClr val="black"/>
            </a:solidFill>
            <a:latin typeface="微软雅黑" panose="020B0503020204020204" pitchFamily="34" charset="-122"/>
            <a:ea typeface="微软雅黑" panose="020B0503020204020204" pitchFamily="34" charset="-122"/>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3319</Words>
  <Application>WPS 演示</Application>
  <PresentationFormat>自定义</PresentationFormat>
  <Paragraphs>224</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21</vt:i4>
      </vt:variant>
    </vt:vector>
  </HeadingPairs>
  <TitlesOfParts>
    <vt:vector size="42" baseType="lpstr">
      <vt:lpstr>Arial</vt:lpstr>
      <vt:lpstr>宋体</vt:lpstr>
      <vt:lpstr>Wingdings</vt:lpstr>
      <vt:lpstr>新宋体</vt:lpstr>
      <vt:lpstr>Times New Roman</vt:lpstr>
      <vt:lpstr>仿宋_GB2312</vt:lpstr>
      <vt:lpstr>Arial</vt:lpstr>
      <vt:lpstr>微软雅黑</vt:lpstr>
      <vt:lpstr>幼圆</vt:lpstr>
      <vt:lpstr>Adobe 黑体 Std R</vt:lpstr>
      <vt:lpstr>方正兰亭黑简体</vt:lpstr>
      <vt:lpstr>Calibri</vt:lpstr>
      <vt:lpstr>Arial Unicode MS</vt:lpstr>
      <vt:lpstr>Wingdings</vt:lpstr>
      <vt:lpstr>华文隶书</vt:lpstr>
      <vt:lpstr>黑体</vt:lpstr>
      <vt:lpstr>仿宋</vt:lpstr>
      <vt:lpstr>Office 主题</vt:lpstr>
      <vt:lpstr>自定义设计方案</vt:lpstr>
      <vt:lpstr>2_Office 主题</vt:lpstr>
      <vt:lpstr>3_Office 主题</vt:lpstr>
      <vt:lpstr>PowerPoint 演示文稿</vt:lpstr>
      <vt:lpstr>PowerPoint 演示文稿</vt:lpstr>
      <vt:lpstr>教学教务内容总览</vt:lpstr>
      <vt:lpstr>内容概要</vt:lpstr>
      <vt:lpstr>一、教学教务资料提交流程</vt:lpstr>
      <vt:lpstr>一、教学教务资料提交流程</vt:lpstr>
      <vt:lpstr>一、教学教务资料提交流程</vt:lpstr>
      <vt:lpstr>一、教学教务资料提交流程</vt:lpstr>
      <vt:lpstr>一、教学教务资料提交流程</vt:lpstr>
      <vt:lpstr>一、教学教务资料提交流程</vt:lpstr>
      <vt:lpstr>一、教学教务资料提交流程</vt:lpstr>
      <vt:lpstr>一、教学教务资料提交流程</vt:lpstr>
      <vt:lpstr>一、教学教务资料提交流程</vt:lpstr>
      <vt:lpstr>一、教学教务资料提交流程</vt:lpstr>
      <vt:lpstr>一、教学教务资料提交流程</vt:lpstr>
      <vt:lpstr>PowerPoint 演示文稿</vt:lpstr>
      <vt:lpstr>内容概要</vt:lpstr>
      <vt:lpstr>二、教学教务实操演示</vt:lpstr>
      <vt:lpstr>二、教学教务实操演示</vt:lpstr>
      <vt:lpstr>二、教学教务实操演示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Windows 用户</dc:creator>
  <cp:lastModifiedBy>·</cp:lastModifiedBy>
  <cp:revision>197</cp:revision>
  <dcterms:created xsi:type="dcterms:W3CDTF">2016-04-25T01:13:00Z</dcterms:created>
  <dcterms:modified xsi:type="dcterms:W3CDTF">2018-03-21T01:02:45Z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