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4" r:id="rId2"/>
    <p:sldId id="267" r:id="rId3"/>
    <p:sldId id="277" r:id="rId4"/>
    <p:sldId id="263" r:id="rId5"/>
    <p:sldId id="265" r:id="rId6"/>
    <p:sldId id="278" r:id="rId7"/>
    <p:sldId id="268" r:id="rId8"/>
    <p:sldId id="284" r:id="rId9"/>
    <p:sldId id="283" r:id="rId10"/>
    <p:sldId id="276" r:id="rId11"/>
    <p:sldId id="275" r:id="rId12"/>
    <p:sldId id="279" r:id="rId13"/>
    <p:sldId id="280" r:id="rId14"/>
    <p:sldId id="281" r:id="rId15"/>
    <p:sldId id="273" r:id="rId16"/>
    <p:sldId id="274" r:id="rId17"/>
    <p:sldId id="282" r:id="rId18"/>
    <p:sldId id="271" r:id="rId19"/>
    <p:sldId id="262" r:id="rId20"/>
  </p:sldIdLst>
  <p:sldSz cx="10260013" cy="5395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0">
          <p15:clr>
            <a:srgbClr val="A4A3A4"/>
          </p15:clr>
        </p15:guide>
        <p15:guide id="2" pos="323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倩倩" initials="Wq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E1F2"/>
    <a:srgbClr val="5AC4F1"/>
    <a:srgbClr val="7DCDFF"/>
    <a:srgbClr val="F2F2F2"/>
    <a:srgbClr val="9B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3875" autoAdjust="0"/>
  </p:normalViewPr>
  <p:slideViewPr>
    <p:cSldViewPr>
      <p:cViewPr varScale="1">
        <p:scale>
          <a:sx n="85" d="100"/>
          <a:sy n="85" d="100"/>
        </p:scale>
        <p:origin x="516" y="64"/>
      </p:cViewPr>
      <p:guideLst>
        <p:guide orient="horz" pos="1700"/>
        <p:guide pos="32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FEC91-376F-4B3F-A168-65C97BFAF66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685800"/>
            <a:ext cx="6518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8F52-921D-4B5E-90E1-89DF6F6F5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81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9938" y="1676400"/>
            <a:ext cx="8720137" cy="1155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8288" y="3057525"/>
            <a:ext cx="7183437" cy="13795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7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7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39025" y="215900"/>
            <a:ext cx="2308225" cy="4603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2763" y="215900"/>
            <a:ext cx="6773862" cy="4603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7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47186D-D1F8-4ED7-BB1B-4BF47DF5931B}"/>
              </a:ext>
            </a:extLst>
          </p:cNvPr>
          <p:cNvSpPr txBox="1"/>
          <p:nvPr userDrawn="1"/>
        </p:nvSpPr>
        <p:spPr>
          <a:xfrm>
            <a:off x="89446" y="5085624"/>
            <a:ext cx="1334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▲</a:t>
            </a:r>
            <a:r>
              <a:rPr lang="zh-CN" altLang="en-US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版权归经世教育所有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4BF4F7-93BD-44EA-8CA1-6E4C877F50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374" y="5085624"/>
            <a:ext cx="1679056" cy="20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9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213" y="3467100"/>
            <a:ext cx="8720137" cy="10715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1213" y="2287588"/>
            <a:ext cx="8720137" cy="11795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5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2763" y="1258888"/>
            <a:ext cx="4540250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5413" y="1258888"/>
            <a:ext cx="4541837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57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08088"/>
            <a:ext cx="4533900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763" y="1711325"/>
            <a:ext cx="4533900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11763" y="1208088"/>
            <a:ext cx="4535487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11763" y="1711325"/>
            <a:ext cx="4535487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51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0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8CD156-31B4-419D-9F51-06E5A3A6C9E0}"/>
              </a:ext>
            </a:extLst>
          </p:cNvPr>
          <p:cNvSpPr txBox="1"/>
          <p:nvPr userDrawn="1"/>
        </p:nvSpPr>
        <p:spPr>
          <a:xfrm>
            <a:off x="89446" y="5085624"/>
            <a:ext cx="1334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▲</a:t>
            </a:r>
            <a:r>
              <a:rPr lang="zh-CN" altLang="en-US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版权归经世教育所有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71C154B-0B4E-4A81-9393-5AE44F906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374" y="5085624"/>
            <a:ext cx="1679056" cy="20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9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763" y="214313"/>
            <a:ext cx="3375025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1613" y="214313"/>
            <a:ext cx="5735637" cy="46053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2763" y="1128713"/>
            <a:ext cx="3375025" cy="3690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363" y="3776663"/>
            <a:ext cx="6156325" cy="4460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1363" y="482600"/>
            <a:ext cx="6156325" cy="32369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1363" y="4222750"/>
            <a:ext cx="6156325" cy="633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4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2763" y="215900"/>
            <a:ext cx="9234487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58888"/>
            <a:ext cx="9234487" cy="35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2763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05200" y="5000625"/>
            <a:ext cx="3249613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53300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0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aobao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04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C3834B5-C001-40B4-B35A-1938CD3A68E8}"/>
              </a:ext>
            </a:extLst>
          </p:cNvPr>
          <p:cNvCxnSpPr>
            <a:cxnSpLocks/>
          </p:cNvCxnSpPr>
          <p:nvPr/>
        </p:nvCxnSpPr>
        <p:spPr>
          <a:xfrm>
            <a:off x="881534" y="969764"/>
            <a:ext cx="7920880" cy="0"/>
          </a:xfrm>
          <a:prstGeom prst="line">
            <a:avLst/>
          </a:prstGeom>
          <a:ln w="38100">
            <a:headEnd type="oval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CAD2FEE-432A-427F-84BF-5859943726A4}"/>
              </a:ext>
            </a:extLst>
          </p:cNvPr>
          <p:cNvSpPr txBox="1"/>
          <p:nvPr/>
        </p:nvSpPr>
        <p:spPr>
          <a:xfrm>
            <a:off x="881534" y="374536"/>
            <a:ext cx="676875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一、网页结构的提炼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DE4ED4F-1F6C-419D-9DA8-A79DB5189BAC}"/>
              </a:ext>
            </a:extLst>
          </p:cNvPr>
          <p:cNvSpPr txBox="1"/>
          <p:nvPr/>
        </p:nvSpPr>
        <p:spPr>
          <a:xfrm>
            <a:off x="8051570" y="1925108"/>
            <a:ext cx="492443" cy="18169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页面结构提炼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C686C6-7E44-48BE-85E2-ADEAF0E7F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35" y="1031006"/>
            <a:ext cx="4178323" cy="426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9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>
            <a:extLst>
              <a:ext uri="{FF2B5EF4-FFF2-40B4-BE49-F238E27FC236}">
                <a16:creationId xmlns:a16="http://schemas.microsoft.com/office/drawing/2014/main" id="{7646317C-2BB2-412B-946A-9EFEDB5DBC3D}"/>
              </a:ext>
            </a:extLst>
          </p:cNvPr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193"/>
          <a:stretch/>
        </p:blipFill>
        <p:spPr bwMode="auto">
          <a:xfrm>
            <a:off x="-22002" y="1501849"/>
            <a:ext cx="2249686" cy="353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C3834B5-C001-40B4-B35A-1938CD3A68E8}"/>
              </a:ext>
            </a:extLst>
          </p:cNvPr>
          <p:cNvCxnSpPr>
            <a:cxnSpLocks/>
          </p:cNvCxnSpPr>
          <p:nvPr/>
        </p:nvCxnSpPr>
        <p:spPr>
          <a:xfrm>
            <a:off x="881534" y="969764"/>
            <a:ext cx="7920880" cy="0"/>
          </a:xfrm>
          <a:prstGeom prst="line">
            <a:avLst/>
          </a:prstGeom>
          <a:ln w="38100">
            <a:headEnd type="oval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CAD2FEE-432A-427F-84BF-5859943726A4}"/>
              </a:ext>
            </a:extLst>
          </p:cNvPr>
          <p:cNvSpPr txBox="1"/>
          <p:nvPr/>
        </p:nvSpPr>
        <p:spPr>
          <a:xfrm>
            <a:off x="881534" y="374536"/>
            <a:ext cx="676875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二、页面结构布局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EAC8ED-4195-4FE4-AF3D-9D6F8B92F65B}"/>
              </a:ext>
            </a:extLst>
          </p:cNvPr>
          <p:cNvSpPr txBox="1"/>
          <p:nvPr/>
        </p:nvSpPr>
        <p:spPr>
          <a:xfrm>
            <a:off x="4736806" y="1326179"/>
            <a:ext cx="676875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布局模式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标准流</a:t>
            </a:r>
            <a:endParaRPr kumimoji="1" lang="en-US" altLang="zh-CN" sz="1600" dirty="0">
              <a:solidFill>
                <a:srgbClr val="00B0F0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浮动流</a:t>
            </a:r>
            <a:endParaRPr kumimoji="1" lang="en-US" altLang="zh-CN" sz="1600" dirty="0">
              <a:solidFill>
                <a:srgbClr val="00B0F0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混合流</a:t>
            </a:r>
            <a:endParaRPr kumimoji="1" lang="en-US" altLang="zh-CN" sz="1600" dirty="0">
              <a:solidFill>
                <a:srgbClr val="00B0F0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响应式布局</a:t>
            </a:r>
            <a:endParaRPr kumimoji="1" lang="en-US" altLang="zh-CN" sz="16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弹性布局</a:t>
            </a:r>
            <a:endParaRPr kumimoji="1" lang="en-US" altLang="zh-CN" sz="16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定位</a:t>
            </a:r>
            <a:endParaRPr kumimoji="1" lang="en-US" altLang="zh-CN" sz="16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5EB2EC4-E98E-4992-AF1A-F78935C68308}"/>
              </a:ext>
            </a:extLst>
          </p:cNvPr>
          <p:cNvGrpSpPr/>
          <p:nvPr/>
        </p:nvGrpSpPr>
        <p:grpSpPr>
          <a:xfrm>
            <a:off x="2336279" y="1199476"/>
            <a:ext cx="1497583" cy="3282422"/>
            <a:chOff x="2519735" y="1199476"/>
            <a:chExt cx="1497583" cy="3282422"/>
          </a:xfrm>
        </p:grpSpPr>
        <p:grpSp>
          <p:nvGrpSpPr>
            <p:cNvPr id="30" name="Group 34">
              <a:extLst>
                <a:ext uri="{FF2B5EF4-FFF2-40B4-BE49-F238E27FC236}">
                  <a16:creationId xmlns:a16="http://schemas.microsoft.com/office/drawing/2014/main" id="{9FFE8824-F3E5-40C9-9523-6381643D5CE6}"/>
                </a:ext>
              </a:extLst>
            </p:cNvPr>
            <p:cNvGrpSpPr/>
            <p:nvPr/>
          </p:nvGrpSpPr>
          <p:grpSpPr>
            <a:xfrm rot="1234798">
              <a:off x="2519735" y="1199476"/>
              <a:ext cx="942244" cy="788935"/>
              <a:chOff x="2120089" y="767339"/>
              <a:chExt cx="1528546" cy="1137658"/>
            </a:xfrm>
          </p:grpSpPr>
          <p:cxnSp>
            <p:nvCxnSpPr>
              <p:cNvPr id="31" name="AutoShape 3">
                <a:extLst>
                  <a:ext uri="{FF2B5EF4-FFF2-40B4-BE49-F238E27FC236}">
                    <a16:creationId xmlns:a16="http://schemas.microsoft.com/office/drawing/2014/main" id="{AC3C9273-B410-4186-B277-31B756313E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B22D9C66-5EE4-4D57-BCC8-012F95DFA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33" name="Group 34">
              <a:extLst>
                <a:ext uri="{FF2B5EF4-FFF2-40B4-BE49-F238E27FC236}">
                  <a16:creationId xmlns:a16="http://schemas.microsoft.com/office/drawing/2014/main" id="{6F53DABB-80C1-42F2-BBE6-B8CB6E8A9410}"/>
                </a:ext>
              </a:extLst>
            </p:cNvPr>
            <p:cNvGrpSpPr/>
            <p:nvPr/>
          </p:nvGrpSpPr>
          <p:grpSpPr>
            <a:xfrm rot="1928831">
              <a:off x="2663753" y="1342732"/>
              <a:ext cx="1353565" cy="1134398"/>
              <a:chOff x="2120089" y="767339"/>
              <a:chExt cx="1528546" cy="1137658"/>
            </a:xfrm>
          </p:grpSpPr>
          <p:cxnSp>
            <p:nvCxnSpPr>
              <p:cNvPr id="34" name="AutoShape 3">
                <a:extLst>
                  <a:ext uri="{FF2B5EF4-FFF2-40B4-BE49-F238E27FC236}">
                    <a16:creationId xmlns:a16="http://schemas.microsoft.com/office/drawing/2014/main" id="{9D1D9F84-9E4D-477A-B6DD-8AA3B30671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" name="Oval 10">
                <a:extLst>
                  <a:ext uri="{FF2B5EF4-FFF2-40B4-BE49-F238E27FC236}">
                    <a16:creationId xmlns:a16="http://schemas.microsoft.com/office/drawing/2014/main" id="{A444EECF-E938-4B97-A7B8-B756FF35A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36" name="Group 34">
              <a:extLst>
                <a:ext uri="{FF2B5EF4-FFF2-40B4-BE49-F238E27FC236}">
                  <a16:creationId xmlns:a16="http://schemas.microsoft.com/office/drawing/2014/main" id="{023E117B-EC32-4EDA-B4BA-78023E21AE22}"/>
                </a:ext>
              </a:extLst>
            </p:cNvPr>
            <p:cNvGrpSpPr/>
            <p:nvPr/>
          </p:nvGrpSpPr>
          <p:grpSpPr>
            <a:xfrm rot="3234293">
              <a:off x="2694435" y="2268494"/>
              <a:ext cx="942244" cy="788935"/>
              <a:chOff x="2120089" y="767339"/>
              <a:chExt cx="1528546" cy="1137658"/>
            </a:xfrm>
          </p:grpSpPr>
          <p:cxnSp>
            <p:nvCxnSpPr>
              <p:cNvPr id="37" name="AutoShape 3">
                <a:extLst>
                  <a:ext uri="{FF2B5EF4-FFF2-40B4-BE49-F238E27FC236}">
                    <a16:creationId xmlns:a16="http://schemas.microsoft.com/office/drawing/2014/main" id="{8337EB53-1D10-4BFA-9A0D-CD574460064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" name="Oval 10">
                <a:extLst>
                  <a:ext uri="{FF2B5EF4-FFF2-40B4-BE49-F238E27FC236}">
                    <a16:creationId xmlns:a16="http://schemas.microsoft.com/office/drawing/2014/main" id="{AB9BEF93-5869-41B7-B216-24715C692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39" name="Group 34">
              <a:extLst>
                <a:ext uri="{FF2B5EF4-FFF2-40B4-BE49-F238E27FC236}">
                  <a16:creationId xmlns:a16="http://schemas.microsoft.com/office/drawing/2014/main" id="{FBD4AF2C-E92C-4647-8B7C-4DC7DF8B235A}"/>
                </a:ext>
              </a:extLst>
            </p:cNvPr>
            <p:cNvGrpSpPr/>
            <p:nvPr/>
          </p:nvGrpSpPr>
          <p:grpSpPr>
            <a:xfrm rot="2603533">
              <a:off x="2679941" y="1833671"/>
              <a:ext cx="942244" cy="788935"/>
              <a:chOff x="2120089" y="767339"/>
              <a:chExt cx="1528546" cy="1137658"/>
            </a:xfrm>
          </p:grpSpPr>
          <p:cxnSp>
            <p:nvCxnSpPr>
              <p:cNvPr id="40" name="AutoShape 3">
                <a:extLst>
                  <a:ext uri="{FF2B5EF4-FFF2-40B4-BE49-F238E27FC236}">
                    <a16:creationId xmlns:a16="http://schemas.microsoft.com/office/drawing/2014/main" id="{05DA7CAE-0382-4DE0-AD8C-1185FE3399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" name="Oval 10">
                <a:extLst>
                  <a:ext uri="{FF2B5EF4-FFF2-40B4-BE49-F238E27FC236}">
                    <a16:creationId xmlns:a16="http://schemas.microsoft.com/office/drawing/2014/main" id="{BD7DCBBB-415F-425A-86B7-7FF99B8A4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42" name="Group 34">
              <a:extLst>
                <a:ext uri="{FF2B5EF4-FFF2-40B4-BE49-F238E27FC236}">
                  <a16:creationId xmlns:a16="http://schemas.microsoft.com/office/drawing/2014/main" id="{6C1B6056-3B52-4E61-AAAC-B3975E0546A2}"/>
                </a:ext>
              </a:extLst>
            </p:cNvPr>
            <p:cNvGrpSpPr/>
            <p:nvPr/>
          </p:nvGrpSpPr>
          <p:grpSpPr>
            <a:xfrm rot="3589421">
              <a:off x="2637494" y="2749815"/>
              <a:ext cx="1550097" cy="956015"/>
              <a:chOff x="2120089" y="767339"/>
              <a:chExt cx="1528546" cy="1137658"/>
            </a:xfrm>
          </p:grpSpPr>
          <p:cxnSp>
            <p:nvCxnSpPr>
              <p:cNvPr id="43" name="AutoShape 3">
                <a:extLst>
                  <a:ext uri="{FF2B5EF4-FFF2-40B4-BE49-F238E27FC236}">
                    <a16:creationId xmlns:a16="http://schemas.microsoft.com/office/drawing/2014/main" id="{762F37F0-678D-49CA-8590-F910C358A2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Oval 10">
                <a:extLst>
                  <a:ext uri="{FF2B5EF4-FFF2-40B4-BE49-F238E27FC236}">
                    <a16:creationId xmlns:a16="http://schemas.microsoft.com/office/drawing/2014/main" id="{3D81D917-25B7-4782-8FFC-AE09A2FD3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45" name="Group 34">
              <a:extLst>
                <a:ext uri="{FF2B5EF4-FFF2-40B4-BE49-F238E27FC236}">
                  <a16:creationId xmlns:a16="http://schemas.microsoft.com/office/drawing/2014/main" id="{4D3A0569-EB28-4AA8-BA48-240C824064F2}"/>
                </a:ext>
              </a:extLst>
            </p:cNvPr>
            <p:cNvGrpSpPr/>
            <p:nvPr/>
          </p:nvGrpSpPr>
          <p:grpSpPr>
            <a:xfrm rot="5038404">
              <a:off x="2421653" y="3214879"/>
              <a:ext cx="1451073" cy="1082965"/>
              <a:chOff x="2120089" y="767339"/>
              <a:chExt cx="1528546" cy="1137658"/>
            </a:xfrm>
          </p:grpSpPr>
          <p:cxnSp>
            <p:nvCxnSpPr>
              <p:cNvPr id="46" name="AutoShape 3">
                <a:extLst>
                  <a:ext uri="{FF2B5EF4-FFF2-40B4-BE49-F238E27FC236}">
                    <a16:creationId xmlns:a16="http://schemas.microsoft.com/office/drawing/2014/main" id="{A44B1AD3-B6DB-4DF3-9CC9-020E2417D3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Oval 10">
                <a:extLst>
                  <a:ext uri="{FF2B5EF4-FFF2-40B4-BE49-F238E27FC236}">
                    <a16:creationId xmlns:a16="http://schemas.microsoft.com/office/drawing/2014/main" id="{69E4DDE1-6465-4B31-A29F-F615213A7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328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>
            <a:extLst>
              <a:ext uri="{FF2B5EF4-FFF2-40B4-BE49-F238E27FC236}">
                <a16:creationId xmlns:a16="http://schemas.microsoft.com/office/drawing/2014/main" id="{7646317C-2BB2-412B-946A-9EFEDB5DBC3D}"/>
              </a:ext>
            </a:extLst>
          </p:cNvPr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193"/>
          <a:stretch/>
        </p:blipFill>
        <p:spPr bwMode="auto">
          <a:xfrm>
            <a:off x="-22002" y="1501849"/>
            <a:ext cx="2249686" cy="353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C3834B5-C001-40B4-B35A-1938CD3A68E8}"/>
              </a:ext>
            </a:extLst>
          </p:cNvPr>
          <p:cNvCxnSpPr>
            <a:cxnSpLocks/>
          </p:cNvCxnSpPr>
          <p:nvPr/>
        </p:nvCxnSpPr>
        <p:spPr>
          <a:xfrm>
            <a:off x="881534" y="969764"/>
            <a:ext cx="7920880" cy="0"/>
          </a:xfrm>
          <a:prstGeom prst="line">
            <a:avLst/>
          </a:prstGeom>
          <a:ln w="38100">
            <a:headEnd type="oval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CAD2FEE-432A-427F-84BF-5859943726A4}"/>
              </a:ext>
            </a:extLst>
          </p:cNvPr>
          <p:cNvSpPr txBox="1"/>
          <p:nvPr/>
        </p:nvSpPr>
        <p:spPr>
          <a:xfrm>
            <a:off x="881534" y="374536"/>
            <a:ext cx="676875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二、页面结构布局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EAC8ED-4195-4FE4-AF3D-9D6F8B92F65B}"/>
              </a:ext>
            </a:extLst>
          </p:cNvPr>
          <p:cNvSpPr txBox="1"/>
          <p:nvPr/>
        </p:nvSpPr>
        <p:spPr>
          <a:xfrm>
            <a:off x="4736806" y="1326179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标准流</a:t>
            </a:r>
            <a:endParaRPr kumimoji="1" lang="en-US" altLang="zh-CN" sz="1600" dirty="0">
              <a:solidFill>
                <a:srgbClr val="00B0F0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  <a:buClr>
                <a:srgbClr val="FFC000"/>
              </a:buClr>
            </a:pPr>
            <a:r>
              <a:rPr kumimoji="1" lang="zh-CN" altLang="en-US" sz="16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      页面默认排列方式</a:t>
            </a:r>
            <a:endParaRPr kumimoji="1" lang="en-US" altLang="zh-CN" sz="16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5EB2EC4-E98E-4992-AF1A-F78935C68308}"/>
              </a:ext>
            </a:extLst>
          </p:cNvPr>
          <p:cNvGrpSpPr/>
          <p:nvPr/>
        </p:nvGrpSpPr>
        <p:grpSpPr>
          <a:xfrm>
            <a:off x="2336279" y="1199476"/>
            <a:ext cx="1497583" cy="3282422"/>
            <a:chOff x="2519735" y="1199476"/>
            <a:chExt cx="1497583" cy="3282422"/>
          </a:xfrm>
        </p:grpSpPr>
        <p:grpSp>
          <p:nvGrpSpPr>
            <p:cNvPr id="30" name="Group 34">
              <a:extLst>
                <a:ext uri="{FF2B5EF4-FFF2-40B4-BE49-F238E27FC236}">
                  <a16:creationId xmlns:a16="http://schemas.microsoft.com/office/drawing/2014/main" id="{9FFE8824-F3E5-40C9-9523-6381643D5CE6}"/>
                </a:ext>
              </a:extLst>
            </p:cNvPr>
            <p:cNvGrpSpPr/>
            <p:nvPr/>
          </p:nvGrpSpPr>
          <p:grpSpPr>
            <a:xfrm rot="1234798">
              <a:off x="2519735" y="1199476"/>
              <a:ext cx="942244" cy="788935"/>
              <a:chOff x="2120089" y="767339"/>
              <a:chExt cx="1528546" cy="1137658"/>
            </a:xfrm>
          </p:grpSpPr>
          <p:cxnSp>
            <p:nvCxnSpPr>
              <p:cNvPr id="31" name="AutoShape 3">
                <a:extLst>
                  <a:ext uri="{FF2B5EF4-FFF2-40B4-BE49-F238E27FC236}">
                    <a16:creationId xmlns:a16="http://schemas.microsoft.com/office/drawing/2014/main" id="{AC3C9273-B410-4186-B277-31B756313E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B22D9C66-5EE4-4D57-BCC8-012F95DFA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33" name="Group 34">
              <a:extLst>
                <a:ext uri="{FF2B5EF4-FFF2-40B4-BE49-F238E27FC236}">
                  <a16:creationId xmlns:a16="http://schemas.microsoft.com/office/drawing/2014/main" id="{6F53DABB-80C1-42F2-BBE6-B8CB6E8A9410}"/>
                </a:ext>
              </a:extLst>
            </p:cNvPr>
            <p:cNvGrpSpPr/>
            <p:nvPr/>
          </p:nvGrpSpPr>
          <p:grpSpPr>
            <a:xfrm rot="1928831">
              <a:off x="2663753" y="1342732"/>
              <a:ext cx="1353565" cy="1134398"/>
              <a:chOff x="2120089" y="767339"/>
              <a:chExt cx="1528546" cy="1137658"/>
            </a:xfrm>
          </p:grpSpPr>
          <p:cxnSp>
            <p:nvCxnSpPr>
              <p:cNvPr id="34" name="AutoShape 3">
                <a:extLst>
                  <a:ext uri="{FF2B5EF4-FFF2-40B4-BE49-F238E27FC236}">
                    <a16:creationId xmlns:a16="http://schemas.microsoft.com/office/drawing/2014/main" id="{9D1D9F84-9E4D-477A-B6DD-8AA3B30671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" name="Oval 10">
                <a:extLst>
                  <a:ext uri="{FF2B5EF4-FFF2-40B4-BE49-F238E27FC236}">
                    <a16:creationId xmlns:a16="http://schemas.microsoft.com/office/drawing/2014/main" id="{A444EECF-E938-4B97-A7B8-B756FF35A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36" name="Group 34">
              <a:extLst>
                <a:ext uri="{FF2B5EF4-FFF2-40B4-BE49-F238E27FC236}">
                  <a16:creationId xmlns:a16="http://schemas.microsoft.com/office/drawing/2014/main" id="{023E117B-EC32-4EDA-B4BA-78023E21AE22}"/>
                </a:ext>
              </a:extLst>
            </p:cNvPr>
            <p:cNvGrpSpPr/>
            <p:nvPr/>
          </p:nvGrpSpPr>
          <p:grpSpPr>
            <a:xfrm rot="3234293">
              <a:off x="2694435" y="2268494"/>
              <a:ext cx="942244" cy="788935"/>
              <a:chOff x="2120089" y="767339"/>
              <a:chExt cx="1528546" cy="1137658"/>
            </a:xfrm>
          </p:grpSpPr>
          <p:cxnSp>
            <p:nvCxnSpPr>
              <p:cNvPr id="37" name="AutoShape 3">
                <a:extLst>
                  <a:ext uri="{FF2B5EF4-FFF2-40B4-BE49-F238E27FC236}">
                    <a16:creationId xmlns:a16="http://schemas.microsoft.com/office/drawing/2014/main" id="{8337EB53-1D10-4BFA-9A0D-CD574460064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" name="Oval 10">
                <a:extLst>
                  <a:ext uri="{FF2B5EF4-FFF2-40B4-BE49-F238E27FC236}">
                    <a16:creationId xmlns:a16="http://schemas.microsoft.com/office/drawing/2014/main" id="{AB9BEF93-5869-41B7-B216-24715C692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39" name="Group 34">
              <a:extLst>
                <a:ext uri="{FF2B5EF4-FFF2-40B4-BE49-F238E27FC236}">
                  <a16:creationId xmlns:a16="http://schemas.microsoft.com/office/drawing/2014/main" id="{FBD4AF2C-E92C-4647-8B7C-4DC7DF8B235A}"/>
                </a:ext>
              </a:extLst>
            </p:cNvPr>
            <p:cNvGrpSpPr/>
            <p:nvPr/>
          </p:nvGrpSpPr>
          <p:grpSpPr>
            <a:xfrm rot="2603533">
              <a:off x="2679941" y="1833671"/>
              <a:ext cx="942244" cy="788935"/>
              <a:chOff x="2120089" y="767339"/>
              <a:chExt cx="1528546" cy="1137658"/>
            </a:xfrm>
          </p:grpSpPr>
          <p:cxnSp>
            <p:nvCxnSpPr>
              <p:cNvPr id="40" name="AutoShape 3">
                <a:extLst>
                  <a:ext uri="{FF2B5EF4-FFF2-40B4-BE49-F238E27FC236}">
                    <a16:creationId xmlns:a16="http://schemas.microsoft.com/office/drawing/2014/main" id="{05DA7CAE-0382-4DE0-AD8C-1185FE3399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" name="Oval 10">
                <a:extLst>
                  <a:ext uri="{FF2B5EF4-FFF2-40B4-BE49-F238E27FC236}">
                    <a16:creationId xmlns:a16="http://schemas.microsoft.com/office/drawing/2014/main" id="{BD7DCBBB-415F-425A-86B7-7FF99B8A4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42" name="Group 34">
              <a:extLst>
                <a:ext uri="{FF2B5EF4-FFF2-40B4-BE49-F238E27FC236}">
                  <a16:creationId xmlns:a16="http://schemas.microsoft.com/office/drawing/2014/main" id="{6C1B6056-3B52-4E61-AAAC-B3975E0546A2}"/>
                </a:ext>
              </a:extLst>
            </p:cNvPr>
            <p:cNvGrpSpPr/>
            <p:nvPr/>
          </p:nvGrpSpPr>
          <p:grpSpPr>
            <a:xfrm rot="3589421">
              <a:off x="2637494" y="2749815"/>
              <a:ext cx="1550097" cy="956015"/>
              <a:chOff x="2120089" y="767339"/>
              <a:chExt cx="1528546" cy="1137658"/>
            </a:xfrm>
          </p:grpSpPr>
          <p:cxnSp>
            <p:nvCxnSpPr>
              <p:cNvPr id="43" name="AutoShape 3">
                <a:extLst>
                  <a:ext uri="{FF2B5EF4-FFF2-40B4-BE49-F238E27FC236}">
                    <a16:creationId xmlns:a16="http://schemas.microsoft.com/office/drawing/2014/main" id="{762F37F0-678D-49CA-8590-F910C358A2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Oval 10">
                <a:extLst>
                  <a:ext uri="{FF2B5EF4-FFF2-40B4-BE49-F238E27FC236}">
                    <a16:creationId xmlns:a16="http://schemas.microsoft.com/office/drawing/2014/main" id="{3D81D917-25B7-4782-8FFC-AE09A2FD3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45" name="Group 34">
              <a:extLst>
                <a:ext uri="{FF2B5EF4-FFF2-40B4-BE49-F238E27FC236}">
                  <a16:creationId xmlns:a16="http://schemas.microsoft.com/office/drawing/2014/main" id="{4D3A0569-EB28-4AA8-BA48-240C824064F2}"/>
                </a:ext>
              </a:extLst>
            </p:cNvPr>
            <p:cNvGrpSpPr/>
            <p:nvPr/>
          </p:nvGrpSpPr>
          <p:grpSpPr>
            <a:xfrm rot="5038404">
              <a:off x="2421653" y="3214879"/>
              <a:ext cx="1451073" cy="1082965"/>
              <a:chOff x="2120089" y="767339"/>
              <a:chExt cx="1528546" cy="1137658"/>
            </a:xfrm>
          </p:grpSpPr>
          <p:cxnSp>
            <p:nvCxnSpPr>
              <p:cNvPr id="46" name="AutoShape 3">
                <a:extLst>
                  <a:ext uri="{FF2B5EF4-FFF2-40B4-BE49-F238E27FC236}">
                    <a16:creationId xmlns:a16="http://schemas.microsoft.com/office/drawing/2014/main" id="{A44B1AD3-B6DB-4DF3-9CC9-020E2417D3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Oval 10">
                <a:extLst>
                  <a:ext uri="{FF2B5EF4-FFF2-40B4-BE49-F238E27FC236}">
                    <a16:creationId xmlns:a16="http://schemas.microsoft.com/office/drawing/2014/main" id="{69E4DDE1-6465-4B31-A29F-F615213A7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772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>
            <a:extLst>
              <a:ext uri="{FF2B5EF4-FFF2-40B4-BE49-F238E27FC236}">
                <a16:creationId xmlns:a16="http://schemas.microsoft.com/office/drawing/2014/main" id="{7646317C-2BB2-412B-946A-9EFEDB5DBC3D}"/>
              </a:ext>
            </a:extLst>
          </p:cNvPr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193"/>
          <a:stretch/>
        </p:blipFill>
        <p:spPr bwMode="auto">
          <a:xfrm>
            <a:off x="-22002" y="1501849"/>
            <a:ext cx="2249686" cy="353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C3834B5-C001-40B4-B35A-1938CD3A68E8}"/>
              </a:ext>
            </a:extLst>
          </p:cNvPr>
          <p:cNvCxnSpPr>
            <a:cxnSpLocks/>
          </p:cNvCxnSpPr>
          <p:nvPr/>
        </p:nvCxnSpPr>
        <p:spPr>
          <a:xfrm>
            <a:off x="881534" y="969764"/>
            <a:ext cx="7920880" cy="0"/>
          </a:xfrm>
          <a:prstGeom prst="line">
            <a:avLst/>
          </a:prstGeom>
          <a:ln w="38100">
            <a:headEnd type="oval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CAD2FEE-432A-427F-84BF-5859943726A4}"/>
              </a:ext>
            </a:extLst>
          </p:cNvPr>
          <p:cNvSpPr txBox="1"/>
          <p:nvPr/>
        </p:nvSpPr>
        <p:spPr>
          <a:xfrm>
            <a:off x="881534" y="374536"/>
            <a:ext cx="676875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二、页面结构布局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EAC8ED-4195-4FE4-AF3D-9D6F8B92F65B}"/>
              </a:ext>
            </a:extLst>
          </p:cNvPr>
          <p:cNvSpPr txBox="1"/>
          <p:nvPr/>
        </p:nvSpPr>
        <p:spPr>
          <a:xfrm>
            <a:off x="4736806" y="1326179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浮动流</a:t>
            </a:r>
            <a:endParaRPr kumimoji="1" lang="en-US" altLang="zh-CN" sz="1600" dirty="0">
              <a:solidFill>
                <a:srgbClr val="00B0F0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  <a:buClr>
                <a:srgbClr val="FFC000"/>
              </a:buClr>
            </a:pPr>
            <a:r>
              <a:rPr kumimoji="1" lang="zh-CN" altLang="en-US" sz="16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      横向排列方式，需添加左右浮动实现</a:t>
            </a:r>
            <a:endParaRPr kumimoji="1" lang="en-US" altLang="zh-CN" sz="16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5EB2EC4-E98E-4992-AF1A-F78935C68308}"/>
              </a:ext>
            </a:extLst>
          </p:cNvPr>
          <p:cNvGrpSpPr/>
          <p:nvPr/>
        </p:nvGrpSpPr>
        <p:grpSpPr>
          <a:xfrm>
            <a:off x="2336279" y="1199476"/>
            <a:ext cx="1497583" cy="3282422"/>
            <a:chOff x="2519735" y="1199476"/>
            <a:chExt cx="1497583" cy="3282422"/>
          </a:xfrm>
        </p:grpSpPr>
        <p:grpSp>
          <p:nvGrpSpPr>
            <p:cNvPr id="30" name="Group 34">
              <a:extLst>
                <a:ext uri="{FF2B5EF4-FFF2-40B4-BE49-F238E27FC236}">
                  <a16:creationId xmlns:a16="http://schemas.microsoft.com/office/drawing/2014/main" id="{9FFE8824-F3E5-40C9-9523-6381643D5CE6}"/>
                </a:ext>
              </a:extLst>
            </p:cNvPr>
            <p:cNvGrpSpPr/>
            <p:nvPr/>
          </p:nvGrpSpPr>
          <p:grpSpPr>
            <a:xfrm rot="1234798">
              <a:off x="2519735" y="1199476"/>
              <a:ext cx="942244" cy="788935"/>
              <a:chOff x="2120089" y="767339"/>
              <a:chExt cx="1528546" cy="1137658"/>
            </a:xfrm>
          </p:grpSpPr>
          <p:cxnSp>
            <p:nvCxnSpPr>
              <p:cNvPr id="31" name="AutoShape 3">
                <a:extLst>
                  <a:ext uri="{FF2B5EF4-FFF2-40B4-BE49-F238E27FC236}">
                    <a16:creationId xmlns:a16="http://schemas.microsoft.com/office/drawing/2014/main" id="{AC3C9273-B410-4186-B277-31B756313E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B22D9C66-5EE4-4D57-BCC8-012F95DFA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33" name="Group 34">
              <a:extLst>
                <a:ext uri="{FF2B5EF4-FFF2-40B4-BE49-F238E27FC236}">
                  <a16:creationId xmlns:a16="http://schemas.microsoft.com/office/drawing/2014/main" id="{6F53DABB-80C1-42F2-BBE6-B8CB6E8A9410}"/>
                </a:ext>
              </a:extLst>
            </p:cNvPr>
            <p:cNvGrpSpPr/>
            <p:nvPr/>
          </p:nvGrpSpPr>
          <p:grpSpPr>
            <a:xfrm rot="1928831">
              <a:off x="2663753" y="1342732"/>
              <a:ext cx="1353565" cy="1134398"/>
              <a:chOff x="2120089" y="767339"/>
              <a:chExt cx="1528546" cy="1137658"/>
            </a:xfrm>
          </p:grpSpPr>
          <p:cxnSp>
            <p:nvCxnSpPr>
              <p:cNvPr id="34" name="AutoShape 3">
                <a:extLst>
                  <a:ext uri="{FF2B5EF4-FFF2-40B4-BE49-F238E27FC236}">
                    <a16:creationId xmlns:a16="http://schemas.microsoft.com/office/drawing/2014/main" id="{9D1D9F84-9E4D-477A-B6DD-8AA3B30671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" name="Oval 10">
                <a:extLst>
                  <a:ext uri="{FF2B5EF4-FFF2-40B4-BE49-F238E27FC236}">
                    <a16:creationId xmlns:a16="http://schemas.microsoft.com/office/drawing/2014/main" id="{A444EECF-E938-4B97-A7B8-B756FF35A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36" name="Group 34">
              <a:extLst>
                <a:ext uri="{FF2B5EF4-FFF2-40B4-BE49-F238E27FC236}">
                  <a16:creationId xmlns:a16="http://schemas.microsoft.com/office/drawing/2014/main" id="{023E117B-EC32-4EDA-B4BA-78023E21AE22}"/>
                </a:ext>
              </a:extLst>
            </p:cNvPr>
            <p:cNvGrpSpPr/>
            <p:nvPr/>
          </p:nvGrpSpPr>
          <p:grpSpPr>
            <a:xfrm rot="3234293">
              <a:off x="2694435" y="2268494"/>
              <a:ext cx="942244" cy="788935"/>
              <a:chOff x="2120089" y="767339"/>
              <a:chExt cx="1528546" cy="1137658"/>
            </a:xfrm>
          </p:grpSpPr>
          <p:cxnSp>
            <p:nvCxnSpPr>
              <p:cNvPr id="37" name="AutoShape 3">
                <a:extLst>
                  <a:ext uri="{FF2B5EF4-FFF2-40B4-BE49-F238E27FC236}">
                    <a16:creationId xmlns:a16="http://schemas.microsoft.com/office/drawing/2014/main" id="{8337EB53-1D10-4BFA-9A0D-CD574460064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" name="Oval 10">
                <a:extLst>
                  <a:ext uri="{FF2B5EF4-FFF2-40B4-BE49-F238E27FC236}">
                    <a16:creationId xmlns:a16="http://schemas.microsoft.com/office/drawing/2014/main" id="{AB9BEF93-5869-41B7-B216-24715C692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39" name="Group 34">
              <a:extLst>
                <a:ext uri="{FF2B5EF4-FFF2-40B4-BE49-F238E27FC236}">
                  <a16:creationId xmlns:a16="http://schemas.microsoft.com/office/drawing/2014/main" id="{FBD4AF2C-E92C-4647-8B7C-4DC7DF8B235A}"/>
                </a:ext>
              </a:extLst>
            </p:cNvPr>
            <p:cNvGrpSpPr/>
            <p:nvPr/>
          </p:nvGrpSpPr>
          <p:grpSpPr>
            <a:xfrm rot="2603533">
              <a:off x="2679941" y="1833671"/>
              <a:ext cx="942244" cy="788935"/>
              <a:chOff x="2120089" y="767339"/>
              <a:chExt cx="1528546" cy="1137658"/>
            </a:xfrm>
          </p:grpSpPr>
          <p:cxnSp>
            <p:nvCxnSpPr>
              <p:cNvPr id="40" name="AutoShape 3">
                <a:extLst>
                  <a:ext uri="{FF2B5EF4-FFF2-40B4-BE49-F238E27FC236}">
                    <a16:creationId xmlns:a16="http://schemas.microsoft.com/office/drawing/2014/main" id="{05DA7CAE-0382-4DE0-AD8C-1185FE3399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" name="Oval 10">
                <a:extLst>
                  <a:ext uri="{FF2B5EF4-FFF2-40B4-BE49-F238E27FC236}">
                    <a16:creationId xmlns:a16="http://schemas.microsoft.com/office/drawing/2014/main" id="{BD7DCBBB-415F-425A-86B7-7FF99B8A4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42" name="Group 34">
              <a:extLst>
                <a:ext uri="{FF2B5EF4-FFF2-40B4-BE49-F238E27FC236}">
                  <a16:creationId xmlns:a16="http://schemas.microsoft.com/office/drawing/2014/main" id="{6C1B6056-3B52-4E61-AAAC-B3975E0546A2}"/>
                </a:ext>
              </a:extLst>
            </p:cNvPr>
            <p:cNvGrpSpPr/>
            <p:nvPr/>
          </p:nvGrpSpPr>
          <p:grpSpPr>
            <a:xfrm rot="3589421">
              <a:off x="2637494" y="2749815"/>
              <a:ext cx="1550097" cy="956015"/>
              <a:chOff x="2120089" y="767339"/>
              <a:chExt cx="1528546" cy="1137658"/>
            </a:xfrm>
          </p:grpSpPr>
          <p:cxnSp>
            <p:nvCxnSpPr>
              <p:cNvPr id="43" name="AutoShape 3">
                <a:extLst>
                  <a:ext uri="{FF2B5EF4-FFF2-40B4-BE49-F238E27FC236}">
                    <a16:creationId xmlns:a16="http://schemas.microsoft.com/office/drawing/2014/main" id="{762F37F0-678D-49CA-8590-F910C358A2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Oval 10">
                <a:extLst>
                  <a:ext uri="{FF2B5EF4-FFF2-40B4-BE49-F238E27FC236}">
                    <a16:creationId xmlns:a16="http://schemas.microsoft.com/office/drawing/2014/main" id="{3D81D917-25B7-4782-8FFC-AE09A2FD3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45" name="Group 34">
              <a:extLst>
                <a:ext uri="{FF2B5EF4-FFF2-40B4-BE49-F238E27FC236}">
                  <a16:creationId xmlns:a16="http://schemas.microsoft.com/office/drawing/2014/main" id="{4D3A0569-EB28-4AA8-BA48-240C824064F2}"/>
                </a:ext>
              </a:extLst>
            </p:cNvPr>
            <p:cNvGrpSpPr/>
            <p:nvPr/>
          </p:nvGrpSpPr>
          <p:grpSpPr>
            <a:xfrm rot="5038404">
              <a:off x="2421653" y="3214879"/>
              <a:ext cx="1451073" cy="1082965"/>
              <a:chOff x="2120089" y="767339"/>
              <a:chExt cx="1528546" cy="1137658"/>
            </a:xfrm>
          </p:grpSpPr>
          <p:cxnSp>
            <p:nvCxnSpPr>
              <p:cNvPr id="46" name="AutoShape 3">
                <a:extLst>
                  <a:ext uri="{FF2B5EF4-FFF2-40B4-BE49-F238E27FC236}">
                    <a16:creationId xmlns:a16="http://schemas.microsoft.com/office/drawing/2014/main" id="{A44B1AD3-B6DB-4DF3-9CC9-020E2417D3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Oval 10">
                <a:extLst>
                  <a:ext uri="{FF2B5EF4-FFF2-40B4-BE49-F238E27FC236}">
                    <a16:creationId xmlns:a16="http://schemas.microsoft.com/office/drawing/2014/main" id="{69E4DDE1-6465-4B31-A29F-F615213A7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398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>
            <a:extLst>
              <a:ext uri="{FF2B5EF4-FFF2-40B4-BE49-F238E27FC236}">
                <a16:creationId xmlns:a16="http://schemas.microsoft.com/office/drawing/2014/main" id="{7646317C-2BB2-412B-946A-9EFEDB5DBC3D}"/>
              </a:ext>
            </a:extLst>
          </p:cNvPr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193"/>
          <a:stretch/>
        </p:blipFill>
        <p:spPr bwMode="auto">
          <a:xfrm>
            <a:off x="-22002" y="1501849"/>
            <a:ext cx="2249686" cy="353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C3834B5-C001-40B4-B35A-1938CD3A68E8}"/>
              </a:ext>
            </a:extLst>
          </p:cNvPr>
          <p:cNvCxnSpPr>
            <a:cxnSpLocks/>
          </p:cNvCxnSpPr>
          <p:nvPr/>
        </p:nvCxnSpPr>
        <p:spPr>
          <a:xfrm>
            <a:off x="881534" y="969764"/>
            <a:ext cx="7920880" cy="0"/>
          </a:xfrm>
          <a:prstGeom prst="line">
            <a:avLst/>
          </a:prstGeom>
          <a:ln w="38100">
            <a:headEnd type="oval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CAD2FEE-432A-427F-84BF-5859943726A4}"/>
              </a:ext>
            </a:extLst>
          </p:cNvPr>
          <p:cNvSpPr txBox="1"/>
          <p:nvPr/>
        </p:nvSpPr>
        <p:spPr>
          <a:xfrm>
            <a:off x="881534" y="374536"/>
            <a:ext cx="676875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二、页面结构布局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EAC8ED-4195-4FE4-AF3D-9D6F8B92F65B}"/>
              </a:ext>
            </a:extLst>
          </p:cNvPr>
          <p:cNvSpPr txBox="1"/>
          <p:nvPr/>
        </p:nvSpPr>
        <p:spPr>
          <a:xfrm>
            <a:off x="4736806" y="1326179"/>
            <a:ext cx="6768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混合流</a:t>
            </a:r>
            <a:endParaRPr kumimoji="1" lang="en-US" altLang="zh-CN" sz="1600" dirty="0">
              <a:solidFill>
                <a:srgbClr val="00B0F0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  <a:buClr>
                <a:srgbClr val="FFC000"/>
              </a:buClr>
            </a:pPr>
            <a:r>
              <a:rPr kumimoji="1" lang="zh-CN" altLang="en-US" sz="16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      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标准流和浮动流结合在一起实现，一般网页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  <a:buClr>
                <a:srgbClr val="FFC000"/>
              </a:buClr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都是用这种布局方式实现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  <a:buClr>
                <a:srgbClr val="FFC000"/>
              </a:buClr>
            </a:pPr>
            <a:endParaRPr kumimoji="1" lang="en-US" altLang="zh-CN" sz="16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  <a:buClr>
                <a:srgbClr val="FFC000"/>
              </a:buClr>
            </a:pPr>
            <a:endParaRPr kumimoji="1" lang="en-US" altLang="zh-CN" sz="16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  <a:buClr>
                <a:srgbClr val="FFC000"/>
              </a:buClr>
            </a:pPr>
            <a:r>
              <a:rPr kumimoji="1" lang="zh-CN" altLang="en-US" sz="16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注：清除浮动：</a:t>
            </a:r>
            <a:r>
              <a:rPr kumimoji="1" lang="en-US" altLang="zh-CN" sz="1600" dirty="0" err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clear:both</a:t>
            </a:r>
            <a:endParaRPr kumimoji="1" lang="en-US" altLang="zh-CN" sz="16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5EB2EC4-E98E-4992-AF1A-F78935C68308}"/>
              </a:ext>
            </a:extLst>
          </p:cNvPr>
          <p:cNvGrpSpPr/>
          <p:nvPr/>
        </p:nvGrpSpPr>
        <p:grpSpPr>
          <a:xfrm>
            <a:off x="2336279" y="1199476"/>
            <a:ext cx="1497583" cy="3282422"/>
            <a:chOff x="2519735" y="1199476"/>
            <a:chExt cx="1497583" cy="3282422"/>
          </a:xfrm>
        </p:grpSpPr>
        <p:grpSp>
          <p:nvGrpSpPr>
            <p:cNvPr id="30" name="Group 34">
              <a:extLst>
                <a:ext uri="{FF2B5EF4-FFF2-40B4-BE49-F238E27FC236}">
                  <a16:creationId xmlns:a16="http://schemas.microsoft.com/office/drawing/2014/main" id="{9FFE8824-F3E5-40C9-9523-6381643D5CE6}"/>
                </a:ext>
              </a:extLst>
            </p:cNvPr>
            <p:cNvGrpSpPr/>
            <p:nvPr/>
          </p:nvGrpSpPr>
          <p:grpSpPr>
            <a:xfrm rot="1234798">
              <a:off x="2519735" y="1199476"/>
              <a:ext cx="942244" cy="788935"/>
              <a:chOff x="2120089" y="767339"/>
              <a:chExt cx="1528546" cy="1137658"/>
            </a:xfrm>
          </p:grpSpPr>
          <p:cxnSp>
            <p:nvCxnSpPr>
              <p:cNvPr id="31" name="AutoShape 3">
                <a:extLst>
                  <a:ext uri="{FF2B5EF4-FFF2-40B4-BE49-F238E27FC236}">
                    <a16:creationId xmlns:a16="http://schemas.microsoft.com/office/drawing/2014/main" id="{AC3C9273-B410-4186-B277-31B756313E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B22D9C66-5EE4-4D57-BCC8-012F95DFA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33" name="Group 34">
              <a:extLst>
                <a:ext uri="{FF2B5EF4-FFF2-40B4-BE49-F238E27FC236}">
                  <a16:creationId xmlns:a16="http://schemas.microsoft.com/office/drawing/2014/main" id="{6F53DABB-80C1-42F2-BBE6-B8CB6E8A9410}"/>
                </a:ext>
              </a:extLst>
            </p:cNvPr>
            <p:cNvGrpSpPr/>
            <p:nvPr/>
          </p:nvGrpSpPr>
          <p:grpSpPr>
            <a:xfrm rot="1928831">
              <a:off x="2663753" y="1342732"/>
              <a:ext cx="1353565" cy="1134398"/>
              <a:chOff x="2120089" y="767339"/>
              <a:chExt cx="1528546" cy="1137658"/>
            </a:xfrm>
          </p:grpSpPr>
          <p:cxnSp>
            <p:nvCxnSpPr>
              <p:cNvPr id="34" name="AutoShape 3">
                <a:extLst>
                  <a:ext uri="{FF2B5EF4-FFF2-40B4-BE49-F238E27FC236}">
                    <a16:creationId xmlns:a16="http://schemas.microsoft.com/office/drawing/2014/main" id="{9D1D9F84-9E4D-477A-B6DD-8AA3B30671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" name="Oval 10">
                <a:extLst>
                  <a:ext uri="{FF2B5EF4-FFF2-40B4-BE49-F238E27FC236}">
                    <a16:creationId xmlns:a16="http://schemas.microsoft.com/office/drawing/2014/main" id="{A444EECF-E938-4B97-A7B8-B756FF35A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36" name="Group 34">
              <a:extLst>
                <a:ext uri="{FF2B5EF4-FFF2-40B4-BE49-F238E27FC236}">
                  <a16:creationId xmlns:a16="http://schemas.microsoft.com/office/drawing/2014/main" id="{023E117B-EC32-4EDA-B4BA-78023E21AE22}"/>
                </a:ext>
              </a:extLst>
            </p:cNvPr>
            <p:cNvGrpSpPr/>
            <p:nvPr/>
          </p:nvGrpSpPr>
          <p:grpSpPr>
            <a:xfrm rot="3234293">
              <a:off x="2694435" y="2268494"/>
              <a:ext cx="942244" cy="788935"/>
              <a:chOff x="2120089" y="767339"/>
              <a:chExt cx="1528546" cy="1137658"/>
            </a:xfrm>
          </p:grpSpPr>
          <p:cxnSp>
            <p:nvCxnSpPr>
              <p:cNvPr id="37" name="AutoShape 3">
                <a:extLst>
                  <a:ext uri="{FF2B5EF4-FFF2-40B4-BE49-F238E27FC236}">
                    <a16:creationId xmlns:a16="http://schemas.microsoft.com/office/drawing/2014/main" id="{8337EB53-1D10-4BFA-9A0D-CD574460064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" name="Oval 10">
                <a:extLst>
                  <a:ext uri="{FF2B5EF4-FFF2-40B4-BE49-F238E27FC236}">
                    <a16:creationId xmlns:a16="http://schemas.microsoft.com/office/drawing/2014/main" id="{AB9BEF93-5869-41B7-B216-24715C692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39" name="Group 34">
              <a:extLst>
                <a:ext uri="{FF2B5EF4-FFF2-40B4-BE49-F238E27FC236}">
                  <a16:creationId xmlns:a16="http://schemas.microsoft.com/office/drawing/2014/main" id="{FBD4AF2C-E92C-4647-8B7C-4DC7DF8B235A}"/>
                </a:ext>
              </a:extLst>
            </p:cNvPr>
            <p:cNvGrpSpPr/>
            <p:nvPr/>
          </p:nvGrpSpPr>
          <p:grpSpPr>
            <a:xfrm rot="2603533">
              <a:off x="2679941" y="1833671"/>
              <a:ext cx="942244" cy="788935"/>
              <a:chOff x="2120089" y="767339"/>
              <a:chExt cx="1528546" cy="1137658"/>
            </a:xfrm>
          </p:grpSpPr>
          <p:cxnSp>
            <p:nvCxnSpPr>
              <p:cNvPr id="40" name="AutoShape 3">
                <a:extLst>
                  <a:ext uri="{FF2B5EF4-FFF2-40B4-BE49-F238E27FC236}">
                    <a16:creationId xmlns:a16="http://schemas.microsoft.com/office/drawing/2014/main" id="{05DA7CAE-0382-4DE0-AD8C-1185FE3399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" name="Oval 10">
                <a:extLst>
                  <a:ext uri="{FF2B5EF4-FFF2-40B4-BE49-F238E27FC236}">
                    <a16:creationId xmlns:a16="http://schemas.microsoft.com/office/drawing/2014/main" id="{BD7DCBBB-415F-425A-86B7-7FF99B8A4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42" name="Group 34">
              <a:extLst>
                <a:ext uri="{FF2B5EF4-FFF2-40B4-BE49-F238E27FC236}">
                  <a16:creationId xmlns:a16="http://schemas.microsoft.com/office/drawing/2014/main" id="{6C1B6056-3B52-4E61-AAAC-B3975E0546A2}"/>
                </a:ext>
              </a:extLst>
            </p:cNvPr>
            <p:cNvGrpSpPr/>
            <p:nvPr/>
          </p:nvGrpSpPr>
          <p:grpSpPr>
            <a:xfrm rot="3589421">
              <a:off x="2637494" y="2749815"/>
              <a:ext cx="1550097" cy="956015"/>
              <a:chOff x="2120089" y="767339"/>
              <a:chExt cx="1528546" cy="1137658"/>
            </a:xfrm>
          </p:grpSpPr>
          <p:cxnSp>
            <p:nvCxnSpPr>
              <p:cNvPr id="43" name="AutoShape 3">
                <a:extLst>
                  <a:ext uri="{FF2B5EF4-FFF2-40B4-BE49-F238E27FC236}">
                    <a16:creationId xmlns:a16="http://schemas.microsoft.com/office/drawing/2014/main" id="{762F37F0-678D-49CA-8590-F910C358A2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Oval 10">
                <a:extLst>
                  <a:ext uri="{FF2B5EF4-FFF2-40B4-BE49-F238E27FC236}">
                    <a16:creationId xmlns:a16="http://schemas.microsoft.com/office/drawing/2014/main" id="{3D81D917-25B7-4782-8FFC-AE09A2FD3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45" name="Group 34">
              <a:extLst>
                <a:ext uri="{FF2B5EF4-FFF2-40B4-BE49-F238E27FC236}">
                  <a16:creationId xmlns:a16="http://schemas.microsoft.com/office/drawing/2014/main" id="{4D3A0569-EB28-4AA8-BA48-240C824064F2}"/>
                </a:ext>
              </a:extLst>
            </p:cNvPr>
            <p:cNvGrpSpPr/>
            <p:nvPr/>
          </p:nvGrpSpPr>
          <p:grpSpPr>
            <a:xfrm rot="5038404">
              <a:off x="2421653" y="3214879"/>
              <a:ext cx="1451073" cy="1082965"/>
              <a:chOff x="2120089" y="767339"/>
              <a:chExt cx="1528546" cy="1137658"/>
            </a:xfrm>
          </p:grpSpPr>
          <p:cxnSp>
            <p:nvCxnSpPr>
              <p:cNvPr id="46" name="AutoShape 3">
                <a:extLst>
                  <a:ext uri="{FF2B5EF4-FFF2-40B4-BE49-F238E27FC236}">
                    <a16:creationId xmlns:a16="http://schemas.microsoft.com/office/drawing/2014/main" id="{A44B1AD3-B6DB-4DF3-9CC9-020E2417D3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0089" y="869290"/>
                <a:ext cx="1408201" cy="1035707"/>
              </a:xfrm>
              <a:prstGeom prst="straightConnector1">
                <a:avLst/>
              </a:prstGeom>
              <a:noFill/>
              <a:ln w="127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Oval 10">
                <a:extLst>
                  <a:ext uri="{FF2B5EF4-FFF2-40B4-BE49-F238E27FC236}">
                    <a16:creationId xmlns:a16="http://schemas.microsoft.com/office/drawing/2014/main" id="{69E4DDE1-6465-4B31-A29F-F615213A7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03" y="767339"/>
                <a:ext cx="129132" cy="129131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393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C3834B5-C001-40B4-B35A-1938CD3A68E8}"/>
              </a:ext>
            </a:extLst>
          </p:cNvPr>
          <p:cNvCxnSpPr>
            <a:cxnSpLocks/>
          </p:cNvCxnSpPr>
          <p:nvPr/>
        </p:nvCxnSpPr>
        <p:spPr>
          <a:xfrm>
            <a:off x="881534" y="969764"/>
            <a:ext cx="7920880" cy="0"/>
          </a:xfrm>
          <a:prstGeom prst="line">
            <a:avLst/>
          </a:prstGeom>
          <a:ln w="38100">
            <a:headEnd type="oval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CAD2FEE-432A-427F-84BF-5859943726A4}"/>
              </a:ext>
            </a:extLst>
          </p:cNvPr>
          <p:cNvSpPr txBox="1"/>
          <p:nvPr/>
        </p:nvSpPr>
        <p:spPr>
          <a:xfrm>
            <a:off x="881534" y="374536"/>
            <a:ext cx="676875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三、搭建页面骨架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3F1E050-CCA5-4F00-8F58-F90A163421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21"/>
          <a:stretch/>
        </p:blipFill>
        <p:spPr>
          <a:xfrm>
            <a:off x="1529606" y="1029462"/>
            <a:ext cx="6446850" cy="41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25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C3834B5-C001-40B4-B35A-1938CD3A68E8}"/>
              </a:ext>
            </a:extLst>
          </p:cNvPr>
          <p:cNvCxnSpPr>
            <a:cxnSpLocks/>
          </p:cNvCxnSpPr>
          <p:nvPr/>
        </p:nvCxnSpPr>
        <p:spPr>
          <a:xfrm>
            <a:off x="881534" y="969764"/>
            <a:ext cx="7920880" cy="0"/>
          </a:xfrm>
          <a:prstGeom prst="line">
            <a:avLst/>
          </a:prstGeom>
          <a:ln w="38100">
            <a:headEnd type="oval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CAD2FEE-432A-427F-84BF-5859943726A4}"/>
              </a:ext>
            </a:extLst>
          </p:cNvPr>
          <p:cNvSpPr txBox="1"/>
          <p:nvPr/>
        </p:nvSpPr>
        <p:spPr>
          <a:xfrm>
            <a:off x="881534" y="374536"/>
            <a:ext cx="676875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三、搭建页面骨架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DE4ED4F-1F6C-419D-9DA8-A79DB5189BAC}"/>
              </a:ext>
            </a:extLst>
          </p:cNvPr>
          <p:cNvSpPr txBox="1"/>
          <p:nvPr/>
        </p:nvSpPr>
        <p:spPr>
          <a:xfrm>
            <a:off x="7940178" y="1789474"/>
            <a:ext cx="492443" cy="18169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结构框架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476C9C6-67A2-4133-B8D8-B765330E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35" y="1031006"/>
            <a:ext cx="4178323" cy="426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2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C3834B5-C001-40B4-B35A-1938CD3A68E8}"/>
              </a:ext>
            </a:extLst>
          </p:cNvPr>
          <p:cNvCxnSpPr>
            <a:cxnSpLocks/>
          </p:cNvCxnSpPr>
          <p:nvPr/>
        </p:nvCxnSpPr>
        <p:spPr>
          <a:xfrm>
            <a:off x="881534" y="969764"/>
            <a:ext cx="7920880" cy="0"/>
          </a:xfrm>
          <a:prstGeom prst="line">
            <a:avLst/>
          </a:prstGeom>
          <a:ln w="38100">
            <a:headEnd type="oval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CAD2FEE-432A-427F-84BF-5859943726A4}"/>
              </a:ext>
            </a:extLst>
          </p:cNvPr>
          <p:cNvSpPr txBox="1"/>
          <p:nvPr/>
        </p:nvSpPr>
        <p:spPr>
          <a:xfrm>
            <a:off x="881534" y="374536"/>
            <a:ext cx="676875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三、搭建页面骨架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824793-A369-420D-A238-ACD1B04BE5B3}"/>
              </a:ext>
            </a:extLst>
          </p:cNvPr>
          <p:cNvSpPr txBox="1"/>
          <p:nvPr/>
        </p:nvSpPr>
        <p:spPr>
          <a:xfrm>
            <a:off x="1313582" y="1401812"/>
            <a:ext cx="6768752" cy="4850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步骤：</a:t>
            </a:r>
            <a:endParaRPr kumimoji="1" lang="en-US" altLang="zh-CN" sz="1600" dirty="0">
              <a:solidFill>
                <a:srgbClr val="00B0F0"/>
              </a:solidFill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第一步：创建四个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div,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分别为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.top .header .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nav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 .content,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设置公用样式为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1210px,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居中显示。分别设置单独样式，高度和背景色；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第二步：在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header 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中添加三个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DIV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，分别为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.logo .search  .code,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并设置样式为左浮动，独立设置宽度和高度以及背景色；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第三步：在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content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中添加两个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div,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分别为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.con-left, .content-right,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并设置左浮动，添加独立的宽度和高度以及背景色；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第四步：在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con-left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中添加三个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div,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分别为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.content-left  .content-main .content-news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三个，并设置独立的宽度高度和背景色，同时添加左浮动；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kumimoji="1" lang="en-US" altLang="zh-CN" sz="1600" dirty="0">
              <a:solidFill>
                <a:srgbClr val="00B0F0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u"/>
            </a:pPr>
            <a:endParaRPr kumimoji="1" lang="en-US" altLang="zh-CN" sz="1600" dirty="0">
              <a:solidFill>
                <a:srgbClr val="00B0F0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  <a:buClr>
                <a:srgbClr val="FFC000"/>
              </a:buClr>
            </a:pPr>
            <a:r>
              <a:rPr kumimoji="1" lang="zh-CN" altLang="en-US" sz="16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      </a:t>
            </a:r>
            <a:endParaRPr kumimoji="1" lang="en-US" altLang="zh-CN" sz="16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7486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C3834B5-C001-40B4-B35A-1938CD3A68E8}"/>
              </a:ext>
            </a:extLst>
          </p:cNvPr>
          <p:cNvCxnSpPr>
            <a:cxnSpLocks/>
          </p:cNvCxnSpPr>
          <p:nvPr/>
        </p:nvCxnSpPr>
        <p:spPr>
          <a:xfrm>
            <a:off x="881534" y="969764"/>
            <a:ext cx="7920880" cy="0"/>
          </a:xfrm>
          <a:prstGeom prst="line">
            <a:avLst/>
          </a:prstGeom>
          <a:ln w="38100">
            <a:headEnd type="oval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CAD2FEE-432A-427F-84BF-5859943726A4}"/>
              </a:ext>
            </a:extLst>
          </p:cNvPr>
          <p:cNvSpPr txBox="1"/>
          <p:nvPr/>
        </p:nvSpPr>
        <p:spPr>
          <a:xfrm>
            <a:off x="881534" y="374536"/>
            <a:ext cx="676875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总结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34F72E-F180-495B-9D7F-9C225A444045}"/>
              </a:ext>
            </a:extLst>
          </p:cNvPr>
          <p:cNvSpPr txBox="1"/>
          <p:nvPr/>
        </p:nvSpPr>
        <p:spPr>
          <a:xfrm>
            <a:off x="1025550" y="1257796"/>
            <a:ext cx="6768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、结构如何提炼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、布局模式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07FAC78C-DE4D-4350-B141-ECDB700FFC3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41974" y="1084379"/>
            <a:ext cx="5211361" cy="4314088"/>
            <a:chOff x="-513043" y="1174786"/>
            <a:chExt cx="6833161" cy="5683214"/>
          </a:xfrm>
        </p:grpSpPr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1F2F9FDF-ED98-4965-8D3C-0BDDFBD5C0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13043" y="1174786"/>
              <a:ext cx="6833161" cy="5683214"/>
              <a:chOff x="1046815" y="704139"/>
              <a:chExt cx="6833161" cy="5683214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6EE3AD99-9D2D-4EBF-B140-39101400E9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31520" y="1576369"/>
                <a:ext cx="3062367" cy="875556"/>
              </a:xfrm>
              <a:custGeom>
                <a:avLst/>
                <a:gdLst>
                  <a:gd name="T0" fmla="*/ 3029108 w 3683"/>
                  <a:gd name="T1" fmla="*/ 857263 h 1053"/>
                  <a:gd name="T2" fmla="*/ 2975892 w 3683"/>
                  <a:gd name="T3" fmla="*/ 822341 h 1053"/>
                  <a:gd name="T4" fmla="*/ 2925172 w 3683"/>
                  <a:gd name="T5" fmla="*/ 786587 h 1053"/>
                  <a:gd name="T6" fmla="*/ 2873619 w 3683"/>
                  <a:gd name="T7" fmla="*/ 749170 h 1053"/>
                  <a:gd name="T8" fmla="*/ 2822899 w 3683"/>
                  <a:gd name="T9" fmla="*/ 714247 h 1053"/>
                  <a:gd name="T10" fmla="*/ 2771347 w 3683"/>
                  <a:gd name="T11" fmla="*/ 678494 h 1053"/>
                  <a:gd name="T12" fmla="*/ 2720626 w 3683"/>
                  <a:gd name="T13" fmla="*/ 643571 h 1053"/>
                  <a:gd name="T14" fmla="*/ 2667411 w 3683"/>
                  <a:gd name="T15" fmla="*/ 607817 h 1053"/>
                  <a:gd name="T16" fmla="*/ 2616690 w 3683"/>
                  <a:gd name="T17" fmla="*/ 572063 h 1053"/>
                  <a:gd name="T18" fmla="*/ 2565138 w 3683"/>
                  <a:gd name="T19" fmla="*/ 535478 h 1053"/>
                  <a:gd name="T20" fmla="*/ 2514417 w 3683"/>
                  <a:gd name="T21" fmla="*/ 499724 h 1053"/>
                  <a:gd name="T22" fmla="*/ 2462865 w 3683"/>
                  <a:gd name="T23" fmla="*/ 463970 h 1053"/>
                  <a:gd name="T24" fmla="*/ 2412144 w 3683"/>
                  <a:gd name="T25" fmla="*/ 429047 h 1053"/>
                  <a:gd name="T26" fmla="*/ 2358929 w 3683"/>
                  <a:gd name="T27" fmla="*/ 393293 h 1053"/>
                  <a:gd name="T28" fmla="*/ 2307377 w 3683"/>
                  <a:gd name="T29" fmla="*/ 355877 h 1053"/>
                  <a:gd name="T30" fmla="*/ 2256656 w 3683"/>
                  <a:gd name="T31" fmla="*/ 320954 h 1053"/>
                  <a:gd name="T32" fmla="*/ 2205104 w 3683"/>
                  <a:gd name="T33" fmla="*/ 285200 h 1053"/>
                  <a:gd name="T34" fmla="*/ 2154383 w 3683"/>
                  <a:gd name="T35" fmla="*/ 250278 h 1053"/>
                  <a:gd name="T36" fmla="*/ 2102831 w 3683"/>
                  <a:gd name="T37" fmla="*/ 214524 h 1053"/>
                  <a:gd name="T38" fmla="*/ 2050447 w 3683"/>
                  <a:gd name="T39" fmla="*/ 179601 h 1053"/>
                  <a:gd name="T40" fmla="*/ 1998895 w 3683"/>
                  <a:gd name="T41" fmla="*/ 142184 h 1053"/>
                  <a:gd name="T42" fmla="*/ 1948174 w 3683"/>
                  <a:gd name="T43" fmla="*/ 106430 h 1053"/>
                  <a:gd name="T44" fmla="*/ 1896622 w 3683"/>
                  <a:gd name="T45" fmla="*/ 71508 h 1053"/>
                  <a:gd name="T46" fmla="*/ 1845901 w 3683"/>
                  <a:gd name="T47" fmla="*/ 35754 h 1053"/>
                  <a:gd name="T48" fmla="*/ 1824283 w 3683"/>
                  <a:gd name="T49" fmla="*/ 2494 h 1053"/>
                  <a:gd name="T50" fmla="*/ 1765247 w 3683"/>
                  <a:gd name="T51" fmla="*/ 25776 h 1053"/>
                  <a:gd name="T52" fmla="*/ 1702054 w 3683"/>
                  <a:gd name="T53" fmla="*/ 35754 h 1053"/>
                  <a:gd name="T54" fmla="*/ 1641356 w 3683"/>
                  <a:gd name="T55" fmla="*/ 45732 h 1053"/>
                  <a:gd name="T56" fmla="*/ 1578163 w 3683"/>
                  <a:gd name="T57" fmla="*/ 55710 h 1053"/>
                  <a:gd name="T58" fmla="*/ 1517464 w 3683"/>
                  <a:gd name="T59" fmla="*/ 65687 h 1053"/>
                  <a:gd name="T60" fmla="*/ 1454271 w 3683"/>
                  <a:gd name="T61" fmla="*/ 74834 h 1053"/>
                  <a:gd name="T62" fmla="*/ 1393572 w 3683"/>
                  <a:gd name="T63" fmla="*/ 84812 h 1053"/>
                  <a:gd name="T64" fmla="*/ 1330379 w 3683"/>
                  <a:gd name="T65" fmla="*/ 94790 h 1053"/>
                  <a:gd name="T66" fmla="*/ 1269681 w 3683"/>
                  <a:gd name="T67" fmla="*/ 104767 h 1053"/>
                  <a:gd name="T68" fmla="*/ 1206488 w 3683"/>
                  <a:gd name="T69" fmla="*/ 114745 h 1053"/>
                  <a:gd name="T70" fmla="*/ 1145789 w 3683"/>
                  <a:gd name="T71" fmla="*/ 123892 h 1053"/>
                  <a:gd name="T72" fmla="*/ 1085091 w 3683"/>
                  <a:gd name="T73" fmla="*/ 133869 h 1053"/>
                  <a:gd name="T74" fmla="*/ 1021898 w 3683"/>
                  <a:gd name="T75" fmla="*/ 143847 h 1053"/>
                  <a:gd name="T76" fmla="*/ 961199 w 3683"/>
                  <a:gd name="T77" fmla="*/ 153825 h 1053"/>
                  <a:gd name="T78" fmla="*/ 898006 w 3683"/>
                  <a:gd name="T79" fmla="*/ 163803 h 1053"/>
                  <a:gd name="T80" fmla="*/ 837308 w 3683"/>
                  <a:gd name="T81" fmla="*/ 173781 h 1053"/>
                  <a:gd name="T82" fmla="*/ 774114 w 3683"/>
                  <a:gd name="T83" fmla="*/ 182927 h 1053"/>
                  <a:gd name="T84" fmla="*/ 713416 w 3683"/>
                  <a:gd name="T85" fmla="*/ 192905 h 1053"/>
                  <a:gd name="T86" fmla="*/ 650223 w 3683"/>
                  <a:gd name="T87" fmla="*/ 202883 h 1053"/>
                  <a:gd name="T88" fmla="*/ 589524 w 3683"/>
                  <a:gd name="T89" fmla="*/ 212861 h 1053"/>
                  <a:gd name="T90" fmla="*/ 526331 w 3683"/>
                  <a:gd name="T91" fmla="*/ 222839 h 1053"/>
                  <a:gd name="T92" fmla="*/ 465633 w 3683"/>
                  <a:gd name="T93" fmla="*/ 231985 h 1053"/>
                  <a:gd name="T94" fmla="*/ 404934 w 3683"/>
                  <a:gd name="T95" fmla="*/ 241963 h 1053"/>
                  <a:gd name="T96" fmla="*/ 341741 w 3683"/>
                  <a:gd name="T97" fmla="*/ 251941 h 1053"/>
                  <a:gd name="T98" fmla="*/ 281043 w 3683"/>
                  <a:gd name="T99" fmla="*/ 261918 h 1053"/>
                  <a:gd name="T100" fmla="*/ 217850 w 3683"/>
                  <a:gd name="T101" fmla="*/ 271896 h 1053"/>
                  <a:gd name="T102" fmla="*/ 157151 w 3683"/>
                  <a:gd name="T103" fmla="*/ 281874 h 1053"/>
                  <a:gd name="T104" fmla="*/ 93958 w 3683"/>
                  <a:gd name="T105" fmla="*/ 291021 h 1053"/>
                  <a:gd name="T106" fmla="*/ 33259 w 3683"/>
                  <a:gd name="T107" fmla="*/ 300998 h 105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683" h="1053">
                    <a:moveTo>
                      <a:pt x="3643" y="1031"/>
                    </a:moveTo>
                    <a:lnTo>
                      <a:pt x="3674" y="1053"/>
                    </a:lnTo>
                    <a:lnTo>
                      <a:pt x="3683" y="1038"/>
                    </a:lnTo>
                    <a:lnTo>
                      <a:pt x="3653" y="1015"/>
                    </a:lnTo>
                    <a:lnTo>
                      <a:pt x="3643" y="1031"/>
                    </a:lnTo>
                    <a:close/>
                    <a:moveTo>
                      <a:pt x="3579" y="989"/>
                    </a:moveTo>
                    <a:lnTo>
                      <a:pt x="3610" y="1010"/>
                    </a:lnTo>
                    <a:lnTo>
                      <a:pt x="3622" y="993"/>
                    </a:lnTo>
                    <a:lnTo>
                      <a:pt x="3591" y="972"/>
                    </a:lnTo>
                    <a:lnTo>
                      <a:pt x="3579" y="989"/>
                    </a:lnTo>
                    <a:close/>
                    <a:moveTo>
                      <a:pt x="3518" y="946"/>
                    </a:moveTo>
                    <a:lnTo>
                      <a:pt x="3549" y="967"/>
                    </a:lnTo>
                    <a:lnTo>
                      <a:pt x="3560" y="951"/>
                    </a:lnTo>
                    <a:lnTo>
                      <a:pt x="3530" y="930"/>
                    </a:lnTo>
                    <a:lnTo>
                      <a:pt x="3518" y="946"/>
                    </a:lnTo>
                    <a:close/>
                    <a:moveTo>
                      <a:pt x="3456" y="901"/>
                    </a:moveTo>
                    <a:lnTo>
                      <a:pt x="3487" y="925"/>
                    </a:lnTo>
                    <a:lnTo>
                      <a:pt x="3499" y="908"/>
                    </a:lnTo>
                    <a:lnTo>
                      <a:pt x="3468" y="887"/>
                    </a:lnTo>
                    <a:lnTo>
                      <a:pt x="3456" y="901"/>
                    </a:lnTo>
                    <a:close/>
                    <a:moveTo>
                      <a:pt x="3395" y="859"/>
                    </a:moveTo>
                    <a:lnTo>
                      <a:pt x="3426" y="880"/>
                    </a:lnTo>
                    <a:lnTo>
                      <a:pt x="3437" y="866"/>
                    </a:lnTo>
                    <a:lnTo>
                      <a:pt x="3404" y="845"/>
                    </a:lnTo>
                    <a:lnTo>
                      <a:pt x="3395" y="859"/>
                    </a:lnTo>
                    <a:close/>
                    <a:moveTo>
                      <a:pt x="3333" y="816"/>
                    </a:moveTo>
                    <a:lnTo>
                      <a:pt x="3364" y="837"/>
                    </a:lnTo>
                    <a:lnTo>
                      <a:pt x="3374" y="823"/>
                    </a:lnTo>
                    <a:lnTo>
                      <a:pt x="3343" y="802"/>
                    </a:lnTo>
                    <a:lnTo>
                      <a:pt x="3333" y="816"/>
                    </a:lnTo>
                    <a:close/>
                    <a:moveTo>
                      <a:pt x="3272" y="774"/>
                    </a:moveTo>
                    <a:lnTo>
                      <a:pt x="3303" y="795"/>
                    </a:lnTo>
                    <a:lnTo>
                      <a:pt x="3312" y="778"/>
                    </a:lnTo>
                    <a:lnTo>
                      <a:pt x="3281" y="757"/>
                    </a:lnTo>
                    <a:lnTo>
                      <a:pt x="3272" y="774"/>
                    </a:lnTo>
                    <a:close/>
                    <a:moveTo>
                      <a:pt x="3208" y="731"/>
                    </a:moveTo>
                    <a:lnTo>
                      <a:pt x="3239" y="752"/>
                    </a:lnTo>
                    <a:lnTo>
                      <a:pt x="3251" y="736"/>
                    </a:lnTo>
                    <a:lnTo>
                      <a:pt x="3220" y="714"/>
                    </a:lnTo>
                    <a:lnTo>
                      <a:pt x="3208" y="731"/>
                    </a:lnTo>
                    <a:close/>
                    <a:moveTo>
                      <a:pt x="3147" y="688"/>
                    </a:moveTo>
                    <a:lnTo>
                      <a:pt x="3177" y="710"/>
                    </a:lnTo>
                    <a:lnTo>
                      <a:pt x="3189" y="693"/>
                    </a:lnTo>
                    <a:lnTo>
                      <a:pt x="3158" y="672"/>
                    </a:lnTo>
                    <a:lnTo>
                      <a:pt x="3147" y="688"/>
                    </a:lnTo>
                    <a:close/>
                    <a:moveTo>
                      <a:pt x="3085" y="644"/>
                    </a:moveTo>
                    <a:lnTo>
                      <a:pt x="3116" y="665"/>
                    </a:lnTo>
                    <a:lnTo>
                      <a:pt x="3128" y="651"/>
                    </a:lnTo>
                    <a:lnTo>
                      <a:pt x="3097" y="629"/>
                    </a:lnTo>
                    <a:lnTo>
                      <a:pt x="3085" y="644"/>
                    </a:lnTo>
                    <a:close/>
                    <a:moveTo>
                      <a:pt x="3024" y="601"/>
                    </a:moveTo>
                    <a:lnTo>
                      <a:pt x="3054" y="622"/>
                    </a:lnTo>
                    <a:lnTo>
                      <a:pt x="3066" y="608"/>
                    </a:lnTo>
                    <a:lnTo>
                      <a:pt x="3033" y="587"/>
                    </a:lnTo>
                    <a:lnTo>
                      <a:pt x="3024" y="601"/>
                    </a:lnTo>
                    <a:close/>
                    <a:moveTo>
                      <a:pt x="2962" y="558"/>
                    </a:moveTo>
                    <a:lnTo>
                      <a:pt x="2993" y="580"/>
                    </a:lnTo>
                    <a:lnTo>
                      <a:pt x="3002" y="566"/>
                    </a:lnTo>
                    <a:lnTo>
                      <a:pt x="2972" y="542"/>
                    </a:lnTo>
                    <a:lnTo>
                      <a:pt x="2962" y="558"/>
                    </a:lnTo>
                    <a:close/>
                    <a:moveTo>
                      <a:pt x="2901" y="516"/>
                    </a:moveTo>
                    <a:lnTo>
                      <a:pt x="2931" y="537"/>
                    </a:lnTo>
                    <a:lnTo>
                      <a:pt x="2941" y="521"/>
                    </a:lnTo>
                    <a:lnTo>
                      <a:pt x="2910" y="499"/>
                    </a:lnTo>
                    <a:lnTo>
                      <a:pt x="2901" y="516"/>
                    </a:lnTo>
                    <a:close/>
                    <a:moveTo>
                      <a:pt x="2837" y="473"/>
                    </a:moveTo>
                    <a:lnTo>
                      <a:pt x="2870" y="495"/>
                    </a:lnTo>
                    <a:lnTo>
                      <a:pt x="2879" y="478"/>
                    </a:lnTo>
                    <a:lnTo>
                      <a:pt x="2849" y="457"/>
                    </a:lnTo>
                    <a:lnTo>
                      <a:pt x="2837" y="473"/>
                    </a:lnTo>
                    <a:close/>
                    <a:moveTo>
                      <a:pt x="2775" y="428"/>
                    </a:moveTo>
                    <a:lnTo>
                      <a:pt x="2806" y="452"/>
                    </a:lnTo>
                    <a:lnTo>
                      <a:pt x="2818" y="436"/>
                    </a:lnTo>
                    <a:lnTo>
                      <a:pt x="2787" y="414"/>
                    </a:lnTo>
                    <a:lnTo>
                      <a:pt x="2775" y="428"/>
                    </a:lnTo>
                    <a:close/>
                    <a:moveTo>
                      <a:pt x="2714" y="386"/>
                    </a:moveTo>
                    <a:lnTo>
                      <a:pt x="2745" y="407"/>
                    </a:lnTo>
                    <a:lnTo>
                      <a:pt x="2756" y="393"/>
                    </a:lnTo>
                    <a:lnTo>
                      <a:pt x="2726" y="372"/>
                    </a:lnTo>
                    <a:lnTo>
                      <a:pt x="2714" y="386"/>
                    </a:lnTo>
                    <a:close/>
                    <a:moveTo>
                      <a:pt x="2652" y="343"/>
                    </a:moveTo>
                    <a:lnTo>
                      <a:pt x="2683" y="365"/>
                    </a:lnTo>
                    <a:lnTo>
                      <a:pt x="2695" y="350"/>
                    </a:lnTo>
                    <a:lnTo>
                      <a:pt x="2664" y="329"/>
                    </a:lnTo>
                    <a:lnTo>
                      <a:pt x="2652" y="343"/>
                    </a:lnTo>
                    <a:close/>
                    <a:moveTo>
                      <a:pt x="2591" y="301"/>
                    </a:moveTo>
                    <a:lnTo>
                      <a:pt x="2622" y="322"/>
                    </a:lnTo>
                    <a:lnTo>
                      <a:pt x="2631" y="305"/>
                    </a:lnTo>
                    <a:lnTo>
                      <a:pt x="2600" y="284"/>
                    </a:lnTo>
                    <a:lnTo>
                      <a:pt x="2591" y="301"/>
                    </a:lnTo>
                    <a:close/>
                    <a:moveTo>
                      <a:pt x="2529" y="258"/>
                    </a:moveTo>
                    <a:lnTo>
                      <a:pt x="2560" y="279"/>
                    </a:lnTo>
                    <a:lnTo>
                      <a:pt x="2570" y="263"/>
                    </a:lnTo>
                    <a:lnTo>
                      <a:pt x="2539" y="242"/>
                    </a:lnTo>
                    <a:lnTo>
                      <a:pt x="2529" y="258"/>
                    </a:lnTo>
                    <a:close/>
                    <a:moveTo>
                      <a:pt x="2466" y="216"/>
                    </a:moveTo>
                    <a:lnTo>
                      <a:pt x="2499" y="237"/>
                    </a:lnTo>
                    <a:lnTo>
                      <a:pt x="2508" y="220"/>
                    </a:lnTo>
                    <a:lnTo>
                      <a:pt x="2477" y="199"/>
                    </a:lnTo>
                    <a:lnTo>
                      <a:pt x="2466" y="216"/>
                    </a:lnTo>
                    <a:close/>
                    <a:moveTo>
                      <a:pt x="2404" y="171"/>
                    </a:moveTo>
                    <a:lnTo>
                      <a:pt x="2435" y="192"/>
                    </a:lnTo>
                    <a:lnTo>
                      <a:pt x="2447" y="178"/>
                    </a:lnTo>
                    <a:lnTo>
                      <a:pt x="2416" y="157"/>
                    </a:lnTo>
                    <a:lnTo>
                      <a:pt x="2404" y="171"/>
                    </a:lnTo>
                    <a:close/>
                    <a:moveTo>
                      <a:pt x="2343" y="128"/>
                    </a:moveTo>
                    <a:lnTo>
                      <a:pt x="2373" y="149"/>
                    </a:lnTo>
                    <a:lnTo>
                      <a:pt x="2385" y="135"/>
                    </a:lnTo>
                    <a:lnTo>
                      <a:pt x="2354" y="114"/>
                    </a:lnTo>
                    <a:lnTo>
                      <a:pt x="2343" y="128"/>
                    </a:lnTo>
                    <a:close/>
                    <a:moveTo>
                      <a:pt x="2281" y="86"/>
                    </a:moveTo>
                    <a:lnTo>
                      <a:pt x="2312" y="107"/>
                    </a:lnTo>
                    <a:lnTo>
                      <a:pt x="2324" y="90"/>
                    </a:lnTo>
                    <a:lnTo>
                      <a:pt x="2293" y="69"/>
                    </a:lnTo>
                    <a:lnTo>
                      <a:pt x="2281" y="86"/>
                    </a:lnTo>
                    <a:close/>
                    <a:moveTo>
                      <a:pt x="2220" y="43"/>
                    </a:moveTo>
                    <a:lnTo>
                      <a:pt x="2250" y="64"/>
                    </a:lnTo>
                    <a:lnTo>
                      <a:pt x="2260" y="48"/>
                    </a:lnTo>
                    <a:lnTo>
                      <a:pt x="2229" y="27"/>
                    </a:lnTo>
                    <a:lnTo>
                      <a:pt x="2220" y="43"/>
                    </a:lnTo>
                    <a:close/>
                    <a:moveTo>
                      <a:pt x="2158" y="24"/>
                    </a:moveTo>
                    <a:lnTo>
                      <a:pt x="2187" y="19"/>
                    </a:lnTo>
                    <a:lnTo>
                      <a:pt x="2189" y="22"/>
                    </a:lnTo>
                    <a:lnTo>
                      <a:pt x="2198" y="5"/>
                    </a:lnTo>
                    <a:lnTo>
                      <a:pt x="2194" y="3"/>
                    </a:lnTo>
                    <a:lnTo>
                      <a:pt x="2191" y="0"/>
                    </a:lnTo>
                    <a:lnTo>
                      <a:pt x="2156" y="5"/>
                    </a:lnTo>
                    <a:lnTo>
                      <a:pt x="2158" y="24"/>
                    </a:lnTo>
                    <a:close/>
                    <a:moveTo>
                      <a:pt x="2085" y="36"/>
                    </a:moveTo>
                    <a:lnTo>
                      <a:pt x="2123" y="31"/>
                    </a:lnTo>
                    <a:lnTo>
                      <a:pt x="2118" y="12"/>
                    </a:lnTo>
                    <a:lnTo>
                      <a:pt x="2083" y="17"/>
                    </a:lnTo>
                    <a:lnTo>
                      <a:pt x="2085" y="36"/>
                    </a:lnTo>
                    <a:close/>
                    <a:moveTo>
                      <a:pt x="2009" y="48"/>
                    </a:moveTo>
                    <a:lnTo>
                      <a:pt x="2047" y="43"/>
                    </a:lnTo>
                    <a:lnTo>
                      <a:pt x="2045" y="24"/>
                    </a:lnTo>
                    <a:lnTo>
                      <a:pt x="2007" y="29"/>
                    </a:lnTo>
                    <a:lnTo>
                      <a:pt x="2009" y="48"/>
                    </a:lnTo>
                    <a:close/>
                    <a:moveTo>
                      <a:pt x="1936" y="60"/>
                    </a:moveTo>
                    <a:lnTo>
                      <a:pt x="1974" y="55"/>
                    </a:lnTo>
                    <a:lnTo>
                      <a:pt x="1969" y="36"/>
                    </a:lnTo>
                    <a:lnTo>
                      <a:pt x="1934" y="41"/>
                    </a:lnTo>
                    <a:lnTo>
                      <a:pt x="1936" y="60"/>
                    </a:lnTo>
                    <a:close/>
                    <a:moveTo>
                      <a:pt x="1863" y="71"/>
                    </a:moveTo>
                    <a:lnTo>
                      <a:pt x="1898" y="67"/>
                    </a:lnTo>
                    <a:lnTo>
                      <a:pt x="1896" y="48"/>
                    </a:lnTo>
                    <a:lnTo>
                      <a:pt x="1858" y="53"/>
                    </a:lnTo>
                    <a:lnTo>
                      <a:pt x="1863" y="71"/>
                    </a:lnTo>
                    <a:close/>
                    <a:moveTo>
                      <a:pt x="1787" y="83"/>
                    </a:moveTo>
                    <a:lnTo>
                      <a:pt x="1825" y="79"/>
                    </a:lnTo>
                    <a:lnTo>
                      <a:pt x="1823" y="60"/>
                    </a:lnTo>
                    <a:lnTo>
                      <a:pt x="1785" y="64"/>
                    </a:lnTo>
                    <a:lnTo>
                      <a:pt x="1787" y="83"/>
                    </a:lnTo>
                    <a:close/>
                    <a:moveTo>
                      <a:pt x="1714" y="95"/>
                    </a:moveTo>
                    <a:lnTo>
                      <a:pt x="1749" y="90"/>
                    </a:lnTo>
                    <a:lnTo>
                      <a:pt x="1747" y="71"/>
                    </a:lnTo>
                    <a:lnTo>
                      <a:pt x="1709" y="76"/>
                    </a:lnTo>
                    <a:lnTo>
                      <a:pt x="1714" y="95"/>
                    </a:lnTo>
                    <a:close/>
                    <a:moveTo>
                      <a:pt x="1638" y="107"/>
                    </a:moveTo>
                    <a:lnTo>
                      <a:pt x="1676" y="102"/>
                    </a:lnTo>
                    <a:lnTo>
                      <a:pt x="1674" y="83"/>
                    </a:lnTo>
                    <a:lnTo>
                      <a:pt x="1636" y="88"/>
                    </a:lnTo>
                    <a:lnTo>
                      <a:pt x="1638" y="107"/>
                    </a:lnTo>
                    <a:close/>
                    <a:moveTo>
                      <a:pt x="1565" y="119"/>
                    </a:moveTo>
                    <a:lnTo>
                      <a:pt x="1600" y="114"/>
                    </a:lnTo>
                    <a:lnTo>
                      <a:pt x="1598" y="95"/>
                    </a:lnTo>
                    <a:lnTo>
                      <a:pt x="1560" y="100"/>
                    </a:lnTo>
                    <a:lnTo>
                      <a:pt x="1565" y="119"/>
                    </a:lnTo>
                    <a:close/>
                    <a:moveTo>
                      <a:pt x="1489" y="131"/>
                    </a:moveTo>
                    <a:lnTo>
                      <a:pt x="1527" y="126"/>
                    </a:lnTo>
                    <a:lnTo>
                      <a:pt x="1525" y="107"/>
                    </a:lnTo>
                    <a:lnTo>
                      <a:pt x="1487" y="112"/>
                    </a:lnTo>
                    <a:lnTo>
                      <a:pt x="1489" y="131"/>
                    </a:lnTo>
                    <a:close/>
                    <a:moveTo>
                      <a:pt x="1416" y="142"/>
                    </a:moveTo>
                    <a:lnTo>
                      <a:pt x="1451" y="138"/>
                    </a:lnTo>
                    <a:lnTo>
                      <a:pt x="1449" y="119"/>
                    </a:lnTo>
                    <a:lnTo>
                      <a:pt x="1413" y="123"/>
                    </a:lnTo>
                    <a:lnTo>
                      <a:pt x="1416" y="142"/>
                    </a:lnTo>
                    <a:close/>
                    <a:moveTo>
                      <a:pt x="1340" y="154"/>
                    </a:moveTo>
                    <a:lnTo>
                      <a:pt x="1378" y="149"/>
                    </a:lnTo>
                    <a:lnTo>
                      <a:pt x="1376" y="131"/>
                    </a:lnTo>
                    <a:lnTo>
                      <a:pt x="1338" y="135"/>
                    </a:lnTo>
                    <a:lnTo>
                      <a:pt x="1340" y="154"/>
                    </a:lnTo>
                    <a:close/>
                    <a:moveTo>
                      <a:pt x="1267" y="166"/>
                    </a:moveTo>
                    <a:lnTo>
                      <a:pt x="1305" y="161"/>
                    </a:lnTo>
                    <a:lnTo>
                      <a:pt x="1300" y="142"/>
                    </a:lnTo>
                    <a:lnTo>
                      <a:pt x="1265" y="147"/>
                    </a:lnTo>
                    <a:lnTo>
                      <a:pt x="1267" y="166"/>
                    </a:lnTo>
                    <a:close/>
                    <a:moveTo>
                      <a:pt x="1191" y="178"/>
                    </a:moveTo>
                    <a:lnTo>
                      <a:pt x="1229" y="173"/>
                    </a:lnTo>
                    <a:lnTo>
                      <a:pt x="1227" y="154"/>
                    </a:lnTo>
                    <a:lnTo>
                      <a:pt x="1189" y="159"/>
                    </a:lnTo>
                    <a:lnTo>
                      <a:pt x="1191" y="178"/>
                    </a:lnTo>
                    <a:close/>
                    <a:moveTo>
                      <a:pt x="1118" y="190"/>
                    </a:moveTo>
                    <a:lnTo>
                      <a:pt x="1156" y="185"/>
                    </a:lnTo>
                    <a:lnTo>
                      <a:pt x="1151" y="166"/>
                    </a:lnTo>
                    <a:lnTo>
                      <a:pt x="1116" y="171"/>
                    </a:lnTo>
                    <a:lnTo>
                      <a:pt x="1118" y="190"/>
                    </a:lnTo>
                    <a:close/>
                    <a:moveTo>
                      <a:pt x="1042" y="201"/>
                    </a:moveTo>
                    <a:lnTo>
                      <a:pt x="1080" y="197"/>
                    </a:lnTo>
                    <a:lnTo>
                      <a:pt x="1078" y="178"/>
                    </a:lnTo>
                    <a:lnTo>
                      <a:pt x="1040" y="183"/>
                    </a:lnTo>
                    <a:lnTo>
                      <a:pt x="1042" y="201"/>
                    </a:lnTo>
                    <a:close/>
                    <a:moveTo>
                      <a:pt x="969" y="213"/>
                    </a:moveTo>
                    <a:lnTo>
                      <a:pt x="1007" y="209"/>
                    </a:lnTo>
                    <a:lnTo>
                      <a:pt x="1002" y="190"/>
                    </a:lnTo>
                    <a:lnTo>
                      <a:pt x="967" y="194"/>
                    </a:lnTo>
                    <a:lnTo>
                      <a:pt x="969" y="213"/>
                    </a:lnTo>
                    <a:close/>
                    <a:moveTo>
                      <a:pt x="896" y="225"/>
                    </a:moveTo>
                    <a:lnTo>
                      <a:pt x="931" y="220"/>
                    </a:lnTo>
                    <a:lnTo>
                      <a:pt x="929" y="201"/>
                    </a:lnTo>
                    <a:lnTo>
                      <a:pt x="891" y="206"/>
                    </a:lnTo>
                    <a:lnTo>
                      <a:pt x="896" y="225"/>
                    </a:lnTo>
                    <a:close/>
                    <a:moveTo>
                      <a:pt x="820" y="237"/>
                    </a:moveTo>
                    <a:lnTo>
                      <a:pt x="858" y="232"/>
                    </a:lnTo>
                    <a:lnTo>
                      <a:pt x="855" y="213"/>
                    </a:lnTo>
                    <a:lnTo>
                      <a:pt x="818" y="220"/>
                    </a:lnTo>
                    <a:lnTo>
                      <a:pt x="820" y="237"/>
                    </a:lnTo>
                    <a:close/>
                    <a:moveTo>
                      <a:pt x="747" y="249"/>
                    </a:moveTo>
                    <a:lnTo>
                      <a:pt x="782" y="244"/>
                    </a:lnTo>
                    <a:lnTo>
                      <a:pt x="780" y="225"/>
                    </a:lnTo>
                    <a:lnTo>
                      <a:pt x="742" y="232"/>
                    </a:lnTo>
                    <a:lnTo>
                      <a:pt x="747" y="249"/>
                    </a:lnTo>
                    <a:close/>
                    <a:moveTo>
                      <a:pt x="671" y="261"/>
                    </a:moveTo>
                    <a:lnTo>
                      <a:pt x="709" y="256"/>
                    </a:lnTo>
                    <a:lnTo>
                      <a:pt x="707" y="237"/>
                    </a:lnTo>
                    <a:lnTo>
                      <a:pt x="669" y="244"/>
                    </a:lnTo>
                    <a:lnTo>
                      <a:pt x="671" y="261"/>
                    </a:lnTo>
                    <a:close/>
                    <a:moveTo>
                      <a:pt x="598" y="272"/>
                    </a:moveTo>
                    <a:lnTo>
                      <a:pt x="633" y="268"/>
                    </a:lnTo>
                    <a:lnTo>
                      <a:pt x="631" y="249"/>
                    </a:lnTo>
                    <a:lnTo>
                      <a:pt x="593" y="256"/>
                    </a:lnTo>
                    <a:lnTo>
                      <a:pt x="598" y="272"/>
                    </a:lnTo>
                    <a:close/>
                    <a:moveTo>
                      <a:pt x="522" y="284"/>
                    </a:moveTo>
                    <a:lnTo>
                      <a:pt x="560" y="279"/>
                    </a:lnTo>
                    <a:lnTo>
                      <a:pt x="558" y="261"/>
                    </a:lnTo>
                    <a:lnTo>
                      <a:pt x="520" y="268"/>
                    </a:lnTo>
                    <a:lnTo>
                      <a:pt x="522" y="284"/>
                    </a:lnTo>
                    <a:close/>
                    <a:moveTo>
                      <a:pt x="449" y="298"/>
                    </a:moveTo>
                    <a:lnTo>
                      <a:pt x="487" y="291"/>
                    </a:lnTo>
                    <a:lnTo>
                      <a:pt x="482" y="272"/>
                    </a:lnTo>
                    <a:lnTo>
                      <a:pt x="446" y="279"/>
                    </a:lnTo>
                    <a:lnTo>
                      <a:pt x="449" y="298"/>
                    </a:lnTo>
                    <a:close/>
                    <a:moveTo>
                      <a:pt x="373" y="310"/>
                    </a:moveTo>
                    <a:lnTo>
                      <a:pt x="411" y="303"/>
                    </a:lnTo>
                    <a:lnTo>
                      <a:pt x="409" y="284"/>
                    </a:lnTo>
                    <a:lnTo>
                      <a:pt x="371" y="291"/>
                    </a:lnTo>
                    <a:lnTo>
                      <a:pt x="373" y="310"/>
                    </a:lnTo>
                    <a:close/>
                    <a:moveTo>
                      <a:pt x="300" y="322"/>
                    </a:moveTo>
                    <a:lnTo>
                      <a:pt x="338" y="315"/>
                    </a:lnTo>
                    <a:lnTo>
                      <a:pt x="333" y="296"/>
                    </a:lnTo>
                    <a:lnTo>
                      <a:pt x="297" y="303"/>
                    </a:lnTo>
                    <a:lnTo>
                      <a:pt x="300" y="322"/>
                    </a:lnTo>
                    <a:close/>
                    <a:moveTo>
                      <a:pt x="224" y="334"/>
                    </a:moveTo>
                    <a:lnTo>
                      <a:pt x="262" y="327"/>
                    </a:lnTo>
                    <a:lnTo>
                      <a:pt x="260" y="308"/>
                    </a:lnTo>
                    <a:lnTo>
                      <a:pt x="222" y="315"/>
                    </a:lnTo>
                    <a:lnTo>
                      <a:pt x="224" y="334"/>
                    </a:lnTo>
                    <a:close/>
                    <a:moveTo>
                      <a:pt x="151" y="346"/>
                    </a:moveTo>
                    <a:lnTo>
                      <a:pt x="189" y="339"/>
                    </a:lnTo>
                    <a:lnTo>
                      <a:pt x="184" y="320"/>
                    </a:lnTo>
                    <a:lnTo>
                      <a:pt x="149" y="327"/>
                    </a:lnTo>
                    <a:lnTo>
                      <a:pt x="151" y="346"/>
                    </a:lnTo>
                    <a:close/>
                    <a:moveTo>
                      <a:pt x="75" y="357"/>
                    </a:moveTo>
                    <a:lnTo>
                      <a:pt x="113" y="350"/>
                    </a:lnTo>
                    <a:lnTo>
                      <a:pt x="111" y="331"/>
                    </a:lnTo>
                    <a:lnTo>
                      <a:pt x="73" y="339"/>
                    </a:lnTo>
                    <a:lnTo>
                      <a:pt x="75" y="357"/>
                    </a:lnTo>
                    <a:close/>
                    <a:moveTo>
                      <a:pt x="2" y="369"/>
                    </a:moveTo>
                    <a:lnTo>
                      <a:pt x="40" y="362"/>
                    </a:lnTo>
                    <a:lnTo>
                      <a:pt x="35" y="343"/>
                    </a:lnTo>
                    <a:lnTo>
                      <a:pt x="0" y="350"/>
                    </a:lnTo>
                    <a:lnTo>
                      <a:pt x="2" y="36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F174A9E1-E256-477C-AB64-402E4D9F57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1326" y="2518444"/>
                <a:ext cx="15798" cy="1910757"/>
              </a:xfrm>
              <a:custGeom>
                <a:avLst/>
                <a:gdLst>
                  <a:gd name="T0" fmla="*/ 15798 w 19"/>
                  <a:gd name="T1" fmla="*/ 1910757 h 2298"/>
                  <a:gd name="T2" fmla="*/ 0 w 19"/>
                  <a:gd name="T3" fmla="*/ 1816799 h 2298"/>
                  <a:gd name="T4" fmla="*/ 15798 w 19"/>
                  <a:gd name="T5" fmla="*/ 1816799 h 2298"/>
                  <a:gd name="T6" fmla="*/ 0 w 19"/>
                  <a:gd name="T7" fmla="*/ 1785202 h 2298"/>
                  <a:gd name="T8" fmla="*/ 0 w 19"/>
                  <a:gd name="T9" fmla="*/ 1753606 h 2298"/>
                  <a:gd name="T10" fmla="*/ 15798 w 19"/>
                  <a:gd name="T11" fmla="*/ 1722009 h 2298"/>
                  <a:gd name="T12" fmla="*/ 0 w 19"/>
                  <a:gd name="T13" fmla="*/ 1628051 h 2298"/>
                  <a:gd name="T14" fmla="*/ 15798 w 19"/>
                  <a:gd name="T15" fmla="*/ 1628051 h 2298"/>
                  <a:gd name="T16" fmla="*/ 0 w 19"/>
                  <a:gd name="T17" fmla="*/ 1596455 h 2298"/>
                  <a:gd name="T18" fmla="*/ 0 w 19"/>
                  <a:gd name="T19" fmla="*/ 1564858 h 2298"/>
                  <a:gd name="T20" fmla="*/ 15798 w 19"/>
                  <a:gd name="T21" fmla="*/ 1534925 h 2298"/>
                  <a:gd name="T22" fmla="*/ 0 w 19"/>
                  <a:gd name="T23" fmla="*/ 1440967 h 2298"/>
                  <a:gd name="T24" fmla="*/ 15798 w 19"/>
                  <a:gd name="T25" fmla="*/ 1440967 h 2298"/>
                  <a:gd name="T26" fmla="*/ 0 w 19"/>
                  <a:gd name="T27" fmla="*/ 1409370 h 2298"/>
                  <a:gd name="T28" fmla="*/ 0 w 19"/>
                  <a:gd name="T29" fmla="*/ 1377774 h 2298"/>
                  <a:gd name="T30" fmla="*/ 15798 w 19"/>
                  <a:gd name="T31" fmla="*/ 1346177 h 2298"/>
                  <a:gd name="T32" fmla="*/ 0 w 19"/>
                  <a:gd name="T33" fmla="*/ 1252219 h 2298"/>
                  <a:gd name="T34" fmla="*/ 15798 w 19"/>
                  <a:gd name="T35" fmla="*/ 1252219 h 2298"/>
                  <a:gd name="T36" fmla="*/ 0 w 19"/>
                  <a:gd name="T37" fmla="*/ 1220623 h 2298"/>
                  <a:gd name="T38" fmla="*/ 0 w 19"/>
                  <a:gd name="T39" fmla="*/ 1189026 h 2298"/>
                  <a:gd name="T40" fmla="*/ 15798 w 19"/>
                  <a:gd name="T41" fmla="*/ 1158261 h 2298"/>
                  <a:gd name="T42" fmla="*/ 0 w 19"/>
                  <a:gd name="T43" fmla="*/ 1065135 h 2298"/>
                  <a:gd name="T44" fmla="*/ 15798 w 19"/>
                  <a:gd name="T45" fmla="*/ 1065135 h 2298"/>
                  <a:gd name="T46" fmla="*/ 0 w 19"/>
                  <a:gd name="T47" fmla="*/ 1034370 h 2298"/>
                  <a:gd name="T48" fmla="*/ 0 w 19"/>
                  <a:gd name="T49" fmla="*/ 1002773 h 2298"/>
                  <a:gd name="T50" fmla="*/ 15798 w 19"/>
                  <a:gd name="T51" fmla="*/ 971177 h 2298"/>
                  <a:gd name="T52" fmla="*/ 0 w 19"/>
                  <a:gd name="T53" fmla="*/ 876387 h 2298"/>
                  <a:gd name="T54" fmla="*/ 15798 w 19"/>
                  <a:gd name="T55" fmla="*/ 876387 h 2298"/>
                  <a:gd name="T56" fmla="*/ 0 w 19"/>
                  <a:gd name="T57" fmla="*/ 845622 h 2298"/>
                  <a:gd name="T58" fmla="*/ 0 w 19"/>
                  <a:gd name="T59" fmla="*/ 814026 h 2298"/>
                  <a:gd name="T60" fmla="*/ 15798 w 19"/>
                  <a:gd name="T61" fmla="*/ 782429 h 2298"/>
                  <a:gd name="T62" fmla="*/ 0 w 19"/>
                  <a:gd name="T63" fmla="*/ 690134 h 2298"/>
                  <a:gd name="T64" fmla="*/ 15798 w 19"/>
                  <a:gd name="T65" fmla="*/ 690134 h 2298"/>
                  <a:gd name="T66" fmla="*/ 0 w 19"/>
                  <a:gd name="T67" fmla="*/ 658538 h 2298"/>
                  <a:gd name="T68" fmla="*/ 0 w 19"/>
                  <a:gd name="T69" fmla="*/ 626941 h 2298"/>
                  <a:gd name="T70" fmla="*/ 15798 w 19"/>
                  <a:gd name="T71" fmla="*/ 595345 h 2298"/>
                  <a:gd name="T72" fmla="*/ 0 w 19"/>
                  <a:gd name="T73" fmla="*/ 501387 h 2298"/>
                  <a:gd name="T74" fmla="*/ 15798 w 19"/>
                  <a:gd name="T75" fmla="*/ 501387 h 2298"/>
                  <a:gd name="T76" fmla="*/ 0 w 19"/>
                  <a:gd name="T77" fmla="*/ 469790 h 2298"/>
                  <a:gd name="T78" fmla="*/ 0 w 19"/>
                  <a:gd name="T79" fmla="*/ 438194 h 2298"/>
                  <a:gd name="T80" fmla="*/ 15798 w 19"/>
                  <a:gd name="T81" fmla="*/ 406597 h 2298"/>
                  <a:gd name="T82" fmla="*/ 0 w 19"/>
                  <a:gd name="T83" fmla="*/ 314302 h 2298"/>
                  <a:gd name="T84" fmla="*/ 15798 w 19"/>
                  <a:gd name="T85" fmla="*/ 314302 h 2298"/>
                  <a:gd name="T86" fmla="*/ 0 w 19"/>
                  <a:gd name="T87" fmla="*/ 282706 h 2298"/>
                  <a:gd name="T88" fmla="*/ 0 w 19"/>
                  <a:gd name="T89" fmla="*/ 251941 h 2298"/>
                  <a:gd name="T90" fmla="*/ 15798 w 19"/>
                  <a:gd name="T91" fmla="*/ 220344 h 2298"/>
                  <a:gd name="T92" fmla="*/ 0 w 19"/>
                  <a:gd name="T93" fmla="*/ 125555 h 2298"/>
                  <a:gd name="T94" fmla="*/ 15798 w 19"/>
                  <a:gd name="T95" fmla="*/ 125555 h 2298"/>
                  <a:gd name="T96" fmla="*/ 0 w 19"/>
                  <a:gd name="T97" fmla="*/ 93958 h 2298"/>
                  <a:gd name="T98" fmla="*/ 0 w 19"/>
                  <a:gd name="T99" fmla="*/ 63193 h 2298"/>
                  <a:gd name="T100" fmla="*/ 15798 w 19"/>
                  <a:gd name="T101" fmla="*/ 31597 h 229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9" h="2298">
                    <a:moveTo>
                      <a:pt x="0" y="2260"/>
                    </a:moveTo>
                    <a:lnTo>
                      <a:pt x="0" y="2298"/>
                    </a:lnTo>
                    <a:lnTo>
                      <a:pt x="19" y="2298"/>
                    </a:lnTo>
                    <a:lnTo>
                      <a:pt x="19" y="2260"/>
                    </a:lnTo>
                    <a:lnTo>
                      <a:pt x="0" y="2260"/>
                    </a:lnTo>
                    <a:close/>
                    <a:moveTo>
                      <a:pt x="0" y="2185"/>
                    </a:moveTo>
                    <a:lnTo>
                      <a:pt x="0" y="2222"/>
                    </a:lnTo>
                    <a:lnTo>
                      <a:pt x="19" y="2222"/>
                    </a:lnTo>
                    <a:lnTo>
                      <a:pt x="19" y="2185"/>
                    </a:lnTo>
                    <a:lnTo>
                      <a:pt x="0" y="2185"/>
                    </a:lnTo>
                    <a:close/>
                    <a:moveTo>
                      <a:pt x="0" y="2109"/>
                    </a:moveTo>
                    <a:lnTo>
                      <a:pt x="0" y="2147"/>
                    </a:lnTo>
                    <a:lnTo>
                      <a:pt x="19" y="2147"/>
                    </a:lnTo>
                    <a:lnTo>
                      <a:pt x="19" y="2109"/>
                    </a:lnTo>
                    <a:lnTo>
                      <a:pt x="0" y="2109"/>
                    </a:lnTo>
                    <a:close/>
                    <a:moveTo>
                      <a:pt x="0" y="2033"/>
                    </a:moveTo>
                    <a:lnTo>
                      <a:pt x="0" y="2071"/>
                    </a:lnTo>
                    <a:lnTo>
                      <a:pt x="19" y="2071"/>
                    </a:lnTo>
                    <a:lnTo>
                      <a:pt x="19" y="2033"/>
                    </a:lnTo>
                    <a:lnTo>
                      <a:pt x="0" y="2033"/>
                    </a:lnTo>
                    <a:close/>
                    <a:moveTo>
                      <a:pt x="0" y="1958"/>
                    </a:moveTo>
                    <a:lnTo>
                      <a:pt x="0" y="1995"/>
                    </a:lnTo>
                    <a:lnTo>
                      <a:pt x="19" y="1995"/>
                    </a:lnTo>
                    <a:lnTo>
                      <a:pt x="19" y="1958"/>
                    </a:lnTo>
                    <a:lnTo>
                      <a:pt x="0" y="1958"/>
                    </a:lnTo>
                    <a:close/>
                    <a:moveTo>
                      <a:pt x="0" y="1882"/>
                    </a:moveTo>
                    <a:lnTo>
                      <a:pt x="0" y="1920"/>
                    </a:lnTo>
                    <a:lnTo>
                      <a:pt x="19" y="1920"/>
                    </a:lnTo>
                    <a:lnTo>
                      <a:pt x="19" y="1882"/>
                    </a:lnTo>
                    <a:lnTo>
                      <a:pt x="0" y="1882"/>
                    </a:lnTo>
                    <a:close/>
                    <a:moveTo>
                      <a:pt x="0" y="1809"/>
                    </a:moveTo>
                    <a:lnTo>
                      <a:pt x="0" y="1846"/>
                    </a:lnTo>
                    <a:lnTo>
                      <a:pt x="19" y="1846"/>
                    </a:lnTo>
                    <a:lnTo>
                      <a:pt x="19" y="1809"/>
                    </a:lnTo>
                    <a:lnTo>
                      <a:pt x="0" y="1809"/>
                    </a:lnTo>
                    <a:close/>
                    <a:moveTo>
                      <a:pt x="0" y="1733"/>
                    </a:moveTo>
                    <a:lnTo>
                      <a:pt x="0" y="1771"/>
                    </a:lnTo>
                    <a:lnTo>
                      <a:pt x="19" y="1771"/>
                    </a:lnTo>
                    <a:lnTo>
                      <a:pt x="19" y="1733"/>
                    </a:lnTo>
                    <a:lnTo>
                      <a:pt x="0" y="1733"/>
                    </a:lnTo>
                    <a:close/>
                    <a:moveTo>
                      <a:pt x="0" y="1657"/>
                    </a:moveTo>
                    <a:lnTo>
                      <a:pt x="0" y="1695"/>
                    </a:lnTo>
                    <a:lnTo>
                      <a:pt x="19" y="1695"/>
                    </a:lnTo>
                    <a:lnTo>
                      <a:pt x="19" y="1657"/>
                    </a:lnTo>
                    <a:lnTo>
                      <a:pt x="0" y="1657"/>
                    </a:lnTo>
                    <a:close/>
                    <a:moveTo>
                      <a:pt x="0" y="1582"/>
                    </a:moveTo>
                    <a:lnTo>
                      <a:pt x="0" y="1619"/>
                    </a:lnTo>
                    <a:lnTo>
                      <a:pt x="19" y="1619"/>
                    </a:lnTo>
                    <a:lnTo>
                      <a:pt x="19" y="1582"/>
                    </a:lnTo>
                    <a:lnTo>
                      <a:pt x="0" y="1582"/>
                    </a:lnTo>
                    <a:close/>
                    <a:moveTo>
                      <a:pt x="0" y="1506"/>
                    </a:moveTo>
                    <a:lnTo>
                      <a:pt x="0" y="1544"/>
                    </a:lnTo>
                    <a:lnTo>
                      <a:pt x="19" y="1544"/>
                    </a:lnTo>
                    <a:lnTo>
                      <a:pt x="19" y="1506"/>
                    </a:lnTo>
                    <a:lnTo>
                      <a:pt x="0" y="1506"/>
                    </a:lnTo>
                    <a:close/>
                    <a:moveTo>
                      <a:pt x="0" y="1430"/>
                    </a:moveTo>
                    <a:lnTo>
                      <a:pt x="0" y="1468"/>
                    </a:lnTo>
                    <a:lnTo>
                      <a:pt x="19" y="1468"/>
                    </a:lnTo>
                    <a:lnTo>
                      <a:pt x="19" y="1430"/>
                    </a:lnTo>
                    <a:lnTo>
                      <a:pt x="0" y="1430"/>
                    </a:lnTo>
                    <a:close/>
                    <a:moveTo>
                      <a:pt x="0" y="1357"/>
                    </a:moveTo>
                    <a:lnTo>
                      <a:pt x="0" y="1393"/>
                    </a:lnTo>
                    <a:lnTo>
                      <a:pt x="19" y="1393"/>
                    </a:lnTo>
                    <a:lnTo>
                      <a:pt x="19" y="1357"/>
                    </a:lnTo>
                    <a:lnTo>
                      <a:pt x="0" y="1357"/>
                    </a:lnTo>
                    <a:close/>
                    <a:moveTo>
                      <a:pt x="0" y="1281"/>
                    </a:moveTo>
                    <a:lnTo>
                      <a:pt x="0" y="1319"/>
                    </a:lnTo>
                    <a:lnTo>
                      <a:pt x="19" y="1319"/>
                    </a:lnTo>
                    <a:lnTo>
                      <a:pt x="19" y="1281"/>
                    </a:lnTo>
                    <a:lnTo>
                      <a:pt x="0" y="1281"/>
                    </a:lnTo>
                    <a:close/>
                    <a:moveTo>
                      <a:pt x="0" y="1206"/>
                    </a:moveTo>
                    <a:lnTo>
                      <a:pt x="0" y="1244"/>
                    </a:lnTo>
                    <a:lnTo>
                      <a:pt x="19" y="1244"/>
                    </a:lnTo>
                    <a:lnTo>
                      <a:pt x="19" y="1206"/>
                    </a:lnTo>
                    <a:lnTo>
                      <a:pt x="0" y="1206"/>
                    </a:lnTo>
                    <a:close/>
                    <a:moveTo>
                      <a:pt x="0" y="1130"/>
                    </a:moveTo>
                    <a:lnTo>
                      <a:pt x="0" y="1168"/>
                    </a:lnTo>
                    <a:lnTo>
                      <a:pt x="19" y="1168"/>
                    </a:lnTo>
                    <a:lnTo>
                      <a:pt x="19" y="1130"/>
                    </a:lnTo>
                    <a:lnTo>
                      <a:pt x="0" y="1130"/>
                    </a:lnTo>
                    <a:close/>
                    <a:moveTo>
                      <a:pt x="0" y="1054"/>
                    </a:moveTo>
                    <a:lnTo>
                      <a:pt x="0" y="1092"/>
                    </a:lnTo>
                    <a:lnTo>
                      <a:pt x="19" y="1092"/>
                    </a:lnTo>
                    <a:lnTo>
                      <a:pt x="19" y="1054"/>
                    </a:lnTo>
                    <a:lnTo>
                      <a:pt x="0" y="1054"/>
                    </a:lnTo>
                    <a:close/>
                    <a:moveTo>
                      <a:pt x="0" y="979"/>
                    </a:moveTo>
                    <a:lnTo>
                      <a:pt x="0" y="1017"/>
                    </a:lnTo>
                    <a:lnTo>
                      <a:pt x="19" y="1017"/>
                    </a:lnTo>
                    <a:lnTo>
                      <a:pt x="19" y="979"/>
                    </a:lnTo>
                    <a:lnTo>
                      <a:pt x="0" y="979"/>
                    </a:lnTo>
                    <a:close/>
                    <a:moveTo>
                      <a:pt x="0" y="905"/>
                    </a:moveTo>
                    <a:lnTo>
                      <a:pt x="0" y="941"/>
                    </a:lnTo>
                    <a:lnTo>
                      <a:pt x="19" y="941"/>
                    </a:lnTo>
                    <a:lnTo>
                      <a:pt x="19" y="905"/>
                    </a:lnTo>
                    <a:lnTo>
                      <a:pt x="0" y="905"/>
                    </a:lnTo>
                    <a:close/>
                    <a:moveTo>
                      <a:pt x="0" y="830"/>
                    </a:moveTo>
                    <a:lnTo>
                      <a:pt x="0" y="868"/>
                    </a:lnTo>
                    <a:lnTo>
                      <a:pt x="19" y="868"/>
                    </a:lnTo>
                    <a:lnTo>
                      <a:pt x="19" y="830"/>
                    </a:lnTo>
                    <a:lnTo>
                      <a:pt x="0" y="830"/>
                    </a:lnTo>
                    <a:close/>
                    <a:moveTo>
                      <a:pt x="0" y="754"/>
                    </a:moveTo>
                    <a:lnTo>
                      <a:pt x="0" y="792"/>
                    </a:lnTo>
                    <a:lnTo>
                      <a:pt x="19" y="792"/>
                    </a:lnTo>
                    <a:lnTo>
                      <a:pt x="19" y="754"/>
                    </a:lnTo>
                    <a:lnTo>
                      <a:pt x="0" y="754"/>
                    </a:lnTo>
                    <a:close/>
                    <a:moveTo>
                      <a:pt x="0" y="679"/>
                    </a:moveTo>
                    <a:lnTo>
                      <a:pt x="0" y="716"/>
                    </a:lnTo>
                    <a:lnTo>
                      <a:pt x="19" y="716"/>
                    </a:lnTo>
                    <a:lnTo>
                      <a:pt x="19" y="679"/>
                    </a:lnTo>
                    <a:lnTo>
                      <a:pt x="0" y="679"/>
                    </a:lnTo>
                    <a:close/>
                    <a:moveTo>
                      <a:pt x="0" y="603"/>
                    </a:moveTo>
                    <a:lnTo>
                      <a:pt x="0" y="641"/>
                    </a:lnTo>
                    <a:lnTo>
                      <a:pt x="19" y="641"/>
                    </a:lnTo>
                    <a:lnTo>
                      <a:pt x="19" y="603"/>
                    </a:lnTo>
                    <a:lnTo>
                      <a:pt x="0" y="603"/>
                    </a:lnTo>
                    <a:close/>
                    <a:moveTo>
                      <a:pt x="0" y="527"/>
                    </a:moveTo>
                    <a:lnTo>
                      <a:pt x="0" y="565"/>
                    </a:lnTo>
                    <a:lnTo>
                      <a:pt x="19" y="565"/>
                    </a:lnTo>
                    <a:lnTo>
                      <a:pt x="19" y="527"/>
                    </a:lnTo>
                    <a:lnTo>
                      <a:pt x="0" y="527"/>
                    </a:lnTo>
                    <a:close/>
                    <a:moveTo>
                      <a:pt x="0" y="452"/>
                    </a:moveTo>
                    <a:lnTo>
                      <a:pt x="0" y="489"/>
                    </a:lnTo>
                    <a:lnTo>
                      <a:pt x="19" y="489"/>
                    </a:lnTo>
                    <a:lnTo>
                      <a:pt x="19" y="452"/>
                    </a:lnTo>
                    <a:lnTo>
                      <a:pt x="0" y="452"/>
                    </a:lnTo>
                    <a:close/>
                    <a:moveTo>
                      <a:pt x="0" y="378"/>
                    </a:moveTo>
                    <a:lnTo>
                      <a:pt x="0" y="416"/>
                    </a:lnTo>
                    <a:lnTo>
                      <a:pt x="19" y="416"/>
                    </a:lnTo>
                    <a:lnTo>
                      <a:pt x="19" y="378"/>
                    </a:lnTo>
                    <a:lnTo>
                      <a:pt x="0" y="378"/>
                    </a:lnTo>
                    <a:close/>
                    <a:moveTo>
                      <a:pt x="0" y="303"/>
                    </a:moveTo>
                    <a:lnTo>
                      <a:pt x="0" y="340"/>
                    </a:lnTo>
                    <a:lnTo>
                      <a:pt x="19" y="340"/>
                    </a:lnTo>
                    <a:lnTo>
                      <a:pt x="19" y="303"/>
                    </a:lnTo>
                    <a:lnTo>
                      <a:pt x="0" y="303"/>
                    </a:lnTo>
                    <a:close/>
                    <a:moveTo>
                      <a:pt x="0" y="227"/>
                    </a:moveTo>
                    <a:lnTo>
                      <a:pt x="0" y="265"/>
                    </a:lnTo>
                    <a:lnTo>
                      <a:pt x="19" y="265"/>
                    </a:lnTo>
                    <a:lnTo>
                      <a:pt x="19" y="227"/>
                    </a:lnTo>
                    <a:lnTo>
                      <a:pt x="0" y="227"/>
                    </a:lnTo>
                    <a:close/>
                    <a:moveTo>
                      <a:pt x="0" y="151"/>
                    </a:moveTo>
                    <a:lnTo>
                      <a:pt x="0" y="189"/>
                    </a:lnTo>
                    <a:lnTo>
                      <a:pt x="19" y="189"/>
                    </a:lnTo>
                    <a:lnTo>
                      <a:pt x="19" y="151"/>
                    </a:lnTo>
                    <a:lnTo>
                      <a:pt x="0" y="151"/>
                    </a:lnTo>
                    <a:close/>
                    <a:moveTo>
                      <a:pt x="0" y="76"/>
                    </a:moveTo>
                    <a:lnTo>
                      <a:pt x="0" y="113"/>
                    </a:lnTo>
                    <a:lnTo>
                      <a:pt x="19" y="113"/>
                    </a:lnTo>
                    <a:lnTo>
                      <a:pt x="19" y="76"/>
                    </a:lnTo>
                    <a:lnTo>
                      <a:pt x="0" y="76"/>
                    </a:lnTo>
                    <a:close/>
                    <a:moveTo>
                      <a:pt x="0" y="0"/>
                    </a:moveTo>
                    <a:lnTo>
                      <a:pt x="0" y="38"/>
                    </a:lnTo>
                    <a:lnTo>
                      <a:pt x="19" y="38"/>
                    </a:lnTo>
                    <a:lnTo>
                      <a:pt x="1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4CA9D244-D53D-41E8-9829-9066EE9217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1326" y="2518444"/>
                <a:ext cx="15798" cy="1910757"/>
              </a:xfrm>
              <a:custGeom>
                <a:avLst/>
                <a:gdLst>
                  <a:gd name="T0" fmla="*/ 15798 w 19"/>
                  <a:gd name="T1" fmla="*/ 1910757 h 2298"/>
                  <a:gd name="T2" fmla="*/ 0 w 19"/>
                  <a:gd name="T3" fmla="*/ 1816799 h 2298"/>
                  <a:gd name="T4" fmla="*/ 15798 w 19"/>
                  <a:gd name="T5" fmla="*/ 1816799 h 2298"/>
                  <a:gd name="T6" fmla="*/ 0 w 19"/>
                  <a:gd name="T7" fmla="*/ 1785202 h 2298"/>
                  <a:gd name="T8" fmla="*/ 0 w 19"/>
                  <a:gd name="T9" fmla="*/ 1753606 h 2298"/>
                  <a:gd name="T10" fmla="*/ 15798 w 19"/>
                  <a:gd name="T11" fmla="*/ 1722009 h 2298"/>
                  <a:gd name="T12" fmla="*/ 0 w 19"/>
                  <a:gd name="T13" fmla="*/ 1628051 h 2298"/>
                  <a:gd name="T14" fmla="*/ 15798 w 19"/>
                  <a:gd name="T15" fmla="*/ 1628051 h 2298"/>
                  <a:gd name="T16" fmla="*/ 0 w 19"/>
                  <a:gd name="T17" fmla="*/ 1596455 h 2298"/>
                  <a:gd name="T18" fmla="*/ 0 w 19"/>
                  <a:gd name="T19" fmla="*/ 1564858 h 2298"/>
                  <a:gd name="T20" fmla="*/ 15798 w 19"/>
                  <a:gd name="T21" fmla="*/ 1534925 h 2298"/>
                  <a:gd name="T22" fmla="*/ 0 w 19"/>
                  <a:gd name="T23" fmla="*/ 1440967 h 2298"/>
                  <a:gd name="T24" fmla="*/ 15798 w 19"/>
                  <a:gd name="T25" fmla="*/ 1440967 h 2298"/>
                  <a:gd name="T26" fmla="*/ 0 w 19"/>
                  <a:gd name="T27" fmla="*/ 1409370 h 2298"/>
                  <a:gd name="T28" fmla="*/ 0 w 19"/>
                  <a:gd name="T29" fmla="*/ 1377774 h 2298"/>
                  <a:gd name="T30" fmla="*/ 15798 w 19"/>
                  <a:gd name="T31" fmla="*/ 1346177 h 2298"/>
                  <a:gd name="T32" fmla="*/ 0 w 19"/>
                  <a:gd name="T33" fmla="*/ 1252219 h 2298"/>
                  <a:gd name="T34" fmla="*/ 15798 w 19"/>
                  <a:gd name="T35" fmla="*/ 1252219 h 2298"/>
                  <a:gd name="T36" fmla="*/ 0 w 19"/>
                  <a:gd name="T37" fmla="*/ 1220623 h 2298"/>
                  <a:gd name="T38" fmla="*/ 0 w 19"/>
                  <a:gd name="T39" fmla="*/ 1189026 h 2298"/>
                  <a:gd name="T40" fmla="*/ 15798 w 19"/>
                  <a:gd name="T41" fmla="*/ 1158261 h 2298"/>
                  <a:gd name="T42" fmla="*/ 0 w 19"/>
                  <a:gd name="T43" fmla="*/ 1065135 h 2298"/>
                  <a:gd name="T44" fmla="*/ 15798 w 19"/>
                  <a:gd name="T45" fmla="*/ 1065135 h 2298"/>
                  <a:gd name="T46" fmla="*/ 0 w 19"/>
                  <a:gd name="T47" fmla="*/ 1034370 h 2298"/>
                  <a:gd name="T48" fmla="*/ 0 w 19"/>
                  <a:gd name="T49" fmla="*/ 1002773 h 2298"/>
                  <a:gd name="T50" fmla="*/ 15798 w 19"/>
                  <a:gd name="T51" fmla="*/ 971177 h 2298"/>
                  <a:gd name="T52" fmla="*/ 0 w 19"/>
                  <a:gd name="T53" fmla="*/ 876387 h 2298"/>
                  <a:gd name="T54" fmla="*/ 15798 w 19"/>
                  <a:gd name="T55" fmla="*/ 876387 h 2298"/>
                  <a:gd name="T56" fmla="*/ 0 w 19"/>
                  <a:gd name="T57" fmla="*/ 845622 h 2298"/>
                  <a:gd name="T58" fmla="*/ 0 w 19"/>
                  <a:gd name="T59" fmla="*/ 814026 h 2298"/>
                  <a:gd name="T60" fmla="*/ 15798 w 19"/>
                  <a:gd name="T61" fmla="*/ 782429 h 2298"/>
                  <a:gd name="T62" fmla="*/ 0 w 19"/>
                  <a:gd name="T63" fmla="*/ 690134 h 2298"/>
                  <a:gd name="T64" fmla="*/ 15798 w 19"/>
                  <a:gd name="T65" fmla="*/ 690134 h 2298"/>
                  <a:gd name="T66" fmla="*/ 0 w 19"/>
                  <a:gd name="T67" fmla="*/ 658538 h 2298"/>
                  <a:gd name="T68" fmla="*/ 0 w 19"/>
                  <a:gd name="T69" fmla="*/ 626941 h 2298"/>
                  <a:gd name="T70" fmla="*/ 15798 w 19"/>
                  <a:gd name="T71" fmla="*/ 595345 h 2298"/>
                  <a:gd name="T72" fmla="*/ 0 w 19"/>
                  <a:gd name="T73" fmla="*/ 501387 h 2298"/>
                  <a:gd name="T74" fmla="*/ 15798 w 19"/>
                  <a:gd name="T75" fmla="*/ 501387 h 2298"/>
                  <a:gd name="T76" fmla="*/ 0 w 19"/>
                  <a:gd name="T77" fmla="*/ 469790 h 2298"/>
                  <a:gd name="T78" fmla="*/ 0 w 19"/>
                  <a:gd name="T79" fmla="*/ 438194 h 2298"/>
                  <a:gd name="T80" fmla="*/ 15798 w 19"/>
                  <a:gd name="T81" fmla="*/ 406597 h 2298"/>
                  <a:gd name="T82" fmla="*/ 0 w 19"/>
                  <a:gd name="T83" fmla="*/ 314302 h 2298"/>
                  <a:gd name="T84" fmla="*/ 15798 w 19"/>
                  <a:gd name="T85" fmla="*/ 314302 h 2298"/>
                  <a:gd name="T86" fmla="*/ 0 w 19"/>
                  <a:gd name="T87" fmla="*/ 282706 h 2298"/>
                  <a:gd name="T88" fmla="*/ 0 w 19"/>
                  <a:gd name="T89" fmla="*/ 251941 h 2298"/>
                  <a:gd name="T90" fmla="*/ 15798 w 19"/>
                  <a:gd name="T91" fmla="*/ 220344 h 2298"/>
                  <a:gd name="T92" fmla="*/ 0 w 19"/>
                  <a:gd name="T93" fmla="*/ 125555 h 2298"/>
                  <a:gd name="T94" fmla="*/ 15798 w 19"/>
                  <a:gd name="T95" fmla="*/ 125555 h 2298"/>
                  <a:gd name="T96" fmla="*/ 0 w 19"/>
                  <a:gd name="T97" fmla="*/ 93958 h 2298"/>
                  <a:gd name="T98" fmla="*/ 0 w 19"/>
                  <a:gd name="T99" fmla="*/ 63193 h 2298"/>
                  <a:gd name="T100" fmla="*/ 15798 w 19"/>
                  <a:gd name="T101" fmla="*/ 31597 h 229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9" h="2298">
                    <a:moveTo>
                      <a:pt x="0" y="2260"/>
                    </a:moveTo>
                    <a:lnTo>
                      <a:pt x="0" y="2298"/>
                    </a:lnTo>
                    <a:lnTo>
                      <a:pt x="19" y="2298"/>
                    </a:lnTo>
                    <a:lnTo>
                      <a:pt x="19" y="2260"/>
                    </a:lnTo>
                    <a:lnTo>
                      <a:pt x="0" y="2260"/>
                    </a:lnTo>
                    <a:moveTo>
                      <a:pt x="0" y="2185"/>
                    </a:moveTo>
                    <a:lnTo>
                      <a:pt x="0" y="2222"/>
                    </a:lnTo>
                    <a:lnTo>
                      <a:pt x="19" y="2222"/>
                    </a:lnTo>
                    <a:lnTo>
                      <a:pt x="19" y="2185"/>
                    </a:lnTo>
                    <a:lnTo>
                      <a:pt x="0" y="2185"/>
                    </a:lnTo>
                    <a:moveTo>
                      <a:pt x="0" y="2109"/>
                    </a:moveTo>
                    <a:lnTo>
                      <a:pt x="0" y="2147"/>
                    </a:lnTo>
                    <a:lnTo>
                      <a:pt x="19" y="2147"/>
                    </a:lnTo>
                    <a:lnTo>
                      <a:pt x="19" y="2109"/>
                    </a:lnTo>
                    <a:lnTo>
                      <a:pt x="0" y="2109"/>
                    </a:lnTo>
                    <a:moveTo>
                      <a:pt x="0" y="2033"/>
                    </a:moveTo>
                    <a:lnTo>
                      <a:pt x="0" y="2071"/>
                    </a:lnTo>
                    <a:lnTo>
                      <a:pt x="19" y="2071"/>
                    </a:lnTo>
                    <a:lnTo>
                      <a:pt x="19" y="2033"/>
                    </a:lnTo>
                    <a:lnTo>
                      <a:pt x="0" y="2033"/>
                    </a:lnTo>
                    <a:moveTo>
                      <a:pt x="0" y="1958"/>
                    </a:moveTo>
                    <a:lnTo>
                      <a:pt x="0" y="1995"/>
                    </a:lnTo>
                    <a:lnTo>
                      <a:pt x="19" y="1995"/>
                    </a:lnTo>
                    <a:lnTo>
                      <a:pt x="19" y="1958"/>
                    </a:lnTo>
                    <a:lnTo>
                      <a:pt x="0" y="1958"/>
                    </a:lnTo>
                    <a:moveTo>
                      <a:pt x="0" y="1882"/>
                    </a:moveTo>
                    <a:lnTo>
                      <a:pt x="0" y="1920"/>
                    </a:lnTo>
                    <a:lnTo>
                      <a:pt x="19" y="1920"/>
                    </a:lnTo>
                    <a:lnTo>
                      <a:pt x="19" y="1882"/>
                    </a:lnTo>
                    <a:lnTo>
                      <a:pt x="0" y="1882"/>
                    </a:lnTo>
                    <a:moveTo>
                      <a:pt x="0" y="1809"/>
                    </a:moveTo>
                    <a:lnTo>
                      <a:pt x="0" y="1846"/>
                    </a:lnTo>
                    <a:lnTo>
                      <a:pt x="19" y="1846"/>
                    </a:lnTo>
                    <a:lnTo>
                      <a:pt x="19" y="1809"/>
                    </a:lnTo>
                    <a:lnTo>
                      <a:pt x="0" y="1809"/>
                    </a:lnTo>
                    <a:moveTo>
                      <a:pt x="0" y="1733"/>
                    </a:moveTo>
                    <a:lnTo>
                      <a:pt x="0" y="1771"/>
                    </a:lnTo>
                    <a:lnTo>
                      <a:pt x="19" y="1771"/>
                    </a:lnTo>
                    <a:lnTo>
                      <a:pt x="19" y="1733"/>
                    </a:lnTo>
                    <a:lnTo>
                      <a:pt x="0" y="1733"/>
                    </a:lnTo>
                    <a:moveTo>
                      <a:pt x="0" y="1657"/>
                    </a:moveTo>
                    <a:lnTo>
                      <a:pt x="0" y="1695"/>
                    </a:lnTo>
                    <a:lnTo>
                      <a:pt x="19" y="1695"/>
                    </a:lnTo>
                    <a:lnTo>
                      <a:pt x="19" y="1657"/>
                    </a:lnTo>
                    <a:lnTo>
                      <a:pt x="0" y="1657"/>
                    </a:lnTo>
                    <a:moveTo>
                      <a:pt x="0" y="1582"/>
                    </a:moveTo>
                    <a:lnTo>
                      <a:pt x="0" y="1619"/>
                    </a:lnTo>
                    <a:lnTo>
                      <a:pt x="19" y="1619"/>
                    </a:lnTo>
                    <a:lnTo>
                      <a:pt x="19" y="1582"/>
                    </a:lnTo>
                    <a:lnTo>
                      <a:pt x="0" y="1582"/>
                    </a:lnTo>
                    <a:moveTo>
                      <a:pt x="0" y="1506"/>
                    </a:moveTo>
                    <a:lnTo>
                      <a:pt x="0" y="1544"/>
                    </a:lnTo>
                    <a:lnTo>
                      <a:pt x="19" y="1544"/>
                    </a:lnTo>
                    <a:lnTo>
                      <a:pt x="19" y="1506"/>
                    </a:lnTo>
                    <a:lnTo>
                      <a:pt x="0" y="1506"/>
                    </a:lnTo>
                    <a:moveTo>
                      <a:pt x="0" y="1430"/>
                    </a:moveTo>
                    <a:lnTo>
                      <a:pt x="0" y="1468"/>
                    </a:lnTo>
                    <a:lnTo>
                      <a:pt x="19" y="1468"/>
                    </a:lnTo>
                    <a:lnTo>
                      <a:pt x="19" y="1430"/>
                    </a:lnTo>
                    <a:lnTo>
                      <a:pt x="0" y="1430"/>
                    </a:lnTo>
                    <a:moveTo>
                      <a:pt x="0" y="1357"/>
                    </a:moveTo>
                    <a:lnTo>
                      <a:pt x="0" y="1393"/>
                    </a:lnTo>
                    <a:lnTo>
                      <a:pt x="19" y="1393"/>
                    </a:lnTo>
                    <a:lnTo>
                      <a:pt x="19" y="1357"/>
                    </a:lnTo>
                    <a:lnTo>
                      <a:pt x="0" y="1357"/>
                    </a:lnTo>
                    <a:moveTo>
                      <a:pt x="0" y="1281"/>
                    </a:moveTo>
                    <a:lnTo>
                      <a:pt x="0" y="1319"/>
                    </a:lnTo>
                    <a:lnTo>
                      <a:pt x="19" y="1319"/>
                    </a:lnTo>
                    <a:lnTo>
                      <a:pt x="19" y="1281"/>
                    </a:lnTo>
                    <a:lnTo>
                      <a:pt x="0" y="1281"/>
                    </a:lnTo>
                    <a:moveTo>
                      <a:pt x="0" y="1206"/>
                    </a:moveTo>
                    <a:lnTo>
                      <a:pt x="0" y="1244"/>
                    </a:lnTo>
                    <a:lnTo>
                      <a:pt x="19" y="1244"/>
                    </a:lnTo>
                    <a:lnTo>
                      <a:pt x="19" y="1206"/>
                    </a:lnTo>
                    <a:lnTo>
                      <a:pt x="0" y="1206"/>
                    </a:lnTo>
                    <a:moveTo>
                      <a:pt x="0" y="1130"/>
                    </a:moveTo>
                    <a:lnTo>
                      <a:pt x="0" y="1168"/>
                    </a:lnTo>
                    <a:lnTo>
                      <a:pt x="19" y="1168"/>
                    </a:lnTo>
                    <a:lnTo>
                      <a:pt x="19" y="1130"/>
                    </a:lnTo>
                    <a:lnTo>
                      <a:pt x="0" y="1130"/>
                    </a:lnTo>
                    <a:moveTo>
                      <a:pt x="0" y="1054"/>
                    </a:moveTo>
                    <a:lnTo>
                      <a:pt x="0" y="1092"/>
                    </a:lnTo>
                    <a:lnTo>
                      <a:pt x="19" y="1092"/>
                    </a:lnTo>
                    <a:lnTo>
                      <a:pt x="19" y="1054"/>
                    </a:lnTo>
                    <a:lnTo>
                      <a:pt x="0" y="1054"/>
                    </a:lnTo>
                    <a:moveTo>
                      <a:pt x="0" y="979"/>
                    </a:moveTo>
                    <a:lnTo>
                      <a:pt x="0" y="1017"/>
                    </a:lnTo>
                    <a:lnTo>
                      <a:pt x="19" y="1017"/>
                    </a:lnTo>
                    <a:lnTo>
                      <a:pt x="19" y="979"/>
                    </a:lnTo>
                    <a:lnTo>
                      <a:pt x="0" y="979"/>
                    </a:lnTo>
                    <a:moveTo>
                      <a:pt x="0" y="905"/>
                    </a:moveTo>
                    <a:lnTo>
                      <a:pt x="0" y="941"/>
                    </a:lnTo>
                    <a:lnTo>
                      <a:pt x="19" y="941"/>
                    </a:lnTo>
                    <a:lnTo>
                      <a:pt x="19" y="905"/>
                    </a:lnTo>
                    <a:lnTo>
                      <a:pt x="0" y="905"/>
                    </a:lnTo>
                    <a:moveTo>
                      <a:pt x="0" y="830"/>
                    </a:moveTo>
                    <a:lnTo>
                      <a:pt x="0" y="868"/>
                    </a:lnTo>
                    <a:lnTo>
                      <a:pt x="19" y="868"/>
                    </a:lnTo>
                    <a:lnTo>
                      <a:pt x="19" y="830"/>
                    </a:lnTo>
                    <a:lnTo>
                      <a:pt x="0" y="830"/>
                    </a:lnTo>
                    <a:moveTo>
                      <a:pt x="0" y="754"/>
                    </a:moveTo>
                    <a:lnTo>
                      <a:pt x="0" y="792"/>
                    </a:lnTo>
                    <a:lnTo>
                      <a:pt x="19" y="792"/>
                    </a:lnTo>
                    <a:lnTo>
                      <a:pt x="19" y="754"/>
                    </a:lnTo>
                    <a:lnTo>
                      <a:pt x="0" y="754"/>
                    </a:lnTo>
                    <a:moveTo>
                      <a:pt x="0" y="679"/>
                    </a:moveTo>
                    <a:lnTo>
                      <a:pt x="0" y="716"/>
                    </a:lnTo>
                    <a:lnTo>
                      <a:pt x="19" y="716"/>
                    </a:lnTo>
                    <a:lnTo>
                      <a:pt x="19" y="679"/>
                    </a:lnTo>
                    <a:lnTo>
                      <a:pt x="0" y="679"/>
                    </a:lnTo>
                    <a:moveTo>
                      <a:pt x="0" y="603"/>
                    </a:moveTo>
                    <a:lnTo>
                      <a:pt x="0" y="641"/>
                    </a:lnTo>
                    <a:lnTo>
                      <a:pt x="19" y="641"/>
                    </a:lnTo>
                    <a:lnTo>
                      <a:pt x="19" y="603"/>
                    </a:lnTo>
                    <a:lnTo>
                      <a:pt x="0" y="603"/>
                    </a:lnTo>
                    <a:moveTo>
                      <a:pt x="0" y="527"/>
                    </a:moveTo>
                    <a:lnTo>
                      <a:pt x="0" y="565"/>
                    </a:lnTo>
                    <a:lnTo>
                      <a:pt x="19" y="565"/>
                    </a:lnTo>
                    <a:lnTo>
                      <a:pt x="19" y="527"/>
                    </a:lnTo>
                    <a:lnTo>
                      <a:pt x="0" y="527"/>
                    </a:lnTo>
                    <a:moveTo>
                      <a:pt x="0" y="452"/>
                    </a:moveTo>
                    <a:lnTo>
                      <a:pt x="0" y="489"/>
                    </a:lnTo>
                    <a:lnTo>
                      <a:pt x="19" y="489"/>
                    </a:lnTo>
                    <a:lnTo>
                      <a:pt x="19" y="452"/>
                    </a:lnTo>
                    <a:lnTo>
                      <a:pt x="0" y="452"/>
                    </a:lnTo>
                    <a:moveTo>
                      <a:pt x="0" y="378"/>
                    </a:moveTo>
                    <a:lnTo>
                      <a:pt x="0" y="416"/>
                    </a:lnTo>
                    <a:lnTo>
                      <a:pt x="19" y="416"/>
                    </a:lnTo>
                    <a:lnTo>
                      <a:pt x="19" y="378"/>
                    </a:lnTo>
                    <a:lnTo>
                      <a:pt x="0" y="378"/>
                    </a:lnTo>
                    <a:moveTo>
                      <a:pt x="0" y="303"/>
                    </a:moveTo>
                    <a:lnTo>
                      <a:pt x="0" y="340"/>
                    </a:lnTo>
                    <a:lnTo>
                      <a:pt x="19" y="340"/>
                    </a:lnTo>
                    <a:lnTo>
                      <a:pt x="19" y="303"/>
                    </a:lnTo>
                    <a:lnTo>
                      <a:pt x="0" y="303"/>
                    </a:lnTo>
                    <a:moveTo>
                      <a:pt x="0" y="227"/>
                    </a:moveTo>
                    <a:lnTo>
                      <a:pt x="0" y="265"/>
                    </a:lnTo>
                    <a:lnTo>
                      <a:pt x="19" y="265"/>
                    </a:lnTo>
                    <a:lnTo>
                      <a:pt x="19" y="227"/>
                    </a:lnTo>
                    <a:lnTo>
                      <a:pt x="0" y="227"/>
                    </a:lnTo>
                    <a:moveTo>
                      <a:pt x="0" y="151"/>
                    </a:moveTo>
                    <a:lnTo>
                      <a:pt x="0" y="189"/>
                    </a:lnTo>
                    <a:lnTo>
                      <a:pt x="19" y="189"/>
                    </a:lnTo>
                    <a:lnTo>
                      <a:pt x="19" y="151"/>
                    </a:lnTo>
                    <a:lnTo>
                      <a:pt x="0" y="151"/>
                    </a:lnTo>
                    <a:moveTo>
                      <a:pt x="0" y="76"/>
                    </a:moveTo>
                    <a:lnTo>
                      <a:pt x="0" y="113"/>
                    </a:lnTo>
                    <a:lnTo>
                      <a:pt x="19" y="113"/>
                    </a:lnTo>
                    <a:lnTo>
                      <a:pt x="19" y="76"/>
                    </a:lnTo>
                    <a:lnTo>
                      <a:pt x="0" y="76"/>
                    </a:lnTo>
                    <a:moveTo>
                      <a:pt x="0" y="0"/>
                    </a:moveTo>
                    <a:lnTo>
                      <a:pt x="0" y="38"/>
                    </a:lnTo>
                    <a:lnTo>
                      <a:pt x="19" y="38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0D664D50-7674-462F-AF48-F84398867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2180" y="4460798"/>
                <a:ext cx="24945" cy="29102"/>
              </a:xfrm>
              <a:custGeom>
                <a:avLst/>
                <a:gdLst>
                  <a:gd name="T0" fmla="*/ 9147 w 30"/>
                  <a:gd name="T1" fmla="*/ 0 h 35"/>
                  <a:gd name="T2" fmla="*/ 9147 w 30"/>
                  <a:gd name="T3" fmla="*/ 9978 h 35"/>
                  <a:gd name="T4" fmla="*/ 0 w 30"/>
                  <a:gd name="T5" fmla="*/ 15798 h 35"/>
                  <a:gd name="T6" fmla="*/ 7484 w 30"/>
                  <a:gd name="T7" fmla="*/ 29102 h 35"/>
                  <a:gd name="T8" fmla="*/ 24945 w 30"/>
                  <a:gd name="T9" fmla="*/ 19124 h 35"/>
                  <a:gd name="T10" fmla="*/ 24945 w 30"/>
                  <a:gd name="T11" fmla="*/ 0 h 35"/>
                  <a:gd name="T12" fmla="*/ 9147 w 30"/>
                  <a:gd name="T13" fmla="*/ 0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35">
                    <a:moveTo>
                      <a:pt x="11" y="0"/>
                    </a:moveTo>
                    <a:lnTo>
                      <a:pt x="11" y="12"/>
                    </a:lnTo>
                    <a:lnTo>
                      <a:pt x="0" y="19"/>
                    </a:lnTo>
                    <a:lnTo>
                      <a:pt x="9" y="35"/>
                    </a:lnTo>
                    <a:lnTo>
                      <a:pt x="30" y="23"/>
                    </a:lnTo>
                    <a:lnTo>
                      <a:pt x="30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128B34C5-A823-4BC5-A49E-332A17371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2180" y="4460798"/>
                <a:ext cx="24945" cy="29102"/>
              </a:xfrm>
              <a:custGeom>
                <a:avLst/>
                <a:gdLst>
                  <a:gd name="T0" fmla="*/ 9147 w 30"/>
                  <a:gd name="T1" fmla="*/ 0 h 35"/>
                  <a:gd name="T2" fmla="*/ 9147 w 30"/>
                  <a:gd name="T3" fmla="*/ 9978 h 35"/>
                  <a:gd name="T4" fmla="*/ 0 w 30"/>
                  <a:gd name="T5" fmla="*/ 15798 h 35"/>
                  <a:gd name="T6" fmla="*/ 7484 w 30"/>
                  <a:gd name="T7" fmla="*/ 29102 h 35"/>
                  <a:gd name="T8" fmla="*/ 24945 w 30"/>
                  <a:gd name="T9" fmla="*/ 19124 h 35"/>
                  <a:gd name="T10" fmla="*/ 24945 w 30"/>
                  <a:gd name="T11" fmla="*/ 0 h 35"/>
                  <a:gd name="T12" fmla="*/ 9147 w 30"/>
                  <a:gd name="T13" fmla="*/ 0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35">
                    <a:moveTo>
                      <a:pt x="11" y="0"/>
                    </a:moveTo>
                    <a:lnTo>
                      <a:pt x="11" y="12"/>
                    </a:lnTo>
                    <a:lnTo>
                      <a:pt x="0" y="19"/>
                    </a:lnTo>
                    <a:lnTo>
                      <a:pt x="9" y="35"/>
                    </a:lnTo>
                    <a:lnTo>
                      <a:pt x="30" y="23"/>
                    </a:lnTo>
                    <a:lnTo>
                      <a:pt x="30" y="0"/>
                    </a:lnTo>
                    <a:lnTo>
                      <a:pt x="1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4A25332D-24D2-404E-8B27-F0A95F78D9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6778" y="4492394"/>
                <a:ext cx="1675447" cy="1006099"/>
              </a:xfrm>
              <a:custGeom>
                <a:avLst/>
                <a:gdLst>
                  <a:gd name="T0" fmla="*/ 8315 w 2015"/>
                  <a:gd name="T1" fmla="*/ 1006099 h 1210"/>
                  <a:gd name="T2" fmla="*/ 83149 w 2015"/>
                  <a:gd name="T3" fmla="*/ 943737 h 1210"/>
                  <a:gd name="T4" fmla="*/ 90632 w 2015"/>
                  <a:gd name="T5" fmla="*/ 957041 h 1210"/>
                  <a:gd name="T6" fmla="*/ 108093 w 2015"/>
                  <a:gd name="T7" fmla="*/ 927939 h 1210"/>
                  <a:gd name="T8" fmla="*/ 136364 w 2015"/>
                  <a:gd name="T9" fmla="*/ 912141 h 1210"/>
                  <a:gd name="T10" fmla="*/ 171286 w 2015"/>
                  <a:gd name="T11" fmla="*/ 907984 h 1210"/>
                  <a:gd name="T12" fmla="*/ 246120 w 2015"/>
                  <a:gd name="T13" fmla="*/ 847285 h 1210"/>
                  <a:gd name="T14" fmla="*/ 253604 w 2015"/>
                  <a:gd name="T15" fmla="*/ 858926 h 1210"/>
                  <a:gd name="T16" fmla="*/ 273559 w 2015"/>
                  <a:gd name="T17" fmla="*/ 828992 h 1210"/>
                  <a:gd name="T18" fmla="*/ 300998 w 2015"/>
                  <a:gd name="T19" fmla="*/ 813194 h 1210"/>
                  <a:gd name="T20" fmla="*/ 336752 w 2015"/>
                  <a:gd name="T21" fmla="*/ 811531 h 1210"/>
                  <a:gd name="T22" fmla="*/ 409092 w 2015"/>
                  <a:gd name="T23" fmla="*/ 748338 h 1210"/>
                  <a:gd name="T24" fmla="*/ 417407 w 2015"/>
                  <a:gd name="T25" fmla="*/ 762473 h 1210"/>
                  <a:gd name="T26" fmla="*/ 436531 w 2015"/>
                  <a:gd name="T27" fmla="*/ 733371 h 1210"/>
                  <a:gd name="T28" fmla="*/ 463970 w 2015"/>
                  <a:gd name="T29" fmla="*/ 715079 h 1210"/>
                  <a:gd name="T30" fmla="*/ 499724 w 2015"/>
                  <a:gd name="T31" fmla="*/ 713416 h 1210"/>
                  <a:gd name="T32" fmla="*/ 574558 w 2015"/>
                  <a:gd name="T33" fmla="*/ 650223 h 1210"/>
                  <a:gd name="T34" fmla="*/ 582041 w 2015"/>
                  <a:gd name="T35" fmla="*/ 664358 h 1210"/>
                  <a:gd name="T36" fmla="*/ 601997 w 2015"/>
                  <a:gd name="T37" fmla="*/ 634424 h 1210"/>
                  <a:gd name="T38" fmla="*/ 629436 w 2015"/>
                  <a:gd name="T39" fmla="*/ 618626 h 1210"/>
                  <a:gd name="T40" fmla="*/ 665190 w 2015"/>
                  <a:gd name="T41" fmla="*/ 615300 h 1210"/>
                  <a:gd name="T42" fmla="*/ 737529 w 2015"/>
                  <a:gd name="T43" fmla="*/ 553770 h 1210"/>
                  <a:gd name="T44" fmla="*/ 745844 w 2015"/>
                  <a:gd name="T45" fmla="*/ 567905 h 1210"/>
                  <a:gd name="T46" fmla="*/ 764968 w 2015"/>
                  <a:gd name="T47" fmla="*/ 536309 h 1210"/>
                  <a:gd name="T48" fmla="*/ 792407 w 2015"/>
                  <a:gd name="T49" fmla="*/ 520511 h 1210"/>
                  <a:gd name="T50" fmla="*/ 828161 w 2015"/>
                  <a:gd name="T51" fmla="*/ 518848 h 1210"/>
                  <a:gd name="T52" fmla="*/ 902995 w 2015"/>
                  <a:gd name="T53" fmla="*/ 455655 h 1210"/>
                  <a:gd name="T54" fmla="*/ 910479 w 2015"/>
                  <a:gd name="T55" fmla="*/ 469790 h 1210"/>
                  <a:gd name="T56" fmla="*/ 927940 w 2015"/>
                  <a:gd name="T57" fmla="*/ 439857 h 1210"/>
                  <a:gd name="T58" fmla="*/ 956210 w 2015"/>
                  <a:gd name="T59" fmla="*/ 422395 h 1210"/>
                  <a:gd name="T60" fmla="*/ 991133 w 2015"/>
                  <a:gd name="T61" fmla="*/ 420732 h 1210"/>
                  <a:gd name="T62" fmla="*/ 1065967 w 2015"/>
                  <a:gd name="T63" fmla="*/ 357539 h 1210"/>
                  <a:gd name="T64" fmla="*/ 1073450 w 2015"/>
                  <a:gd name="T65" fmla="*/ 371675 h 1210"/>
                  <a:gd name="T66" fmla="*/ 1093406 w 2015"/>
                  <a:gd name="T67" fmla="*/ 341741 h 1210"/>
                  <a:gd name="T68" fmla="*/ 1120845 w 2015"/>
                  <a:gd name="T69" fmla="*/ 325943 h 1210"/>
                  <a:gd name="T70" fmla="*/ 1156599 w 2015"/>
                  <a:gd name="T71" fmla="*/ 321785 h 1210"/>
                  <a:gd name="T72" fmla="*/ 1228938 w 2015"/>
                  <a:gd name="T73" fmla="*/ 261087 h 1210"/>
                  <a:gd name="T74" fmla="*/ 1237253 w 2015"/>
                  <a:gd name="T75" fmla="*/ 275222 h 1210"/>
                  <a:gd name="T76" fmla="*/ 1256377 w 2015"/>
                  <a:gd name="T77" fmla="*/ 245289 h 1210"/>
                  <a:gd name="T78" fmla="*/ 1283816 w 2015"/>
                  <a:gd name="T79" fmla="*/ 227827 h 1210"/>
                  <a:gd name="T80" fmla="*/ 1319570 w 2015"/>
                  <a:gd name="T81" fmla="*/ 226164 h 1210"/>
                  <a:gd name="T82" fmla="*/ 1394404 w 2015"/>
                  <a:gd name="T83" fmla="*/ 162971 h 1210"/>
                  <a:gd name="T84" fmla="*/ 1401888 w 2015"/>
                  <a:gd name="T85" fmla="*/ 176275 h 1210"/>
                  <a:gd name="T86" fmla="*/ 1421843 w 2015"/>
                  <a:gd name="T87" fmla="*/ 147173 h 1210"/>
                  <a:gd name="T88" fmla="*/ 1449282 w 2015"/>
                  <a:gd name="T89" fmla="*/ 131375 h 1210"/>
                  <a:gd name="T90" fmla="*/ 1482542 w 2015"/>
                  <a:gd name="T91" fmla="*/ 127217 h 1210"/>
                  <a:gd name="T92" fmla="*/ 1557376 w 2015"/>
                  <a:gd name="T93" fmla="*/ 66519 h 1210"/>
                  <a:gd name="T94" fmla="*/ 1565691 w 2015"/>
                  <a:gd name="T95" fmla="*/ 78160 h 1210"/>
                  <a:gd name="T96" fmla="*/ 1584815 w 2015"/>
                  <a:gd name="T97" fmla="*/ 49058 h 1210"/>
                  <a:gd name="T98" fmla="*/ 1612254 w 2015"/>
                  <a:gd name="T99" fmla="*/ 33259 h 1210"/>
                  <a:gd name="T100" fmla="*/ 1648008 w 2015"/>
                  <a:gd name="T101" fmla="*/ 30765 h 121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015" h="1210">
                    <a:moveTo>
                      <a:pt x="34" y="1175"/>
                    </a:moveTo>
                    <a:lnTo>
                      <a:pt x="0" y="1194"/>
                    </a:lnTo>
                    <a:lnTo>
                      <a:pt x="10" y="1210"/>
                    </a:lnTo>
                    <a:lnTo>
                      <a:pt x="43" y="1191"/>
                    </a:lnTo>
                    <a:lnTo>
                      <a:pt x="34" y="1175"/>
                    </a:lnTo>
                    <a:close/>
                    <a:moveTo>
                      <a:pt x="100" y="1135"/>
                    </a:moveTo>
                    <a:lnTo>
                      <a:pt x="67" y="1153"/>
                    </a:lnTo>
                    <a:lnTo>
                      <a:pt x="76" y="1170"/>
                    </a:lnTo>
                    <a:lnTo>
                      <a:pt x="109" y="1151"/>
                    </a:lnTo>
                    <a:lnTo>
                      <a:pt x="100" y="1135"/>
                    </a:lnTo>
                    <a:close/>
                    <a:moveTo>
                      <a:pt x="164" y="1097"/>
                    </a:moveTo>
                    <a:lnTo>
                      <a:pt x="130" y="1116"/>
                    </a:lnTo>
                    <a:lnTo>
                      <a:pt x="142" y="1132"/>
                    </a:lnTo>
                    <a:lnTo>
                      <a:pt x="173" y="1111"/>
                    </a:lnTo>
                    <a:lnTo>
                      <a:pt x="164" y="1097"/>
                    </a:lnTo>
                    <a:close/>
                    <a:moveTo>
                      <a:pt x="230" y="1056"/>
                    </a:moveTo>
                    <a:lnTo>
                      <a:pt x="197" y="1075"/>
                    </a:lnTo>
                    <a:lnTo>
                      <a:pt x="206" y="1092"/>
                    </a:lnTo>
                    <a:lnTo>
                      <a:pt x="239" y="1073"/>
                    </a:lnTo>
                    <a:lnTo>
                      <a:pt x="230" y="1056"/>
                    </a:lnTo>
                    <a:close/>
                    <a:moveTo>
                      <a:pt x="296" y="1019"/>
                    </a:moveTo>
                    <a:lnTo>
                      <a:pt x="263" y="1038"/>
                    </a:lnTo>
                    <a:lnTo>
                      <a:pt x="272" y="1054"/>
                    </a:lnTo>
                    <a:lnTo>
                      <a:pt x="305" y="1033"/>
                    </a:lnTo>
                    <a:lnTo>
                      <a:pt x="296" y="1019"/>
                    </a:lnTo>
                    <a:close/>
                    <a:moveTo>
                      <a:pt x="362" y="978"/>
                    </a:moveTo>
                    <a:lnTo>
                      <a:pt x="329" y="997"/>
                    </a:lnTo>
                    <a:lnTo>
                      <a:pt x="339" y="1014"/>
                    </a:lnTo>
                    <a:lnTo>
                      <a:pt x="372" y="995"/>
                    </a:lnTo>
                    <a:lnTo>
                      <a:pt x="362" y="978"/>
                    </a:lnTo>
                    <a:close/>
                    <a:moveTo>
                      <a:pt x="428" y="938"/>
                    </a:moveTo>
                    <a:lnTo>
                      <a:pt x="395" y="960"/>
                    </a:lnTo>
                    <a:lnTo>
                      <a:pt x="405" y="976"/>
                    </a:lnTo>
                    <a:lnTo>
                      <a:pt x="438" y="955"/>
                    </a:lnTo>
                    <a:lnTo>
                      <a:pt x="428" y="938"/>
                    </a:lnTo>
                    <a:close/>
                    <a:moveTo>
                      <a:pt x="492" y="900"/>
                    </a:moveTo>
                    <a:lnTo>
                      <a:pt x="459" y="919"/>
                    </a:lnTo>
                    <a:lnTo>
                      <a:pt x="471" y="936"/>
                    </a:lnTo>
                    <a:lnTo>
                      <a:pt x="502" y="917"/>
                    </a:lnTo>
                    <a:lnTo>
                      <a:pt x="492" y="900"/>
                    </a:lnTo>
                    <a:close/>
                    <a:moveTo>
                      <a:pt x="558" y="860"/>
                    </a:moveTo>
                    <a:lnTo>
                      <a:pt x="525" y="882"/>
                    </a:lnTo>
                    <a:lnTo>
                      <a:pt x="535" y="898"/>
                    </a:lnTo>
                    <a:lnTo>
                      <a:pt x="568" y="877"/>
                    </a:lnTo>
                    <a:lnTo>
                      <a:pt x="558" y="860"/>
                    </a:lnTo>
                    <a:close/>
                    <a:moveTo>
                      <a:pt x="625" y="822"/>
                    </a:moveTo>
                    <a:lnTo>
                      <a:pt x="592" y="841"/>
                    </a:lnTo>
                    <a:lnTo>
                      <a:pt x="601" y="858"/>
                    </a:lnTo>
                    <a:lnTo>
                      <a:pt x="634" y="839"/>
                    </a:lnTo>
                    <a:lnTo>
                      <a:pt x="625" y="822"/>
                    </a:lnTo>
                    <a:close/>
                    <a:moveTo>
                      <a:pt x="691" y="782"/>
                    </a:moveTo>
                    <a:lnTo>
                      <a:pt x="658" y="804"/>
                    </a:lnTo>
                    <a:lnTo>
                      <a:pt x="667" y="818"/>
                    </a:lnTo>
                    <a:lnTo>
                      <a:pt x="700" y="799"/>
                    </a:lnTo>
                    <a:lnTo>
                      <a:pt x="691" y="782"/>
                    </a:lnTo>
                    <a:close/>
                    <a:moveTo>
                      <a:pt x="757" y="744"/>
                    </a:moveTo>
                    <a:lnTo>
                      <a:pt x="724" y="763"/>
                    </a:lnTo>
                    <a:lnTo>
                      <a:pt x="733" y="780"/>
                    </a:lnTo>
                    <a:lnTo>
                      <a:pt x="767" y="761"/>
                    </a:lnTo>
                    <a:lnTo>
                      <a:pt x="757" y="744"/>
                    </a:lnTo>
                    <a:close/>
                    <a:moveTo>
                      <a:pt x="821" y="704"/>
                    </a:moveTo>
                    <a:lnTo>
                      <a:pt x="788" y="723"/>
                    </a:lnTo>
                    <a:lnTo>
                      <a:pt x="800" y="740"/>
                    </a:lnTo>
                    <a:lnTo>
                      <a:pt x="830" y="721"/>
                    </a:lnTo>
                    <a:lnTo>
                      <a:pt x="821" y="704"/>
                    </a:lnTo>
                    <a:close/>
                    <a:moveTo>
                      <a:pt x="887" y="666"/>
                    </a:moveTo>
                    <a:lnTo>
                      <a:pt x="854" y="685"/>
                    </a:lnTo>
                    <a:lnTo>
                      <a:pt x="863" y="702"/>
                    </a:lnTo>
                    <a:lnTo>
                      <a:pt x="897" y="683"/>
                    </a:lnTo>
                    <a:lnTo>
                      <a:pt x="887" y="666"/>
                    </a:lnTo>
                    <a:close/>
                    <a:moveTo>
                      <a:pt x="953" y="626"/>
                    </a:moveTo>
                    <a:lnTo>
                      <a:pt x="920" y="645"/>
                    </a:lnTo>
                    <a:lnTo>
                      <a:pt x="930" y="662"/>
                    </a:lnTo>
                    <a:lnTo>
                      <a:pt x="963" y="643"/>
                    </a:lnTo>
                    <a:lnTo>
                      <a:pt x="953" y="626"/>
                    </a:lnTo>
                    <a:close/>
                    <a:moveTo>
                      <a:pt x="1020" y="588"/>
                    </a:moveTo>
                    <a:lnTo>
                      <a:pt x="986" y="607"/>
                    </a:lnTo>
                    <a:lnTo>
                      <a:pt x="996" y="624"/>
                    </a:lnTo>
                    <a:lnTo>
                      <a:pt x="1029" y="603"/>
                    </a:lnTo>
                    <a:lnTo>
                      <a:pt x="1020" y="588"/>
                    </a:lnTo>
                    <a:close/>
                    <a:moveTo>
                      <a:pt x="1086" y="548"/>
                    </a:moveTo>
                    <a:lnTo>
                      <a:pt x="1053" y="567"/>
                    </a:lnTo>
                    <a:lnTo>
                      <a:pt x="1062" y="584"/>
                    </a:lnTo>
                    <a:lnTo>
                      <a:pt x="1095" y="565"/>
                    </a:lnTo>
                    <a:lnTo>
                      <a:pt x="1086" y="548"/>
                    </a:lnTo>
                    <a:close/>
                    <a:moveTo>
                      <a:pt x="1150" y="508"/>
                    </a:moveTo>
                    <a:lnTo>
                      <a:pt x="1116" y="529"/>
                    </a:lnTo>
                    <a:lnTo>
                      <a:pt x="1128" y="546"/>
                    </a:lnTo>
                    <a:lnTo>
                      <a:pt x="1159" y="525"/>
                    </a:lnTo>
                    <a:lnTo>
                      <a:pt x="1150" y="508"/>
                    </a:lnTo>
                    <a:close/>
                    <a:moveTo>
                      <a:pt x="1216" y="470"/>
                    </a:moveTo>
                    <a:lnTo>
                      <a:pt x="1183" y="489"/>
                    </a:lnTo>
                    <a:lnTo>
                      <a:pt x="1192" y="506"/>
                    </a:lnTo>
                    <a:lnTo>
                      <a:pt x="1225" y="487"/>
                    </a:lnTo>
                    <a:lnTo>
                      <a:pt x="1216" y="470"/>
                    </a:lnTo>
                    <a:close/>
                    <a:moveTo>
                      <a:pt x="1282" y="430"/>
                    </a:moveTo>
                    <a:lnTo>
                      <a:pt x="1249" y="451"/>
                    </a:lnTo>
                    <a:lnTo>
                      <a:pt x="1258" y="468"/>
                    </a:lnTo>
                    <a:lnTo>
                      <a:pt x="1291" y="447"/>
                    </a:lnTo>
                    <a:lnTo>
                      <a:pt x="1282" y="430"/>
                    </a:lnTo>
                    <a:close/>
                    <a:moveTo>
                      <a:pt x="1348" y="392"/>
                    </a:moveTo>
                    <a:lnTo>
                      <a:pt x="1315" y="411"/>
                    </a:lnTo>
                    <a:lnTo>
                      <a:pt x="1325" y="428"/>
                    </a:lnTo>
                    <a:lnTo>
                      <a:pt x="1358" y="409"/>
                    </a:lnTo>
                    <a:lnTo>
                      <a:pt x="1348" y="392"/>
                    </a:lnTo>
                    <a:close/>
                    <a:moveTo>
                      <a:pt x="1414" y="352"/>
                    </a:moveTo>
                    <a:lnTo>
                      <a:pt x="1381" y="373"/>
                    </a:lnTo>
                    <a:lnTo>
                      <a:pt x="1391" y="387"/>
                    </a:lnTo>
                    <a:lnTo>
                      <a:pt x="1424" y="368"/>
                    </a:lnTo>
                    <a:lnTo>
                      <a:pt x="1414" y="352"/>
                    </a:lnTo>
                    <a:close/>
                    <a:moveTo>
                      <a:pt x="1478" y="314"/>
                    </a:moveTo>
                    <a:lnTo>
                      <a:pt x="1445" y="333"/>
                    </a:lnTo>
                    <a:lnTo>
                      <a:pt x="1457" y="350"/>
                    </a:lnTo>
                    <a:lnTo>
                      <a:pt x="1488" y="331"/>
                    </a:lnTo>
                    <a:lnTo>
                      <a:pt x="1478" y="314"/>
                    </a:lnTo>
                    <a:close/>
                    <a:moveTo>
                      <a:pt x="1544" y="274"/>
                    </a:moveTo>
                    <a:lnTo>
                      <a:pt x="1511" y="295"/>
                    </a:lnTo>
                    <a:lnTo>
                      <a:pt x="1521" y="309"/>
                    </a:lnTo>
                    <a:lnTo>
                      <a:pt x="1554" y="290"/>
                    </a:lnTo>
                    <a:lnTo>
                      <a:pt x="1544" y="274"/>
                    </a:lnTo>
                    <a:close/>
                    <a:moveTo>
                      <a:pt x="1611" y="236"/>
                    </a:moveTo>
                    <a:lnTo>
                      <a:pt x="1578" y="255"/>
                    </a:lnTo>
                    <a:lnTo>
                      <a:pt x="1587" y="272"/>
                    </a:lnTo>
                    <a:lnTo>
                      <a:pt x="1620" y="253"/>
                    </a:lnTo>
                    <a:lnTo>
                      <a:pt x="1611" y="236"/>
                    </a:lnTo>
                    <a:close/>
                    <a:moveTo>
                      <a:pt x="1677" y="196"/>
                    </a:moveTo>
                    <a:lnTo>
                      <a:pt x="1644" y="215"/>
                    </a:lnTo>
                    <a:lnTo>
                      <a:pt x="1653" y="231"/>
                    </a:lnTo>
                    <a:lnTo>
                      <a:pt x="1686" y="212"/>
                    </a:lnTo>
                    <a:lnTo>
                      <a:pt x="1677" y="196"/>
                    </a:lnTo>
                    <a:close/>
                    <a:moveTo>
                      <a:pt x="1743" y="158"/>
                    </a:moveTo>
                    <a:lnTo>
                      <a:pt x="1710" y="177"/>
                    </a:lnTo>
                    <a:lnTo>
                      <a:pt x="1719" y="194"/>
                    </a:lnTo>
                    <a:lnTo>
                      <a:pt x="1752" y="172"/>
                    </a:lnTo>
                    <a:lnTo>
                      <a:pt x="1743" y="158"/>
                    </a:lnTo>
                    <a:close/>
                    <a:moveTo>
                      <a:pt x="1807" y="118"/>
                    </a:moveTo>
                    <a:lnTo>
                      <a:pt x="1774" y="137"/>
                    </a:lnTo>
                    <a:lnTo>
                      <a:pt x="1783" y="153"/>
                    </a:lnTo>
                    <a:lnTo>
                      <a:pt x="1816" y="134"/>
                    </a:lnTo>
                    <a:lnTo>
                      <a:pt x="1807" y="118"/>
                    </a:lnTo>
                    <a:close/>
                    <a:moveTo>
                      <a:pt x="1873" y="80"/>
                    </a:moveTo>
                    <a:lnTo>
                      <a:pt x="1840" y="99"/>
                    </a:lnTo>
                    <a:lnTo>
                      <a:pt x="1849" y="116"/>
                    </a:lnTo>
                    <a:lnTo>
                      <a:pt x="1883" y="94"/>
                    </a:lnTo>
                    <a:lnTo>
                      <a:pt x="1873" y="80"/>
                    </a:lnTo>
                    <a:close/>
                    <a:moveTo>
                      <a:pt x="1939" y="40"/>
                    </a:moveTo>
                    <a:lnTo>
                      <a:pt x="1906" y="59"/>
                    </a:lnTo>
                    <a:lnTo>
                      <a:pt x="1916" y="75"/>
                    </a:lnTo>
                    <a:lnTo>
                      <a:pt x="1949" y="56"/>
                    </a:lnTo>
                    <a:lnTo>
                      <a:pt x="1939" y="40"/>
                    </a:lnTo>
                    <a:close/>
                    <a:moveTo>
                      <a:pt x="2005" y="0"/>
                    </a:moveTo>
                    <a:lnTo>
                      <a:pt x="1972" y="21"/>
                    </a:lnTo>
                    <a:lnTo>
                      <a:pt x="1982" y="37"/>
                    </a:lnTo>
                    <a:lnTo>
                      <a:pt x="2015" y="16"/>
                    </a:lnTo>
                    <a:lnTo>
                      <a:pt x="2005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14">
                <a:extLst>
                  <a:ext uri="{FF2B5EF4-FFF2-40B4-BE49-F238E27FC236}">
                    <a16:creationId xmlns:a16="http://schemas.microsoft.com/office/drawing/2014/main" id="{CEA3B81D-7B6A-49DE-BC98-638D3ADDF5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6778" y="4492394"/>
                <a:ext cx="1675447" cy="1006099"/>
              </a:xfrm>
              <a:custGeom>
                <a:avLst/>
                <a:gdLst>
                  <a:gd name="T0" fmla="*/ 8315 w 2015"/>
                  <a:gd name="T1" fmla="*/ 1006099 h 1210"/>
                  <a:gd name="T2" fmla="*/ 83149 w 2015"/>
                  <a:gd name="T3" fmla="*/ 943737 h 1210"/>
                  <a:gd name="T4" fmla="*/ 90632 w 2015"/>
                  <a:gd name="T5" fmla="*/ 957041 h 1210"/>
                  <a:gd name="T6" fmla="*/ 108093 w 2015"/>
                  <a:gd name="T7" fmla="*/ 927939 h 1210"/>
                  <a:gd name="T8" fmla="*/ 136364 w 2015"/>
                  <a:gd name="T9" fmla="*/ 912141 h 1210"/>
                  <a:gd name="T10" fmla="*/ 171286 w 2015"/>
                  <a:gd name="T11" fmla="*/ 907984 h 1210"/>
                  <a:gd name="T12" fmla="*/ 246120 w 2015"/>
                  <a:gd name="T13" fmla="*/ 847285 h 1210"/>
                  <a:gd name="T14" fmla="*/ 253604 w 2015"/>
                  <a:gd name="T15" fmla="*/ 858926 h 1210"/>
                  <a:gd name="T16" fmla="*/ 273559 w 2015"/>
                  <a:gd name="T17" fmla="*/ 828992 h 1210"/>
                  <a:gd name="T18" fmla="*/ 300998 w 2015"/>
                  <a:gd name="T19" fmla="*/ 813194 h 1210"/>
                  <a:gd name="T20" fmla="*/ 336752 w 2015"/>
                  <a:gd name="T21" fmla="*/ 811531 h 1210"/>
                  <a:gd name="T22" fmla="*/ 409092 w 2015"/>
                  <a:gd name="T23" fmla="*/ 748338 h 1210"/>
                  <a:gd name="T24" fmla="*/ 417407 w 2015"/>
                  <a:gd name="T25" fmla="*/ 762473 h 1210"/>
                  <a:gd name="T26" fmla="*/ 436531 w 2015"/>
                  <a:gd name="T27" fmla="*/ 733371 h 1210"/>
                  <a:gd name="T28" fmla="*/ 463970 w 2015"/>
                  <a:gd name="T29" fmla="*/ 715079 h 1210"/>
                  <a:gd name="T30" fmla="*/ 499724 w 2015"/>
                  <a:gd name="T31" fmla="*/ 713416 h 1210"/>
                  <a:gd name="T32" fmla="*/ 574558 w 2015"/>
                  <a:gd name="T33" fmla="*/ 650223 h 1210"/>
                  <a:gd name="T34" fmla="*/ 582041 w 2015"/>
                  <a:gd name="T35" fmla="*/ 664358 h 1210"/>
                  <a:gd name="T36" fmla="*/ 601997 w 2015"/>
                  <a:gd name="T37" fmla="*/ 634424 h 1210"/>
                  <a:gd name="T38" fmla="*/ 629436 w 2015"/>
                  <a:gd name="T39" fmla="*/ 618626 h 1210"/>
                  <a:gd name="T40" fmla="*/ 665190 w 2015"/>
                  <a:gd name="T41" fmla="*/ 615300 h 1210"/>
                  <a:gd name="T42" fmla="*/ 737529 w 2015"/>
                  <a:gd name="T43" fmla="*/ 553770 h 1210"/>
                  <a:gd name="T44" fmla="*/ 745844 w 2015"/>
                  <a:gd name="T45" fmla="*/ 567905 h 1210"/>
                  <a:gd name="T46" fmla="*/ 764968 w 2015"/>
                  <a:gd name="T47" fmla="*/ 536309 h 1210"/>
                  <a:gd name="T48" fmla="*/ 792407 w 2015"/>
                  <a:gd name="T49" fmla="*/ 520511 h 1210"/>
                  <a:gd name="T50" fmla="*/ 828161 w 2015"/>
                  <a:gd name="T51" fmla="*/ 518848 h 1210"/>
                  <a:gd name="T52" fmla="*/ 902995 w 2015"/>
                  <a:gd name="T53" fmla="*/ 455655 h 1210"/>
                  <a:gd name="T54" fmla="*/ 910479 w 2015"/>
                  <a:gd name="T55" fmla="*/ 469790 h 1210"/>
                  <a:gd name="T56" fmla="*/ 927940 w 2015"/>
                  <a:gd name="T57" fmla="*/ 439857 h 1210"/>
                  <a:gd name="T58" fmla="*/ 956210 w 2015"/>
                  <a:gd name="T59" fmla="*/ 422395 h 1210"/>
                  <a:gd name="T60" fmla="*/ 991133 w 2015"/>
                  <a:gd name="T61" fmla="*/ 420732 h 1210"/>
                  <a:gd name="T62" fmla="*/ 1065967 w 2015"/>
                  <a:gd name="T63" fmla="*/ 357539 h 1210"/>
                  <a:gd name="T64" fmla="*/ 1073450 w 2015"/>
                  <a:gd name="T65" fmla="*/ 371675 h 1210"/>
                  <a:gd name="T66" fmla="*/ 1093406 w 2015"/>
                  <a:gd name="T67" fmla="*/ 341741 h 1210"/>
                  <a:gd name="T68" fmla="*/ 1120845 w 2015"/>
                  <a:gd name="T69" fmla="*/ 325943 h 1210"/>
                  <a:gd name="T70" fmla="*/ 1156599 w 2015"/>
                  <a:gd name="T71" fmla="*/ 321785 h 1210"/>
                  <a:gd name="T72" fmla="*/ 1228938 w 2015"/>
                  <a:gd name="T73" fmla="*/ 261087 h 1210"/>
                  <a:gd name="T74" fmla="*/ 1237253 w 2015"/>
                  <a:gd name="T75" fmla="*/ 275222 h 1210"/>
                  <a:gd name="T76" fmla="*/ 1256377 w 2015"/>
                  <a:gd name="T77" fmla="*/ 245289 h 1210"/>
                  <a:gd name="T78" fmla="*/ 1283816 w 2015"/>
                  <a:gd name="T79" fmla="*/ 227827 h 1210"/>
                  <a:gd name="T80" fmla="*/ 1319570 w 2015"/>
                  <a:gd name="T81" fmla="*/ 226164 h 1210"/>
                  <a:gd name="T82" fmla="*/ 1394404 w 2015"/>
                  <a:gd name="T83" fmla="*/ 162971 h 1210"/>
                  <a:gd name="T84" fmla="*/ 1401888 w 2015"/>
                  <a:gd name="T85" fmla="*/ 176275 h 1210"/>
                  <a:gd name="T86" fmla="*/ 1421843 w 2015"/>
                  <a:gd name="T87" fmla="*/ 147173 h 1210"/>
                  <a:gd name="T88" fmla="*/ 1449282 w 2015"/>
                  <a:gd name="T89" fmla="*/ 131375 h 1210"/>
                  <a:gd name="T90" fmla="*/ 1482542 w 2015"/>
                  <a:gd name="T91" fmla="*/ 127217 h 1210"/>
                  <a:gd name="T92" fmla="*/ 1557376 w 2015"/>
                  <a:gd name="T93" fmla="*/ 66519 h 1210"/>
                  <a:gd name="T94" fmla="*/ 1565691 w 2015"/>
                  <a:gd name="T95" fmla="*/ 78160 h 1210"/>
                  <a:gd name="T96" fmla="*/ 1584815 w 2015"/>
                  <a:gd name="T97" fmla="*/ 49058 h 1210"/>
                  <a:gd name="T98" fmla="*/ 1612254 w 2015"/>
                  <a:gd name="T99" fmla="*/ 33259 h 1210"/>
                  <a:gd name="T100" fmla="*/ 1648008 w 2015"/>
                  <a:gd name="T101" fmla="*/ 30765 h 121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015" h="1210">
                    <a:moveTo>
                      <a:pt x="34" y="1175"/>
                    </a:moveTo>
                    <a:lnTo>
                      <a:pt x="0" y="1194"/>
                    </a:lnTo>
                    <a:lnTo>
                      <a:pt x="10" y="1210"/>
                    </a:lnTo>
                    <a:lnTo>
                      <a:pt x="43" y="1191"/>
                    </a:lnTo>
                    <a:lnTo>
                      <a:pt x="34" y="1175"/>
                    </a:lnTo>
                    <a:moveTo>
                      <a:pt x="100" y="1135"/>
                    </a:moveTo>
                    <a:lnTo>
                      <a:pt x="67" y="1153"/>
                    </a:lnTo>
                    <a:lnTo>
                      <a:pt x="76" y="1170"/>
                    </a:lnTo>
                    <a:lnTo>
                      <a:pt x="109" y="1151"/>
                    </a:lnTo>
                    <a:lnTo>
                      <a:pt x="100" y="1135"/>
                    </a:lnTo>
                    <a:moveTo>
                      <a:pt x="164" y="1097"/>
                    </a:moveTo>
                    <a:lnTo>
                      <a:pt x="130" y="1116"/>
                    </a:lnTo>
                    <a:lnTo>
                      <a:pt x="142" y="1132"/>
                    </a:lnTo>
                    <a:lnTo>
                      <a:pt x="173" y="1111"/>
                    </a:lnTo>
                    <a:lnTo>
                      <a:pt x="164" y="1097"/>
                    </a:lnTo>
                    <a:moveTo>
                      <a:pt x="230" y="1056"/>
                    </a:moveTo>
                    <a:lnTo>
                      <a:pt x="197" y="1075"/>
                    </a:lnTo>
                    <a:lnTo>
                      <a:pt x="206" y="1092"/>
                    </a:lnTo>
                    <a:lnTo>
                      <a:pt x="239" y="1073"/>
                    </a:lnTo>
                    <a:lnTo>
                      <a:pt x="230" y="1056"/>
                    </a:lnTo>
                    <a:moveTo>
                      <a:pt x="296" y="1019"/>
                    </a:moveTo>
                    <a:lnTo>
                      <a:pt x="263" y="1038"/>
                    </a:lnTo>
                    <a:lnTo>
                      <a:pt x="272" y="1054"/>
                    </a:lnTo>
                    <a:lnTo>
                      <a:pt x="305" y="1033"/>
                    </a:lnTo>
                    <a:lnTo>
                      <a:pt x="296" y="1019"/>
                    </a:lnTo>
                    <a:moveTo>
                      <a:pt x="362" y="978"/>
                    </a:moveTo>
                    <a:lnTo>
                      <a:pt x="329" y="997"/>
                    </a:lnTo>
                    <a:lnTo>
                      <a:pt x="339" y="1014"/>
                    </a:lnTo>
                    <a:lnTo>
                      <a:pt x="372" y="995"/>
                    </a:lnTo>
                    <a:lnTo>
                      <a:pt x="362" y="978"/>
                    </a:lnTo>
                    <a:moveTo>
                      <a:pt x="428" y="938"/>
                    </a:moveTo>
                    <a:lnTo>
                      <a:pt x="395" y="960"/>
                    </a:lnTo>
                    <a:lnTo>
                      <a:pt x="405" y="976"/>
                    </a:lnTo>
                    <a:lnTo>
                      <a:pt x="438" y="955"/>
                    </a:lnTo>
                    <a:lnTo>
                      <a:pt x="428" y="938"/>
                    </a:lnTo>
                    <a:moveTo>
                      <a:pt x="492" y="900"/>
                    </a:moveTo>
                    <a:lnTo>
                      <a:pt x="459" y="919"/>
                    </a:lnTo>
                    <a:lnTo>
                      <a:pt x="471" y="936"/>
                    </a:lnTo>
                    <a:lnTo>
                      <a:pt x="502" y="917"/>
                    </a:lnTo>
                    <a:lnTo>
                      <a:pt x="492" y="900"/>
                    </a:lnTo>
                    <a:moveTo>
                      <a:pt x="558" y="860"/>
                    </a:moveTo>
                    <a:lnTo>
                      <a:pt x="525" y="882"/>
                    </a:lnTo>
                    <a:lnTo>
                      <a:pt x="535" y="898"/>
                    </a:lnTo>
                    <a:lnTo>
                      <a:pt x="568" y="877"/>
                    </a:lnTo>
                    <a:lnTo>
                      <a:pt x="558" y="860"/>
                    </a:lnTo>
                    <a:moveTo>
                      <a:pt x="625" y="822"/>
                    </a:moveTo>
                    <a:lnTo>
                      <a:pt x="592" y="841"/>
                    </a:lnTo>
                    <a:lnTo>
                      <a:pt x="601" y="858"/>
                    </a:lnTo>
                    <a:lnTo>
                      <a:pt x="634" y="839"/>
                    </a:lnTo>
                    <a:lnTo>
                      <a:pt x="625" y="822"/>
                    </a:lnTo>
                    <a:moveTo>
                      <a:pt x="691" y="782"/>
                    </a:moveTo>
                    <a:lnTo>
                      <a:pt x="658" y="804"/>
                    </a:lnTo>
                    <a:lnTo>
                      <a:pt x="667" y="818"/>
                    </a:lnTo>
                    <a:lnTo>
                      <a:pt x="700" y="799"/>
                    </a:lnTo>
                    <a:lnTo>
                      <a:pt x="691" y="782"/>
                    </a:lnTo>
                    <a:moveTo>
                      <a:pt x="757" y="744"/>
                    </a:moveTo>
                    <a:lnTo>
                      <a:pt x="724" y="763"/>
                    </a:lnTo>
                    <a:lnTo>
                      <a:pt x="733" y="780"/>
                    </a:lnTo>
                    <a:lnTo>
                      <a:pt x="767" y="761"/>
                    </a:lnTo>
                    <a:lnTo>
                      <a:pt x="757" y="744"/>
                    </a:lnTo>
                    <a:moveTo>
                      <a:pt x="821" y="704"/>
                    </a:moveTo>
                    <a:lnTo>
                      <a:pt x="788" y="723"/>
                    </a:lnTo>
                    <a:lnTo>
                      <a:pt x="800" y="740"/>
                    </a:lnTo>
                    <a:lnTo>
                      <a:pt x="830" y="721"/>
                    </a:lnTo>
                    <a:lnTo>
                      <a:pt x="821" y="704"/>
                    </a:lnTo>
                    <a:moveTo>
                      <a:pt x="887" y="666"/>
                    </a:moveTo>
                    <a:lnTo>
                      <a:pt x="854" y="685"/>
                    </a:lnTo>
                    <a:lnTo>
                      <a:pt x="863" y="702"/>
                    </a:lnTo>
                    <a:lnTo>
                      <a:pt x="897" y="683"/>
                    </a:lnTo>
                    <a:lnTo>
                      <a:pt x="887" y="666"/>
                    </a:lnTo>
                    <a:moveTo>
                      <a:pt x="953" y="626"/>
                    </a:moveTo>
                    <a:lnTo>
                      <a:pt x="920" y="645"/>
                    </a:lnTo>
                    <a:lnTo>
                      <a:pt x="930" y="662"/>
                    </a:lnTo>
                    <a:lnTo>
                      <a:pt x="963" y="643"/>
                    </a:lnTo>
                    <a:lnTo>
                      <a:pt x="953" y="626"/>
                    </a:lnTo>
                    <a:moveTo>
                      <a:pt x="1020" y="588"/>
                    </a:moveTo>
                    <a:lnTo>
                      <a:pt x="986" y="607"/>
                    </a:lnTo>
                    <a:lnTo>
                      <a:pt x="996" y="624"/>
                    </a:lnTo>
                    <a:lnTo>
                      <a:pt x="1029" y="603"/>
                    </a:lnTo>
                    <a:lnTo>
                      <a:pt x="1020" y="588"/>
                    </a:lnTo>
                    <a:moveTo>
                      <a:pt x="1086" y="548"/>
                    </a:moveTo>
                    <a:lnTo>
                      <a:pt x="1053" y="567"/>
                    </a:lnTo>
                    <a:lnTo>
                      <a:pt x="1062" y="584"/>
                    </a:lnTo>
                    <a:lnTo>
                      <a:pt x="1095" y="565"/>
                    </a:lnTo>
                    <a:lnTo>
                      <a:pt x="1086" y="548"/>
                    </a:lnTo>
                    <a:moveTo>
                      <a:pt x="1150" y="508"/>
                    </a:moveTo>
                    <a:lnTo>
                      <a:pt x="1116" y="529"/>
                    </a:lnTo>
                    <a:lnTo>
                      <a:pt x="1128" y="546"/>
                    </a:lnTo>
                    <a:lnTo>
                      <a:pt x="1159" y="525"/>
                    </a:lnTo>
                    <a:lnTo>
                      <a:pt x="1150" y="508"/>
                    </a:lnTo>
                    <a:moveTo>
                      <a:pt x="1216" y="470"/>
                    </a:moveTo>
                    <a:lnTo>
                      <a:pt x="1183" y="489"/>
                    </a:lnTo>
                    <a:lnTo>
                      <a:pt x="1192" y="506"/>
                    </a:lnTo>
                    <a:lnTo>
                      <a:pt x="1225" y="487"/>
                    </a:lnTo>
                    <a:lnTo>
                      <a:pt x="1216" y="470"/>
                    </a:lnTo>
                    <a:moveTo>
                      <a:pt x="1282" y="430"/>
                    </a:moveTo>
                    <a:lnTo>
                      <a:pt x="1249" y="451"/>
                    </a:lnTo>
                    <a:lnTo>
                      <a:pt x="1258" y="468"/>
                    </a:lnTo>
                    <a:lnTo>
                      <a:pt x="1291" y="447"/>
                    </a:lnTo>
                    <a:lnTo>
                      <a:pt x="1282" y="430"/>
                    </a:lnTo>
                    <a:moveTo>
                      <a:pt x="1348" y="392"/>
                    </a:moveTo>
                    <a:lnTo>
                      <a:pt x="1315" y="411"/>
                    </a:lnTo>
                    <a:lnTo>
                      <a:pt x="1325" y="428"/>
                    </a:lnTo>
                    <a:lnTo>
                      <a:pt x="1358" y="409"/>
                    </a:lnTo>
                    <a:lnTo>
                      <a:pt x="1348" y="392"/>
                    </a:lnTo>
                    <a:moveTo>
                      <a:pt x="1414" y="352"/>
                    </a:moveTo>
                    <a:lnTo>
                      <a:pt x="1381" y="373"/>
                    </a:lnTo>
                    <a:lnTo>
                      <a:pt x="1391" y="387"/>
                    </a:lnTo>
                    <a:lnTo>
                      <a:pt x="1424" y="368"/>
                    </a:lnTo>
                    <a:lnTo>
                      <a:pt x="1414" y="352"/>
                    </a:lnTo>
                    <a:moveTo>
                      <a:pt x="1478" y="314"/>
                    </a:moveTo>
                    <a:lnTo>
                      <a:pt x="1445" y="333"/>
                    </a:lnTo>
                    <a:lnTo>
                      <a:pt x="1457" y="350"/>
                    </a:lnTo>
                    <a:lnTo>
                      <a:pt x="1488" y="331"/>
                    </a:lnTo>
                    <a:lnTo>
                      <a:pt x="1478" y="314"/>
                    </a:lnTo>
                    <a:moveTo>
                      <a:pt x="1544" y="274"/>
                    </a:moveTo>
                    <a:lnTo>
                      <a:pt x="1511" y="295"/>
                    </a:lnTo>
                    <a:lnTo>
                      <a:pt x="1521" y="309"/>
                    </a:lnTo>
                    <a:lnTo>
                      <a:pt x="1554" y="290"/>
                    </a:lnTo>
                    <a:lnTo>
                      <a:pt x="1544" y="274"/>
                    </a:lnTo>
                    <a:moveTo>
                      <a:pt x="1611" y="236"/>
                    </a:moveTo>
                    <a:lnTo>
                      <a:pt x="1578" y="255"/>
                    </a:lnTo>
                    <a:lnTo>
                      <a:pt x="1587" y="272"/>
                    </a:lnTo>
                    <a:lnTo>
                      <a:pt x="1620" y="253"/>
                    </a:lnTo>
                    <a:lnTo>
                      <a:pt x="1611" y="236"/>
                    </a:lnTo>
                    <a:moveTo>
                      <a:pt x="1677" y="196"/>
                    </a:moveTo>
                    <a:lnTo>
                      <a:pt x="1644" y="215"/>
                    </a:lnTo>
                    <a:lnTo>
                      <a:pt x="1653" y="231"/>
                    </a:lnTo>
                    <a:lnTo>
                      <a:pt x="1686" y="212"/>
                    </a:lnTo>
                    <a:lnTo>
                      <a:pt x="1677" y="196"/>
                    </a:lnTo>
                    <a:moveTo>
                      <a:pt x="1743" y="158"/>
                    </a:moveTo>
                    <a:lnTo>
                      <a:pt x="1710" y="177"/>
                    </a:lnTo>
                    <a:lnTo>
                      <a:pt x="1719" y="194"/>
                    </a:lnTo>
                    <a:lnTo>
                      <a:pt x="1752" y="172"/>
                    </a:lnTo>
                    <a:lnTo>
                      <a:pt x="1743" y="158"/>
                    </a:lnTo>
                    <a:moveTo>
                      <a:pt x="1807" y="118"/>
                    </a:moveTo>
                    <a:lnTo>
                      <a:pt x="1774" y="137"/>
                    </a:lnTo>
                    <a:lnTo>
                      <a:pt x="1783" y="153"/>
                    </a:lnTo>
                    <a:lnTo>
                      <a:pt x="1816" y="134"/>
                    </a:lnTo>
                    <a:lnTo>
                      <a:pt x="1807" y="118"/>
                    </a:lnTo>
                    <a:moveTo>
                      <a:pt x="1873" y="80"/>
                    </a:moveTo>
                    <a:lnTo>
                      <a:pt x="1840" y="99"/>
                    </a:lnTo>
                    <a:lnTo>
                      <a:pt x="1849" y="116"/>
                    </a:lnTo>
                    <a:lnTo>
                      <a:pt x="1883" y="94"/>
                    </a:lnTo>
                    <a:lnTo>
                      <a:pt x="1873" y="80"/>
                    </a:lnTo>
                    <a:moveTo>
                      <a:pt x="1939" y="40"/>
                    </a:moveTo>
                    <a:lnTo>
                      <a:pt x="1906" y="59"/>
                    </a:lnTo>
                    <a:lnTo>
                      <a:pt x="1916" y="75"/>
                    </a:lnTo>
                    <a:lnTo>
                      <a:pt x="1949" y="56"/>
                    </a:lnTo>
                    <a:lnTo>
                      <a:pt x="1939" y="40"/>
                    </a:lnTo>
                    <a:moveTo>
                      <a:pt x="2005" y="0"/>
                    </a:moveTo>
                    <a:lnTo>
                      <a:pt x="1972" y="21"/>
                    </a:lnTo>
                    <a:lnTo>
                      <a:pt x="1982" y="37"/>
                    </a:lnTo>
                    <a:lnTo>
                      <a:pt x="2015" y="16"/>
                    </a:lnTo>
                    <a:lnTo>
                      <a:pt x="200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1505F078-3C9E-4239-9D50-96C5D01D67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71489" y="3434742"/>
                <a:ext cx="216187" cy="2081212"/>
              </a:xfrm>
              <a:custGeom>
                <a:avLst/>
                <a:gdLst>
                  <a:gd name="T0" fmla="*/ 216187 w 260"/>
                  <a:gd name="T1" fmla="*/ 2079549 h 2503"/>
                  <a:gd name="T2" fmla="*/ 192905 w 260"/>
                  <a:gd name="T3" fmla="*/ 2004715 h 2503"/>
                  <a:gd name="T4" fmla="*/ 208704 w 260"/>
                  <a:gd name="T5" fmla="*/ 2003052 h 2503"/>
                  <a:gd name="T6" fmla="*/ 190411 w 260"/>
                  <a:gd name="T7" fmla="*/ 1973119 h 2503"/>
                  <a:gd name="T8" fmla="*/ 187085 w 260"/>
                  <a:gd name="T9" fmla="*/ 1942354 h 2503"/>
                  <a:gd name="T10" fmla="*/ 200389 w 260"/>
                  <a:gd name="T11" fmla="*/ 1908263 h 2503"/>
                  <a:gd name="T12" fmla="*/ 174613 w 260"/>
                  <a:gd name="T13" fmla="*/ 1815968 h 2503"/>
                  <a:gd name="T14" fmla="*/ 190411 w 260"/>
                  <a:gd name="T15" fmla="*/ 1815968 h 2503"/>
                  <a:gd name="T16" fmla="*/ 172950 w 260"/>
                  <a:gd name="T17" fmla="*/ 1786866 h 2503"/>
                  <a:gd name="T18" fmla="*/ 168792 w 260"/>
                  <a:gd name="T19" fmla="*/ 1755269 h 2503"/>
                  <a:gd name="T20" fmla="*/ 182927 w 260"/>
                  <a:gd name="T21" fmla="*/ 1722010 h 2503"/>
                  <a:gd name="T22" fmla="*/ 157151 w 260"/>
                  <a:gd name="T23" fmla="*/ 1629715 h 2503"/>
                  <a:gd name="T24" fmla="*/ 172950 w 260"/>
                  <a:gd name="T25" fmla="*/ 1627220 h 2503"/>
                  <a:gd name="T26" fmla="*/ 155488 w 260"/>
                  <a:gd name="T27" fmla="*/ 1598118 h 2503"/>
                  <a:gd name="T28" fmla="*/ 151331 w 260"/>
                  <a:gd name="T29" fmla="*/ 1566522 h 2503"/>
                  <a:gd name="T30" fmla="*/ 162972 w 260"/>
                  <a:gd name="T31" fmla="*/ 1533262 h 2503"/>
                  <a:gd name="T32" fmla="*/ 139690 w 260"/>
                  <a:gd name="T33" fmla="*/ 1440967 h 2503"/>
                  <a:gd name="T34" fmla="*/ 155488 w 260"/>
                  <a:gd name="T35" fmla="*/ 1440967 h 2503"/>
                  <a:gd name="T36" fmla="*/ 135533 w 260"/>
                  <a:gd name="T37" fmla="*/ 1409370 h 2503"/>
                  <a:gd name="T38" fmla="*/ 133870 w 260"/>
                  <a:gd name="T39" fmla="*/ 1379437 h 2503"/>
                  <a:gd name="T40" fmla="*/ 145510 w 260"/>
                  <a:gd name="T41" fmla="*/ 1346177 h 2503"/>
                  <a:gd name="T42" fmla="*/ 121397 w 260"/>
                  <a:gd name="T43" fmla="*/ 1253882 h 2503"/>
                  <a:gd name="T44" fmla="*/ 137196 w 260"/>
                  <a:gd name="T45" fmla="*/ 1252219 h 2503"/>
                  <a:gd name="T46" fmla="*/ 118071 w 260"/>
                  <a:gd name="T47" fmla="*/ 1222286 h 2503"/>
                  <a:gd name="T48" fmla="*/ 115577 w 260"/>
                  <a:gd name="T49" fmla="*/ 1190689 h 2503"/>
                  <a:gd name="T50" fmla="*/ 128049 w 260"/>
                  <a:gd name="T51" fmla="*/ 1157430 h 2503"/>
                  <a:gd name="T52" fmla="*/ 102273 w 260"/>
                  <a:gd name="T53" fmla="*/ 1065135 h 2503"/>
                  <a:gd name="T54" fmla="*/ 118071 w 260"/>
                  <a:gd name="T55" fmla="*/ 1063472 h 2503"/>
                  <a:gd name="T56" fmla="*/ 99779 w 260"/>
                  <a:gd name="T57" fmla="*/ 1033538 h 2503"/>
                  <a:gd name="T58" fmla="*/ 96453 w 260"/>
                  <a:gd name="T59" fmla="*/ 1001942 h 2503"/>
                  <a:gd name="T60" fmla="*/ 109756 w 260"/>
                  <a:gd name="T61" fmla="*/ 971177 h 2503"/>
                  <a:gd name="T62" fmla="*/ 84812 w 260"/>
                  <a:gd name="T63" fmla="*/ 878882 h 2503"/>
                  <a:gd name="T64" fmla="*/ 99779 w 260"/>
                  <a:gd name="T65" fmla="*/ 876387 h 2503"/>
                  <a:gd name="T66" fmla="*/ 82317 w 260"/>
                  <a:gd name="T67" fmla="*/ 847285 h 2503"/>
                  <a:gd name="T68" fmla="*/ 78160 w 260"/>
                  <a:gd name="T69" fmla="*/ 815689 h 2503"/>
                  <a:gd name="T70" fmla="*/ 92295 w 260"/>
                  <a:gd name="T71" fmla="*/ 782429 h 2503"/>
                  <a:gd name="T72" fmla="*/ 66519 w 260"/>
                  <a:gd name="T73" fmla="*/ 690134 h 2503"/>
                  <a:gd name="T74" fmla="*/ 82317 w 260"/>
                  <a:gd name="T75" fmla="*/ 687640 h 2503"/>
                  <a:gd name="T76" fmla="*/ 64856 w 260"/>
                  <a:gd name="T77" fmla="*/ 658538 h 2503"/>
                  <a:gd name="T78" fmla="*/ 60699 w 260"/>
                  <a:gd name="T79" fmla="*/ 626941 h 2503"/>
                  <a:gd name="T80" fmla="*/ 72339 w 260"/>
                  <a:gd name="T81" fmla="*/ 595345 h 2503"/>
                  <a:gd name="T82" fmla="*/ 49058 w 260"/>
                  <a:gd name="T83" fmla="*/ 503050 h 2503"/>
                  <a:gd name="T84" fmla="*/ 64856 w 260"/>
                  <a:gd name="T85" fmla="*/ 501387 h 2503"/>
                  <a:gd name="T86" fmla="*/ 44900 w 260"/>
                  <a:gd name="T87" fmla="*/ 471453 h 2503"/>
                  <a:gd name="T88" fmla="*/ 43237 w 260"/>
                  <a:gd name="T89" fmla="*/ 439857 h 2503"/>
                  <a:gd name="T90" fmla="*/ 54878 w 260"/>
                  <a:gd name="T91" fmla="*/ 406597 h 2503"/>
                  <a:gd name="T92" fmla="*/ 31597 w 260"/>
                  <a:gd name="T93" fmla="*/ 314302 h 2503"/>
                  <a:gd name="T94" fmla="*/ 47395 w 260"/>
                  <a:gd name="T95" fmla="*/ 312639 h 2503"/>
                  <a:gd name="T96" fmla="*/ 27439 w 260"/>
                  <a:gd name="T97" fmla="*/ 282706 h 2503"/>
                  <a:gd name="T98" fmla="*/ 25776 w 260"/>
                  <a:gd name="T99" fmla="*/ 251109 h 2503"/>
                  <a:gd name="T100" fmla="*/ 37417 w 260"/>
                  <a:gd name="T101" fmla="*/ 217850 h 2503"/>
                  <a:gd name="T102" fmla="*/ 13304 w 260"/>
                  <a:gd name="T103" fmla="*/ 125555 h 2503"/>
                  <a:gd name="T104" fmla="*/ 27439 w 260"/>
                  <a:gd name="T105" fmla="*/ 125555 h 2503"/>
                  <a:gd name="T106" fmla="*/ 9978 w 260"/>
                  <a:gd name="T107" fmla="*/ 96452 h 2503"/>
                  <a:gd name="T108" fmla="*/ 5820 w 260"/>
                  <a:gd name="T109" fmla="*/ 64856 h 2503"/>
                  <a:gd name="T110" fmla="*/ 19956 w 260"/>
                  <a:gd name="T111" fmla="*/ 31597 h 250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60" h="2503">
                    <a:moveTo>
                      <a:pt x="239" y="2487"/>
                    </a:moveTo>
                    <a:lnTo>
                      <a:pt x="241" y="2503"/>
                    </a:lnTo>
                    <a:lnTo>
                      <a:pt x="260" y="2501"/>
                    </a:lnTo>
                    <a:lnTo>
                      <a:pt x="258" y="2485"/>
                    </a:lnTo>
                    <a:lnTo>
                      <a:pt x="239" y="2487"/>
                    </a:lnTo>
                    <a:close/>
                    <a:moveTo>
                      <a:pt x="232" y="2411"/>
                    </a:moveTo>
                    <a:lnTo>
                      <a:pt x="236" y="2449"/>
                    </a:lnTo>
                    <a:lnTo>
                      <a:pt x="255" y="2447"/>
                    </a:lnTo>
                    <a:lnTo>
                      <a:pt x="251" y="2409"/>
                    </a:lnTo>
                    <a:lnTo>
                      <a:pt x="232" y="2411"/>
                    </a:lnTo>
                    <a:close/>
                    <a:moveTo>
                      <a:pt x="225" y="2336"/>
                    </a:moveTo>
                    <a:lnTo>
                      <a:pt x="229" y="2373"/>
                    </a:lnTo>
                    <a:lnTo>
                      <a:pt x="248" y="2371"/>
                    </a:lnTo>
                    <a:lnTo>
                      <a:pt x="243" y="2333"/>
                    </a:lnTo>
                    <a:lnTo>
                      <a:pt x="225" y="2336"/>
                    </a:lnTo>
                    <a:close/>
                    <a:moveTo>
                      <a:pt x="217" y="2260"/>
                    </a:moveTo>
                    <a:lnTo>
                      <a:pt x="222" y="2298"/>
                    </a:lnTo>
                    <a:lnTo>
                      <a:pt x="241" y="2295"/>
                    </a:lnTo>
                    <a:lnTo>
                      <a:pt x="236" y="2260"/>
                    </a:lnTo>
                    <a:lnTo>
                      <a:pt x="217" y="2260"/>
                    </a:lnTo>
                    <a:close/>
                    <a:moveTo>
                      <a:pt x="210" y="2184"/>
                    </a:moveTo>
                    <a:lnTo>
                      <a:pt x="215" y="2222"/>
                    </a:lnTo>
                    <a:lnTo>
                      <a:pt x="234" y="2222"/>
                    </a:lnTo>
                    <a:lnTo>
                      <a:pt x="229" y="2184"/>
                    </a:lnTo>
                    <a:lnTo>
                      <a:pt x="210" y="2184"/>
                    </a:lnTo>
                    <a:close/>
                    <a:moveTo>
                      <a:pt x="203" y="2111"/>
                    </a:moveTo>
                    <a:lnTo>
                      <a:pt x="208" y="2149"/>
                    </a:lnTo>
                    <a:lnTo>
                      <a:pt x="227" y="2146"/>
                    </a:lnTo>
                    <a:lnTo>
                      <a:pt x="222" y="2109"/>
                    </a:lnTo>
                    <a:lnTo>
                      <a:pt x="203" y="2111"/>
                    </a:lnTo>
                    <a:close/>
                    <a:moveTo>
                      <a:pt x="196" y="2035"/>
                    </a:moveTo>
                    <a:lnTo>
                      <a:pt x="201" y="2073"/>
                    </a:lnTo>
                    <a:lnTo>
                      <a:pt x="220" y="2071"/>
                    </a:lnTo>
                    <a:lnTo>
                      <a:pt x="215" y="2033"/>
                    </a:lnTo>
                    <a:lnTo>
                      <a:pt x="196" y="2035"/>
                    </a:lnTo>
                    <a:close/>
                    <a:moveTo>
                      <a:pt x="189" y="1960"/>
                    </a:moveTo>
                    <a:lnTo>
                      <a:pt x="194" y="1997"/>
                    </a:lnTo>
                    <a:lnTo>
                      <a:pt x="213" y="1995"/>
                    </a:lnTo>
                    <a:lnTo>
                      <a:pt x="208" y="1957"/>
                    </a:lnTo>
                    <a:lnTo>
                      <a:pt x="189" y="1960"/>
                    </a:lnTo>
                    <a:close/>
                    <a:moveTo>
                      <a:pt x="182" y="1884"/>
                    </a:moveTo>
                    <a:lnTo>
                      <a:pt x="187" y="1922"/>
                    </a:lnTo>
                    <a:lnTo>
                      <a:pt x="203" y="1919"/>
                    </a:lnTo>
                    <a:lnTo>
                      <a:pt x="201" y="1882"/>
                    </a:lnTo>
                    <a:lnTo>
                      <a:pt x="182" y="1884"/>
                    </a:lnTo>
                    <a:close/>
                    <a:moveTo>
                      <a:pt x="175" y="1808"/>
                    </a:moveTo>
                    <a:lnTo>
                      <a:pt x="177" y="1846"/>
                    </a:lnTo>
                    <a:lnTo>
                      <a:pt x="196" y="1844"/>
                    </a:lnTo>
                    <a:lnTo>
                      <a:pt x="194" y="1806"/>
                    </a:lnTo>
                    <a:lnTo>
                      <a:pt x="175" y="1808"/>
                    </a:lnTo>
                    <a:close/>
                    <a:moveTo>
                      <a:pt x="168" y="1733"/>
                    </a:moveTo>
                    <a:lnTo>
                      <a:pt x="170" y="1771"/>
                    </a:lnTo>
                    <a:lnTo>
                      <a:pt x="189" y="1771"/>
                    </a:lnTo>
                    <a:lnTo>
                      <a:pt x="187" y="1733"/>
                    </a:lnTo>
                    <a:lnTo>
                      <a:pt x="168" y="1733"/>
                    </a:lnTo>
                    <a:close/>
                    <a:moveTo>
                      <a:pt x="161" y="1659"/>
                    </a:moveTo>
                    <a:lnTo>
                      <a:pt x="163" y="1695"/>
                    </a:lnTo>
                    <a:lnTo>
                      <a:pt x="182" y="1695"/>
                    </a:lnTo>
                    <a:lnTo>
                      <a:pt x="180" y="1657"/>
                    </a:lnTo>
                    <a:lnTo>
                      <a:pt x="161" y="1659"/>
                    </a:lnTo>
                    <a:close/>
                    <a:moveTo>
                      <a:pt x="154" y="1584"/>
                    </a:moveTo>
                    <a:lnTo>
                      <a:pt x="156" y="1622"/>
                    </a:lnTo>
                    <a:lnTo>
                      <a:pt x="175" y="1619"/>
                    </a:lnTo>
                    <a:lnTo>
                      <a:pt x="173" y="1581"/>
                    </a:lnTo>
                    <a:lnTo>
                      <a:pt x="154" y="1584"/>
                    </a:lnTo>
                    <a:close/>
                    <a:moveTo>
                      <a:pt x="146" y="1508"/>
                    </a:moveTo>
                    <a:lnTo>
                      <a:pt x="149" y="1546"/>
                    </a:lnTo>
                    <a:lnTo>
                      <a:pt x="168" y="1544"/>
                    </a:lnTo>
                    <a:lnTo>
                      <a:pt x="165" y="1506"/>
                    </a:lnTo>
                    <a:lnTo>
                      <a:pt x="146" y="1508"/>
                    </a:lnTo>
                    <a:close/>
                    <a:moveTo>
                      <a:pt x="139" y="1432"/>
                    </a:moveTo>
                    <a:lnTo>
                      <a:pt x="142" y="1470"/>
                    </a:lnTo>
                    <a:lnTo>
                      <a:pt x="161" y="1468"/>
                    </a:lnTo>
                    <a:lnTo>
                      <a:pt x="158" y="1430"/>
                    </a:lnTo>
                    <a:lnTo>
                      <a:pt x="139" y="1432"/>
                    </a:lnTo>
                    <a:close/>
                    <a:moveTo>
                      <a:pt x="132" y="1357"/>
                    </a:moveTo>
                    <a:lnTo>
                      <a:pt x="135" y="1395"/>
                    </a:lnTo>
                    <a:lnTo>
                      <a:pt x="154" y="1392"/>
                    </a:lnTo>
                    <a:lnTo>
                      <a:pt x="149" y="1354"/>
                    </a:lnTo>
                    <a:lnTo>
                      <a:pt x="132" y="1357"/>
                    </a:lnTo>
                    <a:close/>
                    <a:moveTo>
                      <a:pt x="123" y="1281"/>
                    </a:moveTo>
                    <a:lnTo>
                      <a:pt x="128" y="1319"/>
                    </a:lnTo>
                    <a:lnTo>
                      <a:pt x="146" y="1317"/>
                    </a:lnTo>
                    <a:lnTo>
                      <a:pt x="142" y="1279"/>
                    </a:lnTo>
                    <a:lnTo>
                      <a:pt x="123" y="1281"/>
                    </a:lnTo>
                    <a:close/>
                    <a:moveTo>
                      <a:pt x="116" y="1205"/>
                    </a:moveTo>
                    <a:lnTo>
                      <a:pt x="120" y="1243"/>
                    </a:lnTo>
                    <a:lnTo>
                      <a:pt x="139" y="1243"/>
                    </a:lnTo>
                    <a:lnTo>
                      <a:pt x="135" y="1205"/>
                    </a:lnTo>
                    <a:lnTo>
                      <a:pt x="116" y="1205"/>
                    </a:lnTo>
                    <a:close/>
                    <a:moveTo>
                      <a:pt x="109" y="1132"/>
                    </a:moveTo>
                    <a:lnTo>
                      <a:pt x="113" y="1168"/>
                    </a:lnTo>
                    <a:lnTo>
                      <a:pt x="132" y="1168"/>
                    </a:lnTo>
                    <a:lnTo>
                      <a:pt x="128" y="1130"/>
                    </a:lnTo>
                    <a:lnTo>
                      <a:pt x="109" y="1132"/>
                    </a:lnTo>
                    <a:close/>
                    <a:moveTo>
                      <a:pt x="102" y="1057"/>
                    </a:moveTo>
                    <a:lnTo>
                      <a:pt x="106" y="1094"/>
                    </a:lnTo>
                    <a:lnTo>
                      <a:pt x="125" y="1092"/>
                    </a:lnTo>
                    <a:lnTo>
                      <a:pt x="120" y="1054"/>
                    </a:lnTo>
                    <a:lnTo>
                      <a:pt x="102" y="1057"/>
                    </a:lnTo>
                    <a:close/>
                    <a:moveTo>
                      <a:pt x="94" y="981"/>
                    </a:moveTo>
                    <a:lnTo>
                      <a:pt x="99" y="1019"/>
                    </a:lnTo>
                    <a:lnTo>
                      <a:pt x="118" y="1016"/>
                    </a:lnTo>
                    <a:lnTo>
                      <a:pt x="113" y="979"/>
                    </a:lnTo>
                    <a:lnTo>
                      <a:pt x="94" y="981"/>
                    </a:lnTo>
                    <a:close/>
                    <a:moveTo>
                      <a:pt x="87" y="905"/>
                    </a:moveTo>
                    <a:lnTo>
                      <a:pt x="92" y="943"/>
                    </a:lnTo>
                    <a:lnTo>
                      <a:pt x="111" y="941"/>
                    </a:lnTo>
                    <a:lnTo>
                      <a:pt x="106" y="903"/>
                    </a:lnTo>
                    <a:lnTo>
                      <a:pt x="87" y="905"/>
                    </a:lnTo>
                    <a:close/>
                    <a:moveTo>
                      <a:pt x="80" y="830"/>
                    </a:moveTo>
                    <a:lnTo>
                      <a:pt x="85" y="867"/>
                    </a:lnTo>
                    <a:lnTo>
                      <a:pt x="104" y="865"/>
                    </a:lnTo>
                    <a:lnTo>
                      <a:pt x="99" y="827"/>
                    </a:lnTo>
                    <a:lnTo>
                      <a:pt x="80" y="830"/>
                    </a:lnTo>
                    <a:close/>
                    <a:moveTo>
                      <a:pt x="73" y="754"/>
                    </a:moveTo>
                    <a:lnTo>
                      <a:pt x="78" y="792"/>
                    </a:lnTo>
                    <a:lnTo>
                      <a:pt x="97" y="789"/>
                    </a:lnTo>
                    <a:lnTo>
                      <a:pt x="92" y="754"/>
                    </a:lnTo>
                    <a:lnTo>
                      <a:pt x="73" y="754"/>
                    </a:lnTo>
                    <a:close/>
                    <a:moveTo>
                      <a:pt x="66" y="678"/>
                    </a:moveTo>
                    <a:lnTo>
                      <a:pt x="68" y="716"/>
                    </a:lnTo>
                    <a:lnTo>
                      <a:pt x="87" y="716"/>
                    </a:lnTo>
                    <a:lnTo>
                      <a:pt x="85" y="678"/>
                    </a:lnTo>
                    <a:lnTo>
                      <a:pt x="66" y="678"/>
                    </a:lnTo>
                    <a:close/>
                    <a:moveTo>
                      <a:pt x="59" y="605"/>
                    </a:moveTo>
                    <a:lnTo>
                      <a:pt x="61" y="640"/>
                    </a:lnTo>
                    <a:lnTo>
                      <a:pt x="80" y="640"/>
                    </a:lnTo>
                    <a:lnTo>
                      <a:pt x="78" y="603"/>
                    </a:lnTo>
                    <a:lnTo>
                      <a:pt x="59" y="605"/>
                    </a:lnTo>
                    <a:close/>
                    <a:moveTo>
                      <a:pt x="52" y="529"/>
                    </a:moveTo>
                    <a:lnTo>
                      <a:pt x="54" y="567"/>
                    </a:lnTo>
                    <a:lnTo>
                      <a:pt x="73" y="565"/>
                    </a:lnTo>
                    <a:lnTo>
                      <a:pt x="71" y="527"/>
                    </a:lnTo>
                    <a:lnTo>
                      <a:pt x="52" y="529"/>
                    </a:lnTo>
                    <a:close/>
                    <a:moveTo>
                      <a:pt x="45" y="454"/>
                    </a:moveTo>
                    <a:lnTo>
                      <a:pt x="47" y="491"/>
                    </a:lnTo>
                    <a:lnTo>
                      <a:pt x="66" y="489"/>
                    </a:lnTo>
                    <a:lnTo>
                      <a:pt x="64" y="451"/>
                    </a:lnTo>
                    <a:lnTo>
                      <a:pt x="45" y="454"/>
                    </a:lnTo>
                    <a:close/>
                    <a:moveTo>
                      <a:pt x="38" y="378"/>
                    </a:moveTo>
                    <a:lnTo>
                      <a:pt x="40" y="416"/>
                    </a:lnTo>
                    <a:lnTo>
                      <a:pt x="59" y="413"/>
                    </a:lnTo>
                    <a:lnTo>
                      <a:pt x="57" y="376"/>
                    </a:lnTo>
                    <a:lnTo>
                      <a:pt x="38" y="378"/>
                    </a:lnTo>
                    <a:close/>
                    <a:moveTo>
                      <a:pt x="31" y="302"/>
                    </a:moveTo>
                    <a:lnTo>
                      <a:pt x="33" y="340"/>
                    </a:lnTo>
                    <a:lnTo>
                      <a:pt x="52" y="338"/>
                    </a:lnTo>
                    <a:lnTo>
                      <a:pt x="50" y="300"/>
                    </a:lnTo>
                    <a:lnTo>
                      <a:pt x="31" y="302"/>
                    </a:lnTo>
                    <a:close/>
                    <a:moveTo>
                      <a:pt x="24" y="227"/>
                    </a:moveTo>
                    <a:lnTo>
                      <a:pt x="26" y="265"/>
                    </a:lnTo>
                    <a:lnTo>
                      <a:pt x="45" y="262"/>
                    </a:lnTo>
                    <a:lnTo>
                      <a:pt x="42" y="227"/>
                    </a:lnTo>
                    <a:lnTo>
                      <a:pt x="24" y="227"/>
                    </a:lnTo>
                    <a:close/>
                    <a:moveTo>
                      <a:pt x="16" y="151"/>
                    </a:moveTo>
                    <a:lnTo>
                      <a:pt x="19" y="189"/>
                    </a:lnTo>
                    <a:lnTo>
                      <a:pt x="38" y="189"/>
                    </a:lnTo>
                    <a:lnTo>
                      <a:pt x="33" y="151"/>
                    </a:lnTo>
                    <a:lnTo>
                      <a:pt x="16" y="151"/>
                    </a:lnTo>
                    <a:close/>
                    <a:moveTo>
                      <a:pt x="7" y="78"/>
                    </a:moveTo>
                    <a:lnTo>
                      <a:pt x="12" y="116"/>
                    </a:lnTo>
                    <a:lnTo>
                      <a:pt x="31" y="113"/>
                    </a:lnTo>
                    <a:lnTo>
                      <a:pt x="26" y="75"/>
                    </a:lnTo>
                    <a:lnTo>
                      <a:pt x="7" y="78"/>
                    </a:lnTo>
                    <a:close/>
                    <a:moveTo>
                      <a:pt x="0" y="2"/>
                    </a:moveTo>
                    <a:lnTo>
                      <a:pt x="5" y="40"/>
                    </a:lnTo>
                    <a:lnTo>
                      <a:pt x="24" y="38"/>
                    </a:lnTo>
                    <a:lnTo>
                      <a:pt x="19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B2555B2D-DB45-4536-8CCF-15C6D5B089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83242" y="3593557"/>
                <a:ext cx="1250557" cy="888860"/>
              </a:xfrm>
              <a:custGeom>
                <a:avLst/>
                <a:gdLst>
                  <a:gd name="T0" fmla="*/ 9978 w 1504"/>
                  <a:gd name="T1" fmla="*/ 0 h 1069"/>
                  <a:gd name="T2" fmla="*/ 7483 w 1504"/>
                  <a:gd name="T3" fmla="*/ 17461 h 1069"/>
                  <a:gd name="T4" fmla="*/ 66519 w 1504"/>
                  <a:gd name="T5" fmla="*/ 41574 h 1069"/>
                  <a:gd name="T6" fmla="*/ 33259 w 1504"/>
                  <a:gd name="T7" fmla="*/ 35754 h 1069"/>
                  <a:gd name="T8" fmla="*/ 66519 w 1504"/>
                  <a:gd name="T9" fmla="*/ 41574 h 1069"/>
                  <a:gd name="T10" fmla="*/ 92295 w 1504"/>
                  <a:gd name="T11" fmla="*/ 59036 h 1069"/>
                  <a:gd name="T12" fmla="*/ 109756 w 1504"/>
                  <a:gd name="T13" fmla="*/ 90632 h 1069"/>
                  <a:gd name="T14" fmla="*/ 171286 w 1504"/>
                  <a:gd name="T15" fmla="*/ 113914 h 1069"/>
                  <a:gd name="T16" fmla="*/ 135532 w 1504"/>
                  <a:gd name="T17" fmla="*/ 108093 h 1069"/>
                  <a:gd name="T18" fmla="*/ 171286 w 1504"/>
                  <a:gd name="T19" fmla="*/ 113914 h 1069"/>
                  <a:gd name="T20" fmla="*/ 196231 w 1504"/>
                  <a:gd name="T21" fmla="*/ 132206 h 1069"/>
                  <a:gd name="T22" fmla="*/ 212029 w 1504"/>
                  <a:gd name="T23" fmla="*/ 162972 h 1069"/>
                  <a:gd name="T24" fmla="*/ 272728 w 1504"/>
                  <a:gd name="T25" fmla="*/ 187085 h 1069"/>
                  <a:gd name="T26" fmla="*/ 237805 w 1504"/>
                  <a:gd name="T27" fmla="*/ 181264 h 1069"/>
                  <a:gd name="T28" fmla="*/ 272728 w 1504"/>
                  <a:gd name="T29" fmla="*/ 187085 h 1069"/>
                  <a:gd name="T30" fmla="*/ 298504 w 1504"/>
                  <a:gd name="T31" fmla="*/ 204546 h 1069"/>
                  <a:gd name="T32" fmla="*/ 315965 w 1504"/>
                  <a:gd name="T33" fmla="*/ 236142 h 1069"/>
                  <a:gd name="T34" fmla="*/ 375001 w 1504"/>
                  <a:gd name="T35" fmla="*/ 259424 h 1069"/>
                  <a:gd name="T36" fmla="*/ 341741 w 1504"/>
                  <a:gd name="T37" fmla="*/ 253604 h 1069"/>
                  <a:gd name="T38" fmla="*/ 375001 w 1504"/>
                  <a:gd name="T39" fmla="*/ 259424 h 1069"/>
                  <a:gd name="T40" fmla="*/ 400777 w 1504"/>
                  <a:gd name="T41" fmla="*/ 277717 h 1069"/>
                  <a:gd name="T42" fmla="*/ 418238 w 1504"/>
                  <a:gd name="T43" fmla="*/ 308482 h 1069"/>
                  <a:gd name="T44" fmla="*/ 479768 w 1504"/>
                  <a:gd name="T45" fmla="*/ 332595 h 1069"/>
                  <a:gd name="T46" fmla="*/ 444014 w 1504"/>
                  <a:gd name="T47" fmla="*/ 326775 h 1069"/>
                  <a:gd name="T48" fmla="*/ 479768 w 1504"/>
                  <a:gd name="T49" fmla="*/ 332595 h 1069"/>
                  <a:gd name="T50" fmla="*/ 504713 w 1504"/>
                  <a:gd name="T51" fmla="*/ 350056 h 1069"/>
                  <a:gd name="T52" fmla="*/ 520511 w 1504"/>
                  <a:gd name="T53" fmla="*/ 381653 h 1069"/>
                  <a:gd name="T54" fmla="*/ 582041 w 1504"/>
                  <a:gd name="T55" fmla="*/ 403271 h 1069"/>
                  <a:gd name="T56" fmla="*/ 546287 w 1504"/>
                  <a:gd name="T57" fmla="*/ 399114 h 1069"/>
                  <a:gd name="T58" fmla="*/ 582041 w 1504"/>
                  <a:gd name="T59" fmla="*/ 403271 h 1069"/>
                  <a:gd name="T60" fmla="*/ 606986 w 1504"/>
                  <a:gd name="T61" fmla="*/ 423227 h 1069"/>
                  <a:gd name="T62" fmla="*/ 622784 w 1504"/>
                  <a:gd name="T63" fmla="*/ 452329 h 1069"/>
                  <a:gd name="T64" fmla="*/ 684314 w 1504"/>
                  <a:gd name="T65" fmla="*/ 475611 h 1069"/>
                  <a:gd name="T66" fmla="*/ 648560 w 1504"/>
                  <a:gd name="T67" fmla="*/ 472285 h 1069"/>
                  <a:gd name="T68" fmla="*/ 684314 w 1504"/>
                  <a:gd name="T69" fmla="*/ 475611 h 1069"/>
                  <a:gd name="T70" fmla="*/ 709259 w 1504"/>
                  <a:gd name="T71" fmla="*/ 495566 h 1069"/>
                  <a:gd name="T72" fmla="*/ 727551 w 1504"/>
                  <a:gd name="T73" fmla="*/ 524669 h 1069"/>
                  <a:gd name="T74" fmla="*/ 786587 w 1504"/>
                  <a:gd name="T75" fmla="*/ 548782 h 1069"/>
                  <a:gd name="T76" fmla="*/ 752496 w 1504"/>
                  <a:gd name="T77" fmla="*/ 544624 h 1069"/>
                  <a:gd name="T78" fmla="*/ 786587 w 1504"/>
                  <a:gd name="T79" fmla="*/ 548782 h 1069"/>
                  <a:gd name="T80" fmla="*/ 814026 w 1504"/>
                  <a:gd name="T81" fmla="*/ 566243 h 1069"/>
                  <a:gd name="T82" fmla="*/ 829824 w 1504"/>
                  <a:gd name="T83" fmla="*/ 597839 h 1069"/>
                  <a:gd name="T84" fmla="*/ 890523 w 1504"/>
                  <a:gd name="T85" fmla="*/ 621121 h 1069"/>
                  <a:gd name="T86" fmla="*/ 854769 w 1504"/>
                  <a:gd name="T87" fmla="*/ 615301 h 1069"/>
                  <a:gd name="T88" fmla="*/ 890523 w 1504"/>
                  <a:gd name="T89" fmla="*/ 621121 h 1069"/>
                  <a:gd name="T90" fmla="*/ 916299 w 1504"/>
                  <a:gd name="T91" fmla="*/ 639414 h 1069"/>
                  <a:gd name="T92" fmla="*/ 932097 w 1504"/>
                  <a:gd name="T93" fmla="*/ 670179 h 1069"/>
                  <a:gd name="T94" fmla="*/ 992796 w 1504"/>
                  <a:gd name="T95" fmla="*/ 694292 h 1069"/>
                  <a:gd name="T96" fmla="*/ 957042 w 1504"/>
                  <a:gd name="T97" fmla="*/ 688472 h 1069"/>
                  <a:gd name="T98" fmla="*/ 992796 w 1504"/>
                  <a:gd name="T99" fmla="*/ 694292 h 1069"/>
                  <a:gd name="T100" fmla="*/ 1018572 w 1504"/>
                  <a:gd name="T101" fmla="*/ 711753 h 1069"/>
                  <a:gd name="T102" fmla="*/ 1036033 w 1504"/>
                  <a:gd name="T103" fmla="*/ 743350 h 1069"/>
                  <a:gd name="T104" fmla="*/ 1095069 w 1504"/>
                  <a:gd name="T105" fmla="*/ 766631 h 1069"/>
                  <a:gd name="T106" fmla="*/ 1061809 w 1504"/>
                  <a:gd name="T107" fmla="*/ 760811 h 1069"/>
                  <a:gd name="T108" fmla="*/ 1095069 w 1504"/>
                  <a:gd name="T109" fmla="*/ 766631 h 1069"/>
                  <a:gd name="T110" fmla="*/ 1120845 w 1504"/>
                  <a:gd name="T111" fmla="*/ 784924 h 1069"/>
                  <a:gd name="T112" fmla="*/ 1138306 w 1504"/>
                  <a:gd name="T113" fmla="*/ 815689 h 1069"/>
                  <a:gd name="T114" fmla="*/ 1199005 w 1504"/>
                  <a:gd name="T115" fmla="*/ 839802 h 1069"/>
                  <a:gd name="T116" fmla="*/ 1164082 w 1504"/>
                  <a:gd name="T117" fmla="*/ 833982 h 1069"/>
                  <a:gd name="T118" fmla="*/ 1199005 w 1504"/>
                  <a:gd name="T119" fmla="*/ 839802 h 1069"/>
                  <a:gd name="T120" fmla="*/ 1224781 w 1504"/>
                  <a:gd name="T121" fmla="*/ 857263 h 1069"/>
                  <a:gd name="T122" fmla="*/ 1240579 w 1504"/>
                  <a:gd name="T123" fmla="*/ 888860 h 106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504" h="1069">
                    <a:moveTo>
                      <a:pt x="19" y="7"/>
                    </a:moveTo>
                    <a:lnTo>
                      <a:pt x="12" y="0"/>
                    </a:lnTo>
                    <a:lnTo>
                      <a:pt x="0" y="17"/>
                    </a:lnTo>
                    <a:lnTo>
                      <a:pt x="9" y="21"/>
                    </a:lnTo>
                    <a:lnTo>
                      <a:pt x="19" y="7"/>
                    </a:lnTo>
                    <a:close/>
                    <a:moveTo>
                      <a:pt x="80" y="50"/>
                    </a:moveTo>
                    <a:lnTo>
                      <a:pt x="49" y="29"/>
                    </a:lnTo>
                    <a:lnTo>
                      <a:pt x="40" y="43"/>
                    </a:lnTo>
                    <a:lnTo>
                      <a:pt x="71" y="66"/>
                    </a:lnTo>
                    <a:lnTo>
                      <a:pt x="80" y="50"/>
                    </a:lnTo>
                    <a:close/>
                    <a:moveTo>
                      <a:pt x="144" y="92"/>
                    </a:moveTo>
                    <a:lnTo>
                      <a:pt x="111" y="71"/>
                    </a:lnTo>
                    <a:lnTo>
                      <a:pt x="101" y="88"/>
                    </a:lnTo>
                    <a:lnTo>
                      <a:pt x="132" y="109"/>
                    </a:lnTo>
                    <a:lnTo>
                      <a:pt x="144" y="92"/>
                    </a:lnTo>
                    <a:close/>
                    <a:moveTo>
                      <a:pt x="206" y="137"/>
                    </a:moveTo>
                    <a:lnTo>
                      <a:pt x="175" y="116"/>
                    </a:lnTo>
                    <a:lnTo>
                      <a:pt x="163" y="130"/>
                    </a:lnTo>
                    <a:lnTo>
                      <a:pt x="194" y="152"/>
                    </a:lnTo>
                    <a:lnTo>
                      <a:pt x="206" y="137"/>
                    </a:lnTo>
                    <a:close/>
                    <a:moveTo>
                      <a:pt x="267" y="180"/>
                    </a:moveTo>
                    <a:lnTo>
                      <a:pt x="236" y="159"/>
                    </a:lnTo>
                    <a:lnTo>
                      <a:pt x="224" y="175"/>
                    </a:lnTo>
                    <a:lnTo>
                      <a:pt x="255" y="196"/>
                    </a:lnTo>
                    <a:lnTo>
                      <a:pt x="267" y="180"/>
                    </a:lnTo>
                    <a:close/>
                    <a:moveTo>
                      <a:pt x="328" y="225"/>
                    </a:moveTo>
                    <a:lnTo>
                      <a:pt x="298" y="204"/>
                    </a:lnTo>
                    <a:lnTo>
                      <a:pt x="286" y="218"/>
                    </a:lnTo>
                    <a:lnTo>
                      <a:pt x="317" y="239"/>
                    </a:lnTo>
                    <a:lnTo>
                      <a:pt x="328" y="225"/>
                    </a:lnTo>
                    <a:close/>
                    <a:moveTo>
                      <a:pt x="390" y="267"/>
                    </a:moveTo>
                    <a:lnTo>
                      <a:pt x="359" y="246"/>
                    </a:lnTo>
                    <a:lnTo>
                      <a:pt x="347" y="263"/>
                    </a:lnTo>
                    <a:lnTo>
                      <a:pt x="380" y="284"/>
                    </a:lnTo>
                    <a:lnTo>
                      <a:pt x="390" y="267"/>
                    </a:lnTo>
                    <a:close/>
                    <a:moveTo>
                      <a:pt x="451" y="312"/>
                    </a:moveTo>
                    <a:lnTo>
                      <a:pt x="421" y="289"/>
                    </a:lnTo>
                    <a:lnTo>
                      <a:pt x="411" y="305"/>
                    </a:lnTo>
                    <a:lnTo>
                      <a:pt x="442" y="326"/>
                    </a:lnTo>
                    <a:lnTo>
                      <a:pt x="451" y="312"/>
                    </a:lnTo>
                    <a:close/>
                    <a:moveTo>
                      <a:pt x="513" y="355"/>
                    </a:moveTo>
                    <a:lnTo>
                      <a:pt x="482" y="334"/>
                    </a:lnTo>
                    <a:lnTo>
                      <a:pt x="473" y="348"/>
                    </a:lnTo>
                    <a:lnTo>
                      <a:pt x="503" y="371"/>
                    </a:lnTo>
                    <a:lnTo>
                      <a:pt x="513" y="355"/>
                    </a:lnTo>
                    <a:close/>
                    <a:moveTo>
                      <a:pt x="577" y="400"/>
                    </a:moveTo>
                    <a:lnTo>
                      <a:pt x="544" y="376"/>
                    </a:lnTo>
                    <a:lnTo>
                      <a:pt x="534" y="393"/>
                    </a:lnTo>
                    <a:lnTo>
                      <a:pt x="565" y="414"/>
                    </a:lnTo>
                    <a:lnTo>
                      <a:pt x="577" y="400"/>
                    </a:lnTo>
                    <a:close/>
                    <a:moveTo>
                      <a:pt x="638" y="442"/>
                    </a:moveTo>
                    <a:lnTo>
                      <a:pt x="607" y="421"/>
                    </a:lnTo>
                    <a:lnTo>
                      <a:pt x="596" y="435"/>
                    </a:lnTo>
                    <a:lnTo>
                      <a:pt x="626" y="459"/>
                    </a:lnTo>
                    <a:lnTo>
                      <a:pt x="638" y="442"/>
                    </a:lnTo>
                    <a:close/>
                    <a:moveTo>
                      <a:pt x="700" y="485"/>
                    </a:moveTo>
                    <a:lnTo>
                      <a:pt x="669" y="464"/>
                    </a:lnTo>
                    <a:lnTo>
                      <a:pt x="657" y="480"/>
                    </a:lnTo>
                    <a:lnTo>
                      <a:pt x="688" y="501"/>
                    </a:lnTo>
                    <a:lnTo>
                      <a:pt x="700" y="485"/>
                    </a:lnTo>
                    <a:close/>
                    <a:moveTo>
                      <a:pt x="761" y="530"/>
                    </a:moveTo>
                    <a:lnTo>
                      <a:pt x="730" y="509"/>
                    </a:lnTo>
                    <a:lnTo>
                      <a:pt x="719" y="523"/>
                    </a:lnTo>
                    <a:lnTo>
                      <a:pt x="749" y="544"/>
                    </a:lnTo>
                    <a:lnTo>
                      <a:pt x="761" y="530"/>
                    </a:lnTo>
                    <a:close/>
                    <a:moveTo>
                      <a:pt x="823" y="572"/>
                    </a:moveTo>
                    <a:lnTo>
                      <a:pt x="792" y="551"/>
                    </a:lnTo>
                    <a:lnTo>
                      <a:pt x="780" y="568"/>
                    </a:lnTo>
                    <a:lnTo>
                      <a:pt x="813" y="589"/>
                    </a:lnTo>
                    <a:lnTo>
                      <a:pt x="823" y="572"/>
                    </a:lnTo>
                    <a:close/>
                    <a:moveTo>
                      <a:pt x="884" y="617"/>
                    </a:moveTo>
                    <a:lnTo>
                      <a:pt x="853" y="596"/>
                    </a:lnTo>
                    <a:lnTo>
                      <a:pt x="844" y="610"/>
                    </a:lnTo>
                    <a:lnTo>
                      <a:pt x="875" y="631"/>
                    </a:lnTo>
                    <a:lnTo>
                      <a:pt x="884" y="617"/>
                    </a:lnTo>
                    <a:close/>
                    <a:moveTo>
                      <a:pt x="946" y="660"/>
                    </a:moveTo>
                    <a:lnTo>
                      <a:pt x="915" y="639"/>
                    </a:lnTo>
                    <a:lnTo>
                      <a:pt x="905" y="655"/>
                    </a:lnTo>
                    <a:lnTo>
                      <a:pt x="936" y="676"/>
                    </a:lnTo>
                    <a:lnTo>
                      <a:pt x="946" y="660"/>
                    </a:lnTo>
                    <a:close/>
                    <a:moveTo>
                      <a:pt x="1009" y="705"/>
                    </a:moveTo>
                    <a:lnTo>
                      <a:pt x="979" y="681"/>
                    </a:lnTo>
                    <a:lnTo>
                      <a:pt x="967" y="698"/>
                    </a:lnTo>
                    <a:lnTo>
                      <a:pt x="998" y="719"/>
                    </a:lnTo>
                    <a:lnTo>
                      <a:pt x="1009" y="705"/>
                    </a:lnTo>
                    <a:close/>
                    <a:moveTo>
                      <a:pt x="1071" y="747"/>
                    </a:moveTo>
                    <a:lnTo>
                      <a:pt x="1040" y="726"/>
                    </a:lnTo>
                    <a:lnTo>
                      <a:pt x="1028" y="740"/>
                    </a:lnTo>
                    <a:lnTo>
                      <a:pt x="1059" y="764"/>
                    </a:lnTo>
                    <a:lnTo>
                      <a:pt x="1071" y="747"/>
                    </a:lnTo>
                    <a:close/>
                    <a:moveTo>
                      <a:pt x="1132" y="792"/>
                    </a:moveTo>
                    <a:lnTo>
                      <a:pt x="1102" y="769"/>
                    </a:lnTo>
                    <a:lnTo>
                      <a:pt x="1090" y="785"/>
                    </a:lnTo>
                    <a:lnTo>
                      <a:pt x="1121" y="806"/>
                    </a:lnTo>
                    <a:lnTo>
                      <a:pt x="1132" y="792"/>
                    </a:lnTo>
                    <a:close/>
                    <a:moveTo>
                      <a:pt x="1194" y="835"/>
                    </a:moveTo>
                    <a:lnTo>
                      <a:pt x="1163" y="814"/>
                    </a:lnTo>
                    <a:lnTo>
                      <a:pt x="1151" y="828"/>
                    </a:lnTo>
                    <a:lnTo>
                      <a:pt x="1182" y="851"/>
                    </a:lnTo>
                    <a:lnTo>
                      <a:pt x="1194" y="835"/>
                    </a:lnTo>
                    <a:close/>
                    <a:moveTo>
                      <a:pt x="1255" y="877"/>
                    </a:moveTo>
                    <a:lnTo>
                      <a:pt x="1225" y="856"/>
                    </a:lnTo>
                    <a:lnTo>
                      <a:pt x="1215" y="873"/>
                    </a:lnTo>
                    <a:lnTo>
                      <a:pt x="1246" y="894"/>
                    </a:lnTo>
                    <a:lnTo>
                      <a:pt x="1255" y="877"/>
                    </a:lnTo>
                    <a:close/>
                    <a:moveTo>
                      <a:pt x="1317" y="922"/>
                    </a:moveTo>
                    <a:lnTo>
                      <a:pt x="1286" y="901"/>
                    </a:lnTo>
                    <a:lnTo>
                      <a:pt x="1277" y="915"/>
                    </a:lnTo>
                    <a:lnTo>
                      <a:pt x="1307" y="936"/>
                    </a:lnTo>
                    <a:lnTo>
                      <a:pt x="1317" y="922"/>
                    </a:lnTo>
                    <a:close/>
                    <a:moveTo>
                      <a:pt x="1381" y="965"/>
                    </a:moveTo>
                    <a:lnTo>
                      <a:pt x="1348" y="944"/>
                    </a:lnTo>
                    <a:lnTo>
                      <a:pt x="1338" y="960"/>
                    </a:lnTo>
                    <a:lnTo>
                      <a:pt x="1369" y="981"/>
                    </a:lnTo>
                    <a:lnTo>
                      <a:pt x="1381" y="965"/>
                    </a:lnTo>
                    <a:close/>
                    <a:moveTo>
                      <a:pt x="1442" y="1010"/>
                    </a:moveTo>
                    <a:lnTo>
                      <a:pt x="1411" y="988"/>
                    </a:lnTo>
                    <a:lnTo>
                      <a:pt x="1400" y="1003"/>
                    </a:lnTo>
                    <a:lnTo>
                      <a:pt x="1430" y="1024"/>
                    </a:lnTo>
                    <a:lnTo>
                      <a:pt x="1442" y="1010"/>
                    </a:lnTo>
                    <a:close/>
                    <a:moveTo>
                      <a:pt x="1504" y="1052"/>
                    </a:moveTo>
                    <a:lnTo>
                      <a:pt x="1473" y="1031"/>
                    </a:lnTo>
                    <a:lnTo>
                      <a:pt x="1461" y="1048"/>
                    </a:lnTo>
                    <a:lnTo>
                      <a:pt x="1492" y="1069"/>
                    </a:lnTo>
                    <a:lnTo>
                      <a:pt x="1504" y="105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DB4B0E6B-708F-4B37-A268-4AD842234C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83242" y="3593557"/>
                <a:ext cx="1250557" cy="888860"/>
              </a:xfrm>
              <a:custGeom>
                <a:avLst/>
                <a:gdLst>
                  <a:gd name="T0" fmla="*/ 9978 w 1504"/>
                  <a:gd name="T1" fmla="*/ 0 h 1069"/>
                  <a:gd name="T2" fmla="*/ 7483 w 1504"/>
                  <a:gd name="T3" fmla="*/ 17461 h 1069"/>
                  <a:gd name="T4" fmla="*/ 66519 w 1504"/>
                  <a:gd name="T5" fmla="*/ 41574 h 1069"/>
                  <a:gd name="T6" fmla="*/ 33259 w 1504"/>
                  <a:gd name="T7" fmla="*/ 35754 h 1069"/>
                  <a:gd name="T8" fmla="*/ 66519 w 1504"/>
                  <a:gd name="T9" fmla="*/ 41574 h 1069"/>
                  <a:gd name="T10" fmla="*/ 92295 w 1504"/>
                  <a:gd name="T11" fmla="*/ 59036 h 1069"/>
                  <a:gd name="T12" fmla="*/ 109756 w 1504"/>
                  <a:gd name="T13" fmla="*/ 90632 h 1069"/>
                  <a:gd name="T14" fmla="*/ 171286 w 1504"/>
                  <a:gd name="T15" fmla="*/ 113914 h 1069"/>
                  <a:gd name="T16" fmla="*/ 135532 w 1504"/>
                  <a:gd name="T17" fmla="*/ 108093 h 1069"/>
                  <a:gd name="T18" fmla="*/ 171286 w 1504"/>
                  <a:gd name="T19" fmla="*/ 113914 h 1069"/>
                  <a:gd name="T20" fmla="*/ 196231 w 1504"/>
                  <a:gd name="T21" fmla="*/ 132206 h 1069"/>
                  <a:gd name="T22" fmla="*/ 212029 w 1504"/>
                  <a:gd name="T23" fmla="*/ 162972 h 1069"/>
                  <a:gd name="T24" fmla="*/ 272728 w 1504"/>
                  <a:gd name="T25" fmla="*/ 187085 h 1069"/>
                  <a:gd name="T26" fmla="*/ 237805 w 1504"/>
                  <a:gd name="T27" fmla="*/ 181264 h 1069"/>
                  <a:gd name="T28" fmla="*/ 272728 w 1504"/>
                  <a:gd name="T29" fmla="*/ 187085 h 1069"/>
                  <a:gd name="T30" fmla="*/ 298504 w 1504"/>
                  <a:gd name="T31" fmla="*/ 204546 h 1069"/>
                  <a:gd name="T32" fmla="*/ 315965 w 1504"/>
                  <a:gd name="T33" fmla="*/ 236142 h 1069"/>
                  <a:gd name="T34" fmla="*/ 375001 w 1504"/>
                  <a:gd name="T35" fmla="*/ 259424 h 1069"/>
                  <a:gd name="T36" fmla="*/ 341741 w 1504"/>
                  <a:gd name="T37" fmla="*/ 253604 h 1069"/>
                  <a:gd name="T38" fmla="*/ 375001 w 1504"/>
                  <a:gd name="T39" fmla="*/ 259424 h 1069"/>
                  <a:gd name="T40" fmla="*/ 400777 w 1504"/>
                  <a:gd name="T41" fmla="*/ 277717 h 1069"/>
                  <a:gd name="T42" fmla="*/ 418238 w 1504"/>
                  <a:gd name="T43" fmla="*/ 308482 h 1069"/>
                  <a:gd name="T44" fmla="*/ 479768 w 1504"/>
                  <a:gd name="T45" fmla="*/ 332595 h 1069"/>
                  <a:gd name="T46" fmla="*/ 444014 w 1504"/>
                  <a:gd name="T47" fmla="*/ 326775 h 1069"/>
                  <a:gd name="T48" fmla="*/ 479768 w 1504"/>
                  <a:gd name="T49" fmla="*/ 332595 h 1069"/>
                  <a:gd name="T50" fmla="*/ 504713 w 1504"/>
                  <a:gd name="T51" fmla="*/ 350056 h 1069"/>
                  <a:gd name="T52" fmla="*/ 520511 w 1504"/>
                  <a:gd name="T53" fmla="*/ 381653 h 1069"/>
                  <a:gd name="T54" fmla="*/ 582041 w 1504"/>
                  <a:gd name="T55" fmla="*/ 403271 h 1069"/>
                  <a:gd name="T56" fmla="*/ 546287 w 1504"/>
                  <a:gd name="T57" fmla="*/ 399114 h 1069"/>
                  <a:gd name="T58" fmla="*/ 582041 w 1504"/>
                  <a:gd name="T59" fmla="*/ 403271 h 1069"/>
                  <a:gd name="T60" fmla="*/ 606986 w 1504"/>
                  <a:gd name="T61" fmla="*/ 423227 h 1069"/>
                  <a:gd name="T62" fmla="*/ 622784 w 1504"/>
                  <a:gd name="T63" fmla="*/ 452329 h 1069"/>
                  <a:gd name="T64" fmla="*/ 684314 w 1504"/>
                  <a:gd name="T65" fmla="*/ 475611 h 1069"/>
                  <a:gd name="T66" fmla="*/ 648560 w 1504"/>
                  <a:gd name="T67" fmla="*/ 472285 h 1069"/>
                  <a:gd name="T68" fmla="*/ 684314 w 1504"/>
                  <a:gd name="T69" fmla="*/ 475611 h 1069"/>
                  <a:gd name="T70" fmla="*/ 709259 w 1504"/>
                  <a:gd name="T71" fmla="*/ 495566 h 1069"/>
                  <a:gd name="T72" fmla="*/ 727551 w 1504"/>
                  <a:gd name="T73" fmla="*/ 524669 h 1069"/>
                  <a:gd name="T74" fmla="*/ 786587 w 1504"/>
                  <a:gd name="T75" fmla="*/ 548782 h 1069"/>
                  <a:gd name="T76" fmla="*/ 752496 w 1504"/>
                  <a:gd name="T77" fmla="*/ 544624 h 1069"/>
                  <a:gd name="T78" fmla="*/ 786587 w 1504"/>
                  <a:gd name="T79" fmla="*/ 548782 h 1069"/>
                  <a:gd name="T80" fmla="*/ 814026 w 1504"/>
                  <a:gd name="T81" fmla="*/ 566243 h 1069"/>
                  <a:gd name="T82" fmla="*/ 829824 w 1504"/>
                  <a:gd name="T83" fmla="*/ 597839 h 1069"/>
                  <a:gd name="T84" fmla="*/ 890523 w 1504"/>
                  <a:gd name="T85" fmla="*/ 621121 h 1069"/>
                  <a:gd name="T86" fmla="*/ 854769 w 1504"/>
                  <a:gd name="T87" fmla="*/ 615301 h 1069"/>
                  <a:gd name="T88" fmla="*/ 890523 w 1504"/>
                  <a:gd name="T89" fmla="*/ 621121 h 1069"/>
                  <a:gd name="T90" fmla="*/ 916299 w 1504"/>
                  <a:gd name="T91" fmla="*/ 639414 h 1069"/>
                  <a:gd name="T92" fmla="*/ 932097 w 1504"/>
                  <a:gd name="T93" fmla="*/ 670179 h 1069"/>
                  <a:gd name="T94" fmla="*/ 992796 w 1504"/>
                  <a:gd name="T95" fmla="*/ 694292 h 1069"/>
                  <a:gd name="T96" fmla="*/ 957042 w 1504"/>
                  <a:gd name="T97" fmla="*/ 688472 h 1069"/>
                  <a:gd name="T98" fmla="*/ 992796 w 1504"/>
                  <a:gd name="T99" fmla="*/ 694292 h 1069"/>
                  <a:gd name="T100" fmla="*/ 1018572 w 1504"/>
                  <a:gd name="T101" fmla="*/ 711753 h 1069"/>
                  <a:gd name="T102" fmla="*/ 1036033 w 1504"/>
                  <a:gd name="T103" fmla="*/ 743350 h 1069"/>
                  <a:gd name="T104" fmla="*/ 1095069 w 1504"/>
                  <a:gd name="T105" fmla="*/ 766631 h 1069"/>
                  <a:gd name="T106" fmla="*/ 1061809 w 1504"/>
                  <a:gd name="T107" fmla="*/ 760811 h 1069"/>
                  <a:gd name="T108" fmla="*/ 1095069 w 1504"/>
                  <a:gd name="T109" fmla="*/ 766631 h 1069"/>
                  <a:gd name="T110" fmla="*/ 1120845 w 1504"/>
                  <a:gd name="T111" fmla="*/ 784924 h 1069"/>
                  <a:gd name="T112" fmla="*/ 1138306 w 1504"/>
                  <a:gd name="T113" fmla="*/ 815689 h 1069"/>
                  <a:gd name="T114" fmla="*/ 1199005 w 1504"/>
                  <a:gd name="T115" fmla="*/ 839802 h 1069"/>
                  <a:gd name="T116" fmla="*/ 1164082 w 1504"/>
                  <a:gd name="T117" fmla="*/ 833982 h 1069"/>
                  <a:gd name="T118" fmla="*/ 1199005 w 1504"/>
                  <a:gd name="T119" fmla="*/ 839802 h 1069"/>
                  <a:gd name="T120" fmla="*/ 1224781 w 1504"/>
                  <a:gd name="T121" fmla="*/ 857263 h 1069"/>
                  <a:gd name="T122" fmla="*/ 1240579 w 1504"/>
                  <a:gd name="T123" fmla="*/ 888860 h 106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504" h="1069">
                    <a:moveTo>
                      <a:pt x="19" y="7"/>
                    </a:moveTo>
                    <a:lnTo>
                      <a:pt x="12" y="0"/>
                    </a:lnTo>
                    <a:lnTo>
                      <a:pt x="0" y="17"/>
                    </a:lnTo>
                    <a:lnTo>
                      <a:pt x="9" y="21"/>
                    </a:lnTo>
                    <a:lnTo>
                      <a:pt x="19" y="7"/>
                    </a:lnTo>
                    <a:moveTo>
                      <a:pt x="80" y="50"/>
                    </a:moveTo>
                    <a:lnTo>
                      <a:pt x="49" y="29"/>
                    </a:lnTo>
                    <a:lnTo>
                      <a:pt x="40" y="43"/>
                    </a:lnTo>
                    <a:lnTo>
                      <a:pt x="71" y="66"/>
                    </a:lnTo>
                    <a:lnTo>
                      <a:pt x="80" y="50"/>
                    </a:lnTo>
                    <a:moveTo>
                      <a:pt x="144" y="92"/>
                    </a:moveTo>
                    <a:lnTo>
                      <a:pt x="111" y="71"/>
                    </a:lnTo>
                    <a:lnTo>
                      <a:pt x="101" y="88"/>
                    </a:lnTo>
                    <a:lnTo>
                      <a:pt x="132" y="109"/>
                    </a:lnTo>
                    <a:lnTo>
                      <a:pt x="144" y="92"/>
                    </a:lnTo>
                    <a:moveTo>
                      <a:pt x="206" y="137"/>
                    </a:moveTo>
                    <a:lnTo>
                      <a:pt x="175" y="116"/>
                    </a:lnTo>
                    <a:lnTo>
                      <a:pt x="163" y="130"/>
                    </a:lnTo>
                    <a:lnTo>
                      <a:pt x="194" y="152"/>
                    </a:lnTo>
                    <a:lnTo>
                      <a:pt x="206" y="137"/>
                    </a:lnTo>
                    <a:moveTo>
                      <a:pt x="267" y="180"/>
                    </a:moveTo>
                    <a:lnTo>
                      <a:pt x="236" y="159"/>
                    </a:lnTo>
                    <a:lnTo>
                      <a:pt x="224" y="175"/>
                    </a:lnTo>
                    <a:lnTo>
                      <a:pt x="255" y="196"/>
                    </a:lnTo>
                    <a:lnTo>
                      <a:pt x="267" y="180"/>
                    </a:lnTo>
                    <a:moveTo>
                      <a:pt x="328" y="225"/>
                    </a:moveTo>
                    <a:lnTo>
                      <a:pt x="298" y="204"/>
                    </a:lnTo>
                    <a:lnTo>
                      <a:pt x="286" y="218"/>
                    </a:lnTo>
                    <a:lnTo>
                      <a:pt x="317" y="239"/>
                    </a:lnTo>
                    <a:lnTo>
                      <a:pt x="328" y="225"/>
                    </a:lnTo>
                    <a:moveTo>
                      <a:pt x="390" y="267"/>
                    </a:moveTo>
                    <a:lnTo>
                      <a:pt x="359" y="246"/>
                    </a:lnTo>
                    <a:lnTo>
                      <a:pt x="347" y="263"/>
                    </a:lnTo>
                    <a:lnTo>
                      <a:pt x="380" y="284"/>
                    </a:lnTo>
                    <a:lnTo>
                      <a:pt x="390" y="267"/>
                    </a:lnTo>
                    <a:moveTo>
                      <a:pt x="451" y="312"/>
                    </a:moveTo>
                    <a:lnTo>
                      <a:pt x="421" y="289"/>
                    </a:lnTo>
                    <a:lnTo>
                      <a:pt x="411" y="305"/>
                    </a:lnTo>
                    <a:lnTo>
                      <a:pt x="442" y="326"/>
                    </a:lnTo>
                    <a:lnTo>
                      <a:pt x="451" y="312"/>
                    </a:lnTo>
                    <a:moveTo>
                      <a:pt x="513" y="355"/>
                    </a:moveTo>
                    <a:lnTo>
                      <a:pt x="482" y="334"/>
                    </a:lnTo>
                    <a:lnTo>
                      <a:pt x="473" y="348"/>
                    </a:lnTo>
                    <a:lnTo>
                      <a:pt x="503" y="371"/>
                    </a:lnTo>
                    <a:lnTo>
                      <a:pt x="513" y="355"/>
                    </a:lnTo>
                    <a:moveTo>
                      <a:pt x="577" y="400"/>
                    </a:moveTo>
                    <a:lnTo>
                      <a:pt x="544" y="376"/>
                    </a:lnTo>
                    <a:lnTo>
                      <a:pt x="534" y="393"/>
                    </a:lnTo>
                    <a:lnTo>
                      <a:pt x="565" y="414"/>
                    </a:lnTo>
                    <a:lnTo>
                      <a:pt x="577" y="400"/>
                    </a:lnTo>
                    <a:moveTo>
                      <a:pt x="638" y="442"/>
                    </a:moveTo>
                    <a:lnTo>
                      <a:pt x="607" y="421"/>
                    </a:lnTo>
                    <a:lnTo>
                      <a:pt x="596" y="435"/>
                    </a:lnTo>
                    <a:lnTo>
                      <a:pt x="626" y="459"/>
                    </a:lnTo>
                    <a:lnTo>
                      <a:pt x="638" y="442"/>
                    </a:lnTo>
                    <a:moveTo>
                      <a:pt x="700" y="485"/>
                    </a:moveTo>
                    <a:lnTo>
                      <a:pt x="669" y="464"/>
                    </a:lnTo>
                    <a:lnTo>
                      <a:pt x="657" y="480"/>
                    </a:lnTo>
                    <a:lnTo>
                      <a:pt x="688" y="501"/>
                    </a:lnTo>
                    <a:lnTo>
                      <a:pt x="700" y="485"/>
                    </a:lnTo>
                    <a:moveTo>
                      <a:pt x="761" y="530"/>
                    </a:moveTo>
                    <a:lnTo>
                      <a:pt x="730" y="509"/>
                    </a:lnTo>
                    <a:lnTo>
                      <a:pt x="719" y="523"/>
                    </a:lnTo>
                    <a:lnTo>
                      <a:pt x="749" y="544"/>
                    </a:lnTo>
                    <a:lnTo>
                      <a:pt x="761" y="530"/>
                    </a:lnTo>
                    <a:moveTo>
                      <a:pt x="823" y="572"/>
                    </a:moveTo>
                    <a:lnTo>
                      <a:pt x="792" y="551"/>
                    </a:lnTo>
                    <a:lnTo>
                      <a:pt x="780" y="568"/>
                    </a:lnTo>
                    <a:lnTo>
                      <a:pt x="813" y="589"/>
                    </a:lnTo>
                    <a:lnTo>
                      <a:pt x="823" y="572"/>
                    </a:lnTo>
                    <a:moveTo>
                      <a:pt x="884" y="617"/>
                    </a:moveTo>
                    <a:lnTo>
                      <a:pt x="853" y="596"/>
                    </a:lnTo>
                    <a:lnTo>
                      <a:pt x="844" y="610"/>
                    </a:lnTo>
                    <a:lnTo>
                      <a:pt x="875" y="631"/>
                    </a:lnTo>
                    <a:lnTo>
                      <a:pt x="884" y="617"/>
                    </a:lnTo>
                    <a:moveTo>
                      <a:pt x="946" y="660"/>
                    </a:moveTo>
                    <a:lnTo>
                      <a:pt x="915" y="639"/>
                    </a:lnTo>
                    <a:lnTo>
                      <a:pt x="905" y="655"/>
                    </a:lnTo>
                    <a:lnTo>
                      <a:pt x="936" y="676"/>
                    </a:lnTo>
                    <a:lnTo>
                      <a:pt x="946" y="660"/>
                    </a:lnTo>
                    <a:moveTo>
                      <a:pt x="1009" y="705"/>
                    </a:moveTo>
                    <a:lnTo>
                      <a:pt x="979" y="681"/>
                    </a:lnTo>
                    <a:lnTo>
                      <a:pt x="967" y="698"/>
                    </a:lnTo>
                    <a:lnTo>
                      <a:pt x="998" y="719"/>
                    </a:lnTo>
                    <a:lnTo>
                      <a:pt x="1009" y="705"/>
                    </a:lnTo>
                    <a:moveTo>
                      <a:pt x="1071" y="747"/>
                    </a:moveTo>
                    <a:lnTo>
                      <a:pt x="1040" y="726"/>
                    </a:lnTo>
                    <a:lnTo>
                      <a:pt x="1028" y="740"/>
                    </a:lnTo>
                    <a:lnTo>
                      <a:pt x="1059" y="764"/>
                    </a:lnTo>
                    <a:lnTo>
                      <a:pt x="1071" y="747"/>
                    </a:lnTo>
                    <a:moveTo>
                      <a:pt x="1132" y="792"/>
                    </a:moveTo>
                    <a:lnTo>
                      <a:pt x="1102" y="769"/>
                    </a:lnTo>
                    <a:lnTo>
                      <a:pt x="1090" y="785"/>
                    </a:lnTo>
                    <a:lnTo>
                      <a:pt x="1121" y="806"/>
                    </a:lnTo>
                    <a:lnTo>
                      <a:pt x="1132" y="792"/>
                    </a:lnTo>
                    <a:moveTo>
                      <a:pt x="1194" y="835"/>
                    </a:moveTo>
                    <a:lnTo>
                      <a:pt x="1163" y="814"/>
                    </a:lnTo>
                    <a:lnTo>
                      <a:pt x="1151" y="828"/>
                    </a:lnTo>
                    <a:lnTo>
                      <a:pt x="1182" y="851"/>
                    </a:lnTo>
                    <a:lnTo>
                      <a:pt x="1194" y="835"/>
                    </a:lnTo>
                    <a:moveTo>
                      <a:pt x="1255" y="877"/>
                    </a:moveTo>
                    <a:lnTo>
                      <a:pt x="1225" y="856"/>
                    </a:lnTo>
                    <a:lnTo>
                      <a:pt x="1215" y="873"/>
                    </a:lnTo>
                    <a:lnTo>
                      <a:pt x="1246" y="894"/>
                    </a:lnTo>
                    <a:lnTo>
                      <a:pt x="1255" y="877"/>
                    </a:lnTo>
                    <a:moveTo>
                      <a:pt x="1317" y="922"/>
                    </a:moveTo>
                    <a:lnTo>
                      <a:pt x="1286" y="901"/>
                    </a:lnTo>
                    <a:lnTo>
                      <a:pt x="1277" y="915"/>
                    </a:lnTo>
                    <a:lnTo>
                      <a:pt x="1307" y="936"/>
                    </a:lnTo>
                    <a:lnTo>
                      <a:pt x="1317" y="922"/>
                    </a:lnTo>
                    <a:moveTo>
                      <a:pt x="1381" y="965"/>
                    </a:moveTo>
                    <a:lnTo>
                      <a:pt x="1348" y="944"/>
                    </a:lnTo>
                    <a:lnTo>
                      <a:pt x="1338" y="960"/>
                    </a:lnTo>
                    <a:lnTo>
                      <a:pt x="1369" y="981"/>
                    </a:lnTo>
                    <a:lnTo>
                      <a:pt x="1381" y="965"/>
                    </a:lnTo>
                    <a:moveTo>
                      <a:pt x="1442" y="1010"/>
                    </a:moveTo>
                    <a:lnTo>
                      <a:pt x="1411" y="988"/>
                    </a:lnTo>
                    <a:lnTo>
                      <a:pt x="1400" y="1003"/>
                    </a:lnTo>
                    <a:lnTo>
                      <a:pt x="1430" y="1024"/>
                    </a:lnTo>
                    <a:lnTo>
                      <a:pt x="1442" y="1010"/>
                    </a:lnTo>
                    <a:moveTo>
                      <a:pt x="1504" y="1052"/>
                    </a:moveTo>
                    <a:lnTo>
                      <a:pt x="1473" y="1031"/>
                    </a:lnTo>
                    <a:lnTo>
                      <a:pt x="1461" y="1048"/>
                    </a:lnTo>
                    <a:lnTo>
                      <a:pt x="1492" y="1069"/>
                    </a:lnTo>
                    <a:lnTo>
                      <a:pt x="1504" y="10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0787A52A-EDE3-4FA3-9B36-BB57304142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8086" y="2367113"/>
                <a:ext cx="1555712" cy="1040190"/>
              </a:xfrm>
              <a:custGeom>
                <a:avLst/>
                <a:gdLst>
                  <a:gd name="T0" fmla="*/ 8315 w 1871"/>
                  <a:gd name="T1" fmla="*/ 1040190 h 1251"/>
                  <a:gd name="T2" fmla="*/ 78991 w 1871"/>
                  <a:gd name="T3" fmla="*/ 975334 h 1251"/>
                  <a:gd name="T4" fmla="*/ 86475 w 1871"/>
                  <a:gd name="T5" fmla="*/ 986975 h 1251"/>
                  <a:gd name="T6" fmla="*/ 104767 w 1871"/>
                  <a:gd name="T7" fmla="*/ 957041 h 1251"/>
                  <a:gd name="T8" fmla="*/ 132206 w 1871"/>
                  <a:gd name="T9" fmla="*/ 939580 h 1251"/>
                  <a:gd name="T10" fmla="*/ 165466 w 1871"/>
                  <a:gd name="T11" fmla="*/ 935423 h 1251"/>
                  <a:gd name="T12" fmla="*/ 236142 w 1871"/>
                  <a:gd name="T13" fmla="*/ 870567 h 1251"/>
                  <a:gd name="T14" fmla="*/ 244457 w 1871"/>
                  <a:gd name="T15" fmla="*/ 882208 h 1251"/>
                  <a:gd name="T16" fmla="*/ 261918 w 1871"/>
                  <a:gd name="T17" fmla="*/ 853105 h 1251"/>
                  <a:gd name="T18" fmla="*/ 289357 w 1871"/>
                  <a:gd name="T19" fmla="*/ 835644 h 1251"/>
                  <a:gd name="T20" fmla="*/ 322617 w 1871"/>
                  <a:gd name="T21" fmla="*/ 831487 h 1251"/>
                  <a:gd name="T22" fmla="*/ 393293 w 1871"/>
                  <a:gd name="T23" fmla="*/ 766631 h 1251"/>
                  <a:gd name="T24" fmla="*/ 401608 w 1871"/>
                  <a:gd name="T25" fmla="*/ 778272 h 1251"/>
                  <a:gd name="T26" fmla="*/ 419069 w 1871"/>
                  <a:gd name="T27" fmla="*/ 749170 h 1251"/>
                  <a:gd name="T28" fmla="*/ 446508 w 1871"/>
                  <a:gd name="T29" fmla="*/ 730877 h 1251"/>
                  <a:gd name="T30" fmla="*/ 479768 w 1871"/>
                  <a:gd name="T31" fmla="*/ 727551 h 1251"/>
                  <a:gd name="T32" fmla="*/ 550444 w 1871"/>
                  <a:gd name="T33" fmla="*/ 660201 h 1251"/>
                  <a:gd name="T34" fmla="*/ 558759 w 1871"/>
                  <a:gd name="T35" fmla="*/ 674336 h 1251"/>
                  <a:gd name="T36" fmla="*/ 576220 w 1871"/>
                  <a:gd name="T37" fmla="*/ 644402 h 1251"/>
                  <a:gd name="T38" fmla="*/ 601997 w 1871"/>
                  <a:gd name="T39" fmla="*/ 626941 h 1251"/>
                  <a:gd name="T40" fmla="*/ 636919 w 1871"/>
                  <a:gd name="T41" fmla="*/ 622784 h 1251"/>
                  <a:gd name="T42" fmla="*/ 708427 w 1871"/>
                  <a:gd name="T43" fmla="*/ 556265 h 1251"/>
                  <a:gd name="T44" fmla="*/ 715910 w 1871"/>
                  <a:gd name="T45" fmla="*/ 570400 h 1251"/>
                  <a:gd name="T46" fmla="*/ 733371 w 1871"/>
                  <a:gd name="T47" fmla="*/ 538803 h 1251"/>
                  <a:gd name="T48" fmla="*/ 759148 w 1871"/>
                  <a:gd name="T49" fmla="*/ 523005 h 1251"/>
                  <a:gd name="T50" fmla="*/ 794901 w 1871"/>
                  <a:gd name="T51" fmla="*/ 517185 h 1251"/>
                  <a:gd name="T52" fmla="*/ 865578 w 1871"/>
                  <a:gd name="T53" fmla="*/ 452329 h 1251"/>
                  <a:gd name="T54" fmla="*/ 873061 w 1871"/>
                  <a:gd name="T55" fmla="*/ 465633 h 1251"/>
                  <a:gd name="T56" fmla="*/ 890522 w 1871"/>
                  <a:gd name="T57" fmla="*/ 434036 h 1251"/>
                  <a:gd name="T58" fmla="*/ 916299 w 1871"/>
                  <a:gd name="T59" fmla="*/ 419069 h 1251"/>
                  <a:gd name="T60" fmla="*/ 952053 w 1871"/>
                  <a:gd name="T61" fmla="*/ 412417 h 1251"/>
                  <a:gd name="T62" fmla="*/ 1022729 w 1871"/>
                  <a:gd name="T63" fmla="*/ 347561 h 1251"/>
                  <a:gd name="T64" fmla="*/ 1030212 w 1871"/>
                  <a:gd name="T65" fmla="*/ 361697 h 1251"/>
                  <a:gd name="T66" fmla="*/ 1048505 w 1871"/>
                  <a:gd name="T67" fmla="*/ 330100 h 1251"/>
                  <a:gd name="T68" fmla="*/ 1073450 w 1871"/>
                  <a:gd name="T69" fmla="*/ 312639 h 1251"/>
                  <a:gd name="T70" fmla="*/ 1109204 w 1871"/>
                  <a:gd name="T71" fmla="*/ 308482 h 1251"/>
                  <a:gd name="T72" fmla="*/ 1179880 w 1871"/>
                  <a:gd name="T73" fmla="*/ 243626 h 1251"/>
                  <a:gd name="T74" fmla="*/ 1187363 w 1871"/>
                  <a:gd name="T75" fmla="*/ 257761 h 1251"/>
                  <a:gd name="T76" fmla="*/ 1205656 w 1871"/>
                  <a:gd name="T77" fmla="*/ 226164 h 1251"/>
                  <a:gd name="T78" fmla="*/ 1230601 w 1871"/>
                  <a:gd name="T79" fmla="*/ 208703 h 1251"/>
                  <a:gd name="T80" fmla="*/ 1266355 w 1871"/>
                  <a:gd name="T81" fmla="*/ 204546 h 1251"/>
                  <a:gd name="T82" fmla="*/ 1337031 w 1871"/>
                  <a:gd name="T83" fmla="*/ 139690 h 1251"/>
                  <a:gd name="T84" fmla="*/ 1345346 w 1871"/>
                  <a:gd name="T85" fmla="*/ 152994 h 1251"/>
                  <a:gd name="T86" fmla="*/ 1362807 w 1871"/>
                  <a:gd name="T87" fmla="*/ 122229 h 1251"/>
                  <a:gd name="T88" fmla="*/ 1388583 w 1871"/>
                  <a:gd name="T89" fmla="*/ 103936 h 1251"/>
                  <a:gd name="T90" fmla="*/ 1423506 w 1871"/>
                  <a:gd name="T91" fmla="*/ 100610 h 1251"/>
                  <a:gd name="T92" fmla="*/ 1494182 w 1871"/>
                  <a:gd name="T93" fmla="*/ 34922 h 1251"/>
                  <a:gd name="T94" fmla="*/ 1502497 w 1871"/>
                  <a:gd name="T95" fmla="*/ 47395 h 1251"/>
                  <a:gd name="T96" fmla="*/ 1519958 w 1871"/>
                  <a:gd name="T97" fmla="*/ 17461 h 1251"/>
                  <a:gd name="T98" fmla="*/ 1545734 w 1871"/>
                  <a:gd name="T99" fmla="*/ 0 h 12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871" h="1251">
                    <a:moveTo>
                      <a:pt x="31" y="1213"/>
                    </a:moveTo>
                    <a:lnTo>
                      <a:pt x="0" y="1234"/>
                    </a:lnTo>
                    <a:lnTo>
                      <a:pt x="10" y="1251"/>
                    </a:lnTo>
                    <a:lnTo>
                      <a:pt x="43" y="1229"/>
                    </a:lnTo>
                    <a:lnTo>
                      <a:pt x="31" y="1213"/>
                    </a:lnTo>
                    <a:close/>
                    <a:moveTo>
                      <a:pt x="95" y="1173"/>
                    </a:moveTo>
                    <a:lnTo>
                      <a:pt x="64" y="1194"/>
                    </a:lnTo>
                    <a:lnTo>
                      <a:pt x="74" y="1208"/>
                    </a:lnTo>
                    <a:lnTo>
                      <a:pt x="104" y="1187"/>
                    </a:lnTo>
                    <a:lnTo>
                      <a:pt x="95" y="1173"/>
                    </a:lnTo>
                    <a:close/>
                    <a:moveTo>
                      <a:pt x="159" y="1130"/>
                    </a:moveTo>
                    <a:lnTo>
                      <a:pt x="126" y="1151"/>
                    </a:lnTo>
                    <a:lnTo>
                      <a:pt x="137" y="1168"/>
                    </a:lnTo>
                    <a:lnTo>
                      <a:pt x="168" y="1147"/>
                    </a:lnTo>
                    <a:lnTo>
                      <a:pt x="159" y="1130"/>
                    </a:lnTo>
                    <a:close/>
                    <a:moveTo>
                      <a:pt x="220" y="1087"/>
                    </a:moveTo>
                    <a:lnTo>
                      <a:pt x="189" y="1109"/>
                    </a:lnTo>
                    <a:lnTo>
                      <a:pt x="199" y="1125"/>
                    </a:lnTo>
                    <a:lnTo>
                      <a:pt x="232" y="1104"/>
                    </a:lnTo>
                    <a:lnTo>
                      <a:pt x="220" y="1087"/>
                    </a:lnTo>
                    <a:close/>
                    <a:moveTo>
                      <a:pt x="284" y="1047"/>
                    </a:moveTo>
                    <a:lnTo>
                      <a:pt x="253" y="1069"/>
                    </a:lnTo>
                    <a:lnTo>
                      <a:pt x="263" y="1083"/>
                    </a:lnTo>
                    <a:lnTo>
                      <a:pt x="294" y="1061"/>
                    </a:lnTo>
                    <a:lnTo>
                      <a:pt x="284" y="1047"/>
                    </a:lnTo>
                    <a:close/>
                    <a:moveTo>
                      <a:pt x="348" y="1005"/>
                    </a:moveTo>
                    <a:lnTo>
                      <a:pt x="315" y="1026"/>
                    </a:lnTo>
                    <a:lnTo>
                      <a:pt x="327" y="1040"/>
                    </a:lnTo>
                    <a:lnTo>
                      <a:pt x="357" y="1021"/>
                    </a:lnTo>
                    <a:lnTo>
                      <a:pt x="348" y="1005"/>
                    </a:lnTo>
                    <a:close/>
                    <a:moveTo>
                      <a:pt x="409" y="962"/>
                    </a:moveTo>
                    <a:lnTo>
                      <a:pt x="379" y="983"/>
                    </a:lnTo>
                    <a:lnTo>
                      <a:pt x="388" y="1000"/>
                    </a:lnTo>
                    <a:lnTo>
                      <a:pt x="421" y="979"/>
                    </a:lnTo>
                    <a:lnTo>
                      <a:pt x="409" y="962"/>
                    </a:lnTo>
                    <a:close/>
                    <a:moveTo>
                      <a:pt x="473" y="922"/>
                    </a:moveTo>
                    <a:lnTo>
                      <a:pt x="442" y="941"/>
                    </a:lnTo>
                    <a:lnTo>
                      <a:pt x="452" y="957"/>
                    </a:lnTo>
                    <a:lnTo>
                      <a:pt x="483" y="936"/>
                    </a:lnTo>
                    <a:lnTo>
                      <a:pt x="473" y="922"/>
                    </a:lnTo>
                    <a:close/>
                    <a:moveTo>
                      <a:pt x="537" y="879"/>
                    </a:moveTo>
                    <a:lnTo>
                      <a:pt x="504" y="901"/>
                    </a:lnTo>
                    <a:lnTo>
                      <a:pt x="516" y="915"/>
                    </a:lnTo>
                    <a:lnTo>
                      <a:pt x="547" y="896"/>
                    </a:lnTo>
                    <a:lnTo>
                      <a:pt x="537" y="879"/>
                    </a:lnTo>
                    <a:close/>
                    <a:moveTo>
                      <a:pt x="599" y="837"/>
                    </a:moveTo>
                    <a:lnTo>
                      <a:pt x="568" y="858"/>
                    </a:lnTo>
                    <a:lnTo>
                      <a:pt x="577" y="875"/>
                    </a:lnTo>
                    <a:lnTo>
                      <a:pt x="610" y="853"/>
                    </a:lnTo>
                    <a:lnTo>
                      <a:pt x="599" y="837"/>
                    </a:lnTo>
                    <a:close/>
                    <a:moveTo>
                      <a:pt x="662" y="794"/>
                    </a:moveTo>
                    <a:lnTo>
                      <a:pt x="632" y="816"/>
                    </a:lnTo>
                    <a:lnTo>
                      <a:pt x="641" y="832"/>
                    </a:lnTo>
                    <a:lnTo>
                      <a:pt x="672" y="811"/>
                    </a:lnTo>
                    <a:lnTo>
                      <a:pt x="662" y="794"/>
                    </a:lnTo>
                    <a:close/>
                    <a:moveTo>
                      <a:pt x="724" y="754"/>
                    </a:moveTo>
                    <a:lnTo>
                      <a:pt x="693" y="775"/>
                    </a:lnTo>
                    <a:lnTo>
                      <a:pt x="705" y="790"/>
                    </a:lnTo>
                    <a:lnTo>
                      <a:pt x="736" y="768"/>
                    </a:lnTo>
                    <a:lnTo>
                      <a:pt x="724" y="754"/>
                    </a:lnTo>
                    <a:close/>
                    <a:moveTo>
                      <a:pt x="788" y="712"/>
                    </a:moveTo>
                    <a:lnTo>
                      <a:pt x="757" y="733"/>
                    </a:lnTo>
                    <a:lnTo>
                      <a:pt x="766" y="749"/>
                    </a:lnTo>
                    <a:lnTo>
                      <a:pt x="800" y="728"/>
                    </a:lnTo>
                    <a:lnTo>
                      <a:pt x="788" y="712"/>
                    </a:lnTo>
                    <a:close/>
                    <a:moveTo>
                      <a:pt x="852" y="669"/>
                    </a:moveTo>
                    <a:lnTo>
                      <a:pt x="818" y="690"/>
                    </a:lnTo>
                    <a:lnTo>
                      <a:pt x="830" y="707"/>
                    </a:lnTo>
                    <a:lnTo>
                      <a:pt x="861" y="686"/>
                    </a:lnTo>
                    <a:lnTo>
                      <a:pt x="852" y="669"/>
                    </a:lnTo>
                    <a:close/>
                    <a:moveTo>
                      <a:pt x="913" y="629"/>
                    </a:moveTo>
                    <a:lnTo>
                      <a:pt x="882" y="648"/>
                    </a:lnTo>
                    <a:lnTo>
                      <a:pt x="894" y="664"/>
                    </a:lnTo>
                    <a:lnTo>
                      <a:pt x="925" y="643"/>
                    </a:lnTo>
                    <a:lnTo>
                      <a:pt x="913" y="629"/>
                    </a:lnTo>
                    <a:close/>
                    <a:moveTo>
                      <a:pt x="977" y="586"/>
                    </a:moveTo>
                    <a:lnTo>
                      <a:pt x="946" y="608"/>
                    </a:lnTo>
                    <a:lnTo>
                      <a:pt x="956" y="622"/>
                    </a:lnTo>
                    <a:lnTo>
                      <a:pt x="989" y="603"/>
                    </a:lnTo>
                    <a:lnTo>
                      <a:pt x="977" y="586"/>
                    </a:lnTo>
                    <a:close/>
                    <a:moveTo>
                      <a:pt x="1041" y="544"/>
                    </a:moveTo>
                    <a:lnTo>
                      <a:pt x="1008" y="565"/>
                    </a:lnTo>
                    <a:lnTo>
                      <a:pt x="1019" y="582"/>
                    </a:lnTo>
                    <a:lnTo>
                      <a:pt x="1050" y="560"/>
                    </a:lnTo>
                    <a:lnTo>
                      <a:pt x="1041" y="544"/>
                    </a:lnTo>
                    <a:close/>
                    <a:moveTo>
                      <a:pt x="1102" y="504"/>
                    </a:moveTo>
                    <a:lnTo>
                      <a:pt x="1071" y="522"/>
                    </a:lnTo>
                    <a:lnTo>
                      <a:pt x="1083" y="539"/>
                    </a:lnTo>
                    <a:lnTo>
                      <a:pt x="1114" y="518"/>
                    </a:lnTo>
                    <a:lnTo>
                      <a:pt x="1102" y="504"/>
                    </a:lnTo>
                    <a:close/>
                    <a:moveTo>
                      <a:pt x="1166" y="461"/>
                    </a:moveTo>
                    <a:lnTo>
                      <a:pt x="1135" y="482"/>
                    </a:lnTo>
                    <a:lnTo>
                      <a:pt x="1145" y="496"/>
                    </a:lnTo>
                    <a:lnTo>
                      <a:pt x="1178" y="475"/>
                    </a:lnTo>
                    <a:lnTo>
                      <a:pt x="1166" y="461"/>
                    </a:lnTo>
                    <a:close/>
                    <a:moveTo>
                      <a:pt x="1230" y="418"/>
                    </a:moveTo>
                    <a:lnTo>
                      <a:pt x="1197" y="440"/>
                    </a:lnTo>
                    <a:lnTo>
                      <a:pt x="1209" y="456"/>
                    </a:lnTo>
                    <a:lnTo>
                      <a:pt x="1239" y="435"/>
                    </a:lnTo>
                    <a:lnTo>
                      <a:pt x="1230" y="418"/>
                    </a:lnTo>
                    <a:close/>
                    <a:moveTo>
                      <a:pt x="1291" y="376"/>
                    </a:moveTo>
                    <a:lnTo>
                      <a:pt x="1261" y="397"/>
                    </a:lnTo>
                    <a:lnTo>
                      <a:pt x="1270" y="414"/>
                    </a:lnTo>
                    <a:lnTo>
                      <a:pt x="1303" y="392"/>
                    </a:lnTo>
                    <a:lnTo>
                      <a:pt x="1291" y="376"/>
                    </a:lnTo>
                    <a:close/>
                    <a:moveTo>
                      <a:pt x="1355" y="336"/>
                    </a:moveTo>
                    <a:lnTo>
                      <a:pt x="1324" y="357"/>
                    </a:lnTo>
                    <a:lnTo>
                      <a:pt x="1334" y="371"/>
                    </a:lnTo>
                    <a:lnTo>
                      <a:pt x="1365" y="350"/>
                    </a:lnTo>
                    <a:lnTo>
                      <a:pt x="1355" y="336"/>
                    </a:lnTo>
                    <a:close/>
                    <a:moveTo>
                      <a:pt x="1419" y="293"/>
                    </a:moveTo>
                    <a:lnTo>
                      <a:pt x="1386" y="314"/>
                    </a:lnTo>
                    <a:lnTo>
                      <a:pt x="1398" y="331"/>
                    </a:lnTo>
                    <a:lnTo>
                      <a:pt x="1428" y="310"/>
                    </a:lnTo>
                    <a:lnTo>
                      <a:pt x="1419" y="293"/>
                    </a:lnTo>
                    <a:close/>
                    <a:moveTo>
                      <a:pt x="1480" y="251"/>
                    </a:moveTo>
                    <a:lnTo>
                      <a:pt x="1450" y="272"/>
                    </a:lnTo>
                    <a:lnTo>
                      <a:pt x="1459" y="288"/>
                    </a:lnTo>
                    <a:lnTo>
                      <a:pt x="1492" y="267"/>
                    </a:lnTo>
                    <a:lnTo>
                      <a:pt x="1480" y="251"/>
                    </a:lnTo>
                    <a:close/>
                    <a:moveTo>
                      <a:pt x="1544" y="210"/>
                    </a:moveTo>
                    <a:lnTo>
                      <a:pt x="1514" y="229"/>
                    </a:lnTo>
                    <a:lnTo>
                      <a:pt x="1523" y="246"/>
                    </a:lnTo>
                    <a:lnTo>
                      <a:pt x="1554" y="225"/>
                    </a:lnTo>
                    <a:lnTo>
                      <a:pt x="1544" y="210"/>
                    </a:lnTo>
                    <a:close/>
                    <a:moveTo>
                      <a:pt x="1608" y="168"/>
                    </a:moveTo>
                    <a:lnTo>
                      <a:pt x="1575" y="189"/>
                    </a:lnTo>
                    <a:lnTo>
                      <a:pt x="1587" y="203"/>
                    </a:lnTo>
                    <a:lnTo>
                      <a:pt x="1618" y="184"/>
                    </a:lnTo>
                    <a:lnTo>
                      <a:pt x="1608" y="168"/>
                    </a:lnTo>
                    <a:close/>
                    <a:moveTo>
                      <a:pt x="1670" y="125"/>
                    </a:moveTo>
                    <a:lnTo>
                      <a:pt x="1639" y="147"/>
                    </a:lnTo>
                    <a:lnTo>
                      <a:pt x="1648" y="163"/>
                    </a:lnTo>
                    <a:lnTo>
                      <a:pt x="1681" y="142"/>
                    </a:lnTo>
                    <a:lnTo>
                      <a:pt x="1670" y="125"/>
                    </a:lnTo>
                    <a:close/>
                    <a:moveTo>
                      <a:pt x="1733" y="83"/>
                    </a:moveTo>
                    <a:lnTo>
                      <a:pt x="1703" y="104"/>
                    </a:lnTo>
                    <a:lnTo>
                      <a:pt x="1712" y="121"/>
                    </a:lnTo>
                    <a:lnTo>
                      <a:pt x="1743" y="99"/>
                    </a:lnTo>
                    <a:lnTo>
                      <a:pt x="1733" y="83"/>
                    </a:lnTo>
                    <a:close/>
                    <a:moveTo>
                      <a:pt x="1797" y="42"/>
                    </a:moveTo>
                    <a:lnTo>
                      <a:pt x="1764" y="64"/>
                    </a:lnTo>
                    <a:lnTo>
                      <a:pt x="1776" y="78"/>
                    </a:lnTo>
                    <a:lnTo>
                      <a:pt x="1807" y="57"/>
                    </a:lnTo>
                    <a:lnTo>
                      <a:pt x="1797" y="42"/>
                    </a:lnTo>
                    <a:close/>
                    <a:moveTo>
                      <a:pt x="1859" y="0"/>
                    </a:moveTo>
                    <a:lnTo>
                      <a:pt x="1828" y="21"/>
                    </a:lnTo>
                    <a:lnTo>
                      <a:pt x="1837" y="38"/>
                    </a:lnTo>
                    <a:lnTo>
                      <a:pt x="1871" y="16"/>
                    </a:lnTo>
                    <a:lnTo>
                      <a:pt x="185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FE93B324-F3DF-4E55-8C8E-BC1E455968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05134" y="1580526"/>
                <a:ext cx="1979771" cy="1653828"/>
              </a:xfrm>
              <a:custGeom>
                <a:avLst/>
                <a:gdLst>
                  <a:gd name="T0" fmla="*/ 1978108 w 2381"/>
                  <a:gd name="T1" fmla="*/ 14135 h 1989"/>
                  <a:gd name="T2" fmla="*/ 1952332 w 2381"/>
                  <a:gd name="T3" fmla="*/ 70676 h 1989"/>
                  <a:gd name="T4" fmla="*/ 1929050 w 2381"/>
                  <a:gd name="T5" fmla="*/ 129712 h 1989"/>
                  <a:gd name="T6" fmla="*/ 1903274 w 2381"/>
                  <a:gd name="T7" fmla="*/ 187085 h 1989"/>
                  <a:gd name="T8" fmla="*/ 1879993 w 2381"/>
                  <a:gd name="T9" fmla="*/ 246120 h 1989"/>
                  <a:gd name="T10" fmla="*/ 1854216 w 2381"/>
                  <a:gd name="T11" fmla="*/ 302661 h 1989"/>
                  <a:gd name="T12" fmla="*/ 1830103 w 2381"/>
                  <a:gd name="T13" fmla="*/ 361697 h 1989"/>
                  <a:gd name="T14" fmla="*/ 1805159 w 2381"/>
                  <a:gd name="T15" fmla="*/ 419070 h 1989"/>
                  <a:gd name="T16" fmla="*/ 1781046 w 2381"/>
                  <a:gd name="T17" fmla="*/ 478105 h 1989"/>
                  <a:gd name="T18" fmla="*/ 1756101 w 2381"/>
                  <a:gd name="T19" fmla="*/ 534646 h 1989"/>
                  <a:gd name="T20" fmla="*/ 1731988 w 2381"/>
                  <a:gd name="T21" fmla="*/ 593682 h 1989"/>
                  <a:gd name="T22" fmla="*/ 1707043 w 2381"/>
                  <a:gd name="T23" fmla="*/ 651054 h 1989"/>
                  <a:gd name="T24" fmla="*/ 1682930 w 2381"/>
                  <a:gd name="T25" fmla="*/ 710090 h 1989"/>
                  <a:gd name="T26" fmla="*/ 1659648 w 2381"/>
                  <a:gd name="T27" fmla="*/ 766631 h 1989"/>
                  <a:gd name="T28" fmla="*/ 1633872 w 2381"/>
                  <a:gd name="T29" fmla="*/ 825667 h 1989"/>
                  <a:gd name="T30" fmla="*/ 1610591 w 2381"/>
                  <a:gd name="T31" fmla="*/ 883039 h 1989"/>
                  <a:gd name="T32" fmla="*/ 1584815 w 2381"/>
                  <a:gd name="T33" fmla="*/ 939581 h 1989"/>
                  <a:gd name="T34" fmla="*/ 1561533 w 2381"/>
                  <a:gd name="T35" fmla="*/ 998616 h 1989"/>
                  <a:gd name="T36" fmla="*/ 1535757 w 2381"/>
                  <a:gd name="T37" fmla="*/ 1055989 h 1989"/>
                  <a:gd name="T38" fmla="*/ 1511644 w 2381"/>
                  <a:gd name="T39" fmla="*/ 1115024 h 1989"/>
                  <a:gd name="T40" fmla="*/ 1486699 w 2381"/>
                  <a:gd name="T41" fmla="*/ 1171565 h 1989"/>
                  <a:gd name="T42" fmla="*/ 1462586 w 2381"/>
                  <a:gd name="T43" fmla="*/ 1230601 h 1989"/>
                  <a:gd name="T44" fmla="*/ 1437641 w 2381"/>
                  <a:gd name="T45" fmla="*/ 1287974 h 1989"/>
                  <a:gd name="T46" fmla="*/ 1413528 w 2381"/>
                  <a:gd name="T47" fmla="*/ 1347009 h 1989"/>
                  <a:gd name="T48" fmla="*/ 1387752 w 2381"/>
                  <a:gd name="T49" fmla="*/ 1403550 h 1989"/>
                  <a:gd name="T50" fmla="*/ 1364470 w 2381"/>
                  <a:gd name="T51" fmla="*/ 1462586 h 1989"/>
                  <a:gd name="T52" fmla="*/ 1341189 w 2381"/>
                  <a:gd name="T53" fmla="*/ 1519959 h 1989"/>
                  <a:gd name="T54" fmla="*/ 1315413 w 2381"/>
                  <a:gd name="T55" fmla="*/ 1578994 h 1989"/>
                  <a:gd name="T56" fmla="*/ 1292131 w 2381"/>
                  <a:gd name="T57" fmla="*/ 1635535 h 1989"/>
                  <a:gd name="T58" fmla="*/ 1243073 w 2381"/>
                  <a:gd name="T59" fmla="*/ 1629715 h 1989"/>
                  <a:gd name="T60" fmla="*/ 1199836 w 2381"/>
                  <a:gd name="T61" fmla="*/ 1584815 h 1989"/>
                  <a:gd name="T62" fmla="*/ 1155767 w 2381"/>
                  <a:gd name="T63" fmla="*/ 1537420 h 1989"/>
                  <a:gd name="T64" fmla="*/ 1112530 w 2381"/>
                  <a:gd name="T65" fmla="*/ 1492519 h 1989"/>
                  <a:gd name="T66" fmla="*/ 1069293 w 2381"/>
                  <a:gd name="T67" fmla="*/ 1445125 h 1989"/>
                  <a:gd name="T68" fmla="*/ 1028550 w 2381"/>
                  <a:gd name="T69" fmla="*/ 1400224 h 1989"/>
                  <a:gd name="T70" fmla="*/ 985312 w 2381"/>
                  <a:gd name="T71" fmla="*/ 1354493 h 1989"/>
                  <a:gd name="T72" fmla="*/ 942075 w 2381"/>
                  <a:gd name="T73" fmla="*/ 1307098 h 1989"/>
                  <a:gd name="T74" fmla="*/ 898838 w 2381"/>
                  <a:gd name="T75" fmla="*/ 1262198 h 1989"/>
                  <a:gd name="T76" fmla="*/ 857263 w 2381"/>
                  <a:gd name="T77" fmla="*/ 1214803 h 1989"/>
                  <a:gd name="T78" fmla="*/ 814026 w 2381"/>
                  <a:gd name="T79" fmla="*/ 1169902 h 1989"/>
                  <a:gd name="T80" fmla="*/ 770789 w 2381"/>
                  <a:gd name="T81" fmla="*/ 1122508 h 1989"/>
                  <a:gd name="T82" fmla="*/ 727551 w 2381"/>
                  <a:gd name="T83" fmla="*/ 1077607 h 1989"/>
                  <a:gd name="T84" fmla="*/ 684314 w 2381"/>
                  <a:gd name="T85" fmla="*/ 1031876 h 1989"/>
                  <a:gd name="T86" fmla="*/ 642740 w 2381"/>
                  <a:gd name="T87" fmla="*/ 985312 h 1989"/>
                  <a:gd name="T88" fmla="*/ 599502 w 2381"/>
                  <a:gd name="T89" fmla="*/ 939581 h 1989"/>
                  <a:gd name="T90" fmla="*/ 556265 w 2381"/>
                  <a:gd name="T91" fmla="*/ 893017 h 1989"/>
                  <a:gd name="T92" fmla="*/ 513028 w 2381"/>
                  <a:gd name="T93" fmla="*/ 847285 h 1989"/>
                  <a:gd name="T94" fmla="*/ 472285 w 2381"/>
                  <a:gd name="T95" fmla="*/ 799891 h 1989"/>
                  <a:gd name="T96" fmla="*/ 429047 w 2381"/>
                  <a:gd name="T97" fmla="*/ 754990 h 1989"/>
                  <a:gd name="T98" fmla="*/ 385810 w 2381"/>
                  <a:gd name="T99" fmla="*/ 707596 h 1989"/>
                  <a:gd name="T100" fmla="*/ 342573 w 2381"/>
                  <a:gd name="T101" fmla="*/ 662695 h 1989"/>
                  <a:gd name="T102" fmla="*/ 299335 w 2381"/>
                  <a:gd name="T103" fmla="*/ 617795 h 1989"/>
                  <a:gd name="T104" fmla="*/ 257761 w 2381"/>
                  <a:gd name="T105" fmla="*/ 570400 h 1989"/>
                  <a:gd name="T106" fmla="*/ 214524 w 2381"/>
                  <a:gd name="T107" fmla="*/ 524668 h 1989"/>
                  <a:gd name="T108" fmla="*/ 171286 w 2381"/>
                  <a:gd name="T109" fmla="*/ 478105 h 1989"/>
                  <a:gd name="T110" fmla="*/ 128049 w 2381"/>
                  <a:gd name="T111" fmla="*/ 432373 h 1989"/>
                  <a:gd name="T112" fmla="*/ 84812 w 2381"/>
                  <a:gd name="T113" fmla="*/ 385810 h 1989"/>
                  <a:gd name="T114" fmla="*/ 43237 w 2381"/>
                  <a:gd name="T115" fmla="*/ 340078 h 1989"/>
                  <a:gd name="T116" fmla="*/ 0 w 2381"/>
                  <a:gd name="T117" fmla="*/ 292683 h 198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381" h="1989">
                    <a:moveTo>
                      <a:pt x="2379" y="17"/>
                    </a:moveTo>
                    <a:lnTo>
                      <a:pt x="2381" y="10"/>
                    </a:lnTo>
                    <a:lnTo>
                      <a:pt x="2365" y="0"/>
                    </a:lnTo>
                    <a:lnTo>
                      <a:pt x="2360" y="10"/>
                    </a:lnTo>
                    <a:lnTo>
                      <a:pt x="2379" y="17"/>
                    </a:lnTo>
                    <a:close/>
                    <a:moveTo>
                      <a:pt x="2348" y="85"/>
                    </a:moveTo>
                    <a:lnTo>
                      <a:pt x="2362" y="52"/>
                    </a:lnTo>
                    <a:lnTo>
                      <a:pt x="2346" y="43"/>
                    </a:lnTo>
                    <a:lnTo>
                      <a:pt x="2332" y="78"/>
                    </a:lnTo>
                    <a:lnTo>
                      <a:pt x="2348" y="85"/>
                    </a:lnTo>
                    <a:close/>
                    <a:moveTo>
                      <a:pt x="2320" y="156"/>
                    </a:moveTo>
                    <a:lnTo>
                      <a:pt x="2334" y="121"/>
                    </a:lnTo>
                    <a:lnTo>
                      <a:pt x="2315" y="114"/>
                    </a:lnTo>
                    <a:lnTo>
                      <a:pt x="2301" y="149"/>
                    </a:lnTo>
                    <a:lnTo>
                      <a:pt x="2320" y="156"/>
                    </a:lnTo>
                    <a:close/>
                    <a:moveTo>
                      <a:pt x="2289" y="225"/>
                    </a:moveTo>
                    <a:lnTo>
                      <a:pt x="2303" y="192"/>
                    </a:lnTo>
                    <a:lnTo>
                      <a:pt x="2287" y="182"/>
                    </a:lnTo>
                    <a:lnTo>
                      <a:pt x="2272" y="218"/>
                    </a:lnTo>
                    <a:lnTo>
                      <a:pt x="2289" y="225"/>
                    </a:lnTo>
                    <a:close/>
                    <a:moveTo>
                      <a:pt x="2261" y="296"/>
                    </a:moveTo>
                    <a:lnTo>
                      <a:pt x="2275" y="260"/>
                    </a:lnTo>
                    <a:lnTo>
                      <a:pt x="2258" y="253"/>
                    </a:lnTo>
                    <a:lnTo>
                      <a:pt x="2242" y="289"/>
                    </a:lnTo>
                    <a:lnTo>
                      <a:pt x="2261" y="296"/>
                    </a:lnTo>
                    <a:close/>
                    <a:moveTo>
                      <a:pt x="2230" y="364"/>
                    </a:moveTo>
                    <a:lnTo>
                      <a:pt x="2244" y="331"/>
                    </a:lnTo>
                    <a:lnTo>
                      <a:pt x="2227" y="322"/>
                    </a:lnTo>
                    <a:lnTo>
                      <a:pt x="2213" y="357"/>
                    </a:lnTo>
                    <a:lnTo>
                      <a:pt x="2230" y="364"/>
                    </a:lnTo>
                    <a:close/>
                    <a:moveTo>
                      <a:pt x="2201" y="435"/>
                    </a:moveTo>
                    <a:lnTo>
                      <a:pt x="2216" y="400"/>
                    </a:lnTo>
                    <a:lnTo>
                      <a:pt x="2199" y="393"/>
                    </a:lnTo>
                    <a:lnTo>
                      <a:pt x="2183" y="428"/>
                    </a:lnTo>
                    <a:lnTo>
                      <a:pt x="2201" y="435"/>
                    </a:lnTo>
                    <a:close/>
                    <a:moveTo>
                      <a:pt x="2171" y="504"/>
                    </a:moveTo>
                    <a:lnTo>
                      <a:pt x="2187" y="468"/>
                    </a:lnTo>
                    <a:lnTo>
                      <a:pt x="2168" y="461"/>
                    </a:lnTo>
                    <a:lnTo>
                      <a:pt x="2154" y="497"/>
                    </a:lnTo>
                    <a:lnTo>
                      <a:pt x="2171" y="504"/>
                    </a:lnTo>
                    <a:close/>
                    <a:moveTo>
                      <a:pt x="2142" y="575"/>
                    </a:moveTo>
                    <a:lnTo>
                      <a:pt x="2157" y="539"/>
                    </a:lnTo>
                    <a:lnTo>
                      <a:pt x="2140" y="532"/>
                    </a:lnTo>
                    <a:lnTo>
                      <a:pt x="2123" y="568"/>
                    </a:lnTo>
                    <a:lnTo>
                      <a:pt x="2142" y="575"/>
                    </a:lnTo>
                    <a:close/>
                    <a:moveTo>
                      <a:pt x="2112" y="643"/>
                    </a:moveTo>
                    <a:lnTo>
                      <a:pt x="2128" y="608"/>
                    </a:lnTo>
                    <a:lnTo>
                      <a:pt x="2109" y="601"/>
                    </a:lnTo>
                    <a:lnTo>
                      <a:pt x="2095" y="636"/>
                    </a:lnTo>
                    <a:lnTo>
                      <a:pt x="2112" y="643"/>
                    </a:lnTo>
                    <a:close/>
                    <a:moveTo>
                      <a:pt x="2083" y="714"/>
                    </a:moveTo>
                    <a:lnTo>
                      <a:pt x="2097" y="679"/>
                    </a:lnTo>
                    <a:lnTo>
                      <a:pt x="2081" y="672"/>
                    </a:lnTo>
                    <a:lnTo>
                      <a:pt x="2067" y="705"/>
                    </a:lnTo>
                    <a:lnTo>
                      <a:pt x="2083" y="714"/>
                    </a:lnTo>
                    <a:close/>
                    <a:moveTo>
                      <a:pt x="2053" y="783"/>
                    </a:moveTo>
                    <a:lnTo>
                      <a:pt x="2069" y="747"/>
                    </a:lnTo>
                    <a:lnTo>
                      <a:pt x="2050" y="740"/>
                    </a:lnTo>
                    <a:lnTo>
                      <a:pt x="2036" y="776"/>
                    </a:lnTo>
                    <a:lnTo>
                      <a:pt x="2053" y="783"/>
                    </a:lnTo>
                    <a:close/>
                    <a:moveTo>
                      <a:pt x="2024" y="854"/>
                    </a:moveTo>
                    <a:lnTo>
                      <a:pt x="2038" y="818"/>
                    </a:lnTo>
                    <a:lnTo>
                      <a:pt x="2022" y="811"/>
                    </a:lnTo>
                    <a:lnTo>
                      <a:pt x="2008" y="844"/>
                    </a:lnTo>
                    <a:lnTo>
                      <a:pt x="2024" y="854"/>
                    </a:lnTo>
                    <a:close/>
                    <a:moveTo>
                      <a:pt x="1996" y="922"/>
                    </a:moveTo>
                    <a:lnTo>
                      <a:pt x="2010" y="887"/>
                    </a:lnTo>
                    <a:lnTo>
                      <a:pt x="1991" y="880"/>
                    </a:lnTo>
                    <a:lnTo>
                      <a:pt x="1977" y="915"/>
                    </a:lnTo>
                    <a:lnTo>
                      <a:pt x="1996" y="922"/>
                    </a:lnTo>
                    <a:close/>
                    <a:moveTo>
                      <a:pt x="1965" y="993"/>
                    </a:moveTo>
                    <a:lnTo>
                      <a:pt x="1979" y="958"/>
                    </a:lnTo>
                    <a:lnTo>
                      <a:pt x="1963" y="951"/>
                    </a:lnTo>
                    <a:lnTo>
                      <a:pt x="1948" y="984"/>
                    </a:lnTo>
                    <a:lnTo>
                      <a:pt x="1965" y="993"/>
                    </a:lnTo>
                    <a:close/>
                    <a:moveTo>
                      <a:pt x="1937" y="1062"/>
                    </a:moveTo>
                    <a:lnTo>
                      <a:pt x="1951" y="1026"/>
                    </a:lnTo>
                    <a:lnTo>
                      <a:pt x="1932" y="1019"/>
                    </a:lnTo>
                    <a:lnTo>
                      <a:pt x="1918" y="1055"/>
                    </a:lnTo>
                    <a:lnTo>
                      <a:pt x="1937" y="1062"/>
                    </a:lnTo>
                    <a:close/>
                    <a:moveTo>
                      <a:pt x="1906" y="1130"/>
                    </a:moveTo>
                    <a:lnTo>
                      <a:pt x="1920" y="1097"/>
                    </a:lnTo>
                    <a:lnTo>
                      <a:pt x="1904" y="1090"/>
                    </a:lnTo>
                    <a:lnTo>
                      <a:pt x="1889" y="1123"/>
                    </a:lnTo>
                    <a:lnTo>
                      <a:pt x="1906" y="1130"/>
                    </a:lnTo>
                    <a:close/>
                    <a:moveTo>
                      <a:pt x="1878" y="1201"/>
                    </a:moveTo>
                    <a:lnTo>
                      <a:pt x="1892" y="1166"/>
                    </a:lnTo>
                    <a:lnTo>
                      <a:pt x="1875" y="1159"/>
                    </a:lnTo>
                    <a:lnTo>
                      <a:pt x="1859" y="1194"/>
                    </a:lnTo>
                    <a:lnTo>
                      <a:pt x="1878" y="1201"/>
                    </a:lnTo>
                    <a:close/>
                    <a:moveTo>
                      <a:pt x="1847" y="1270"/>
                    </a:moveTo>
                    <a:lnTo>
                      <a:pt x="1861" y="1237"/>
                    </a:lnTo>
                    <a:lnTo>
                      <a:pt x="1844" y="1230"/>
                    </a:lnTo>
                    <a:lnTo>
                      <a:pt x="1830" y="1263"/>
                    </a:lnTo>
                    <a:lnTo>
                      <a:pt x="1847" y="1270"/>
                    </a:lnTo>
                    <a:close/>
                    <a:moveTo>
                      <a:pt x="1818" y="1341"/>
                    </a:moveTo>
                    <a:lnTo>
                      <a:pt x="1833" y="1305"/>
                    </a:lnTo>
                    <a:lnTo>
                      <a:pt x="1816" y="1298"/>
                    </a:lnTo>
                    <a:lnTo>
                      <a:pt x="1800" y="1334"/>
                    </a:lnTo>
                    <a:lnTo>
                      <a:pt x="1818" y="1341"/>
                    </a:lnTo>
                    <a:close/>
                    <a:moveTo>
                      <a:pt x="1788" y="1409"/>
                    </a:moveTo>
                    <a:lnTo>
                      <a:pt x="1804" y="1376"/>
                    </a:lnTo>
                    <a:lnTo>
                      <a:pt x="1785" y="1367"/>
                    </a:lnTo>
                    <a:lnTo>
                      <a:pt x="1771" y="1402"/>
                    </a:lnTo>
                    <a:lnTo>
                      <a:pt x="1788" y="1409"/>
                    </a:lnTo>
                    <a:close/>
                    <a:moveTo>
                      <a:pt x="1759" y="1480"/>
                    </a:moveTo>
                    <a:lnTo>
                      <a:pt x="1774" y="1445"/>
                    </a:lnTo>
                    <a:lnTo>
                      <a:pt x="1757" y="1438"/>
                    </a:lnTo>
                    <a:lnTo>
                      <a:pt x="1740" y="1473"/>
                    </a:lnTo>
                    <a:lnTo>
                      <a:pt x="1759" y="1480"/>
                    </a:lnTo>
                    <a:close/>
                    <a:moveTo>
                      <a:pt x="1729" y="1549"/>
                    </a:moveTo>
                    <a:lnTo>
                      <a:pt x="1745" y="1516"/>
                    </a:lnTo>
                    <a:lnTo>
                      <a:pt x="1726" y="1506"/>
                    </a:lnTo>
                    <a:lnTo>
                      <a:pt x="1712" y="1542"/>
                    </a:lnTo>
                    <a:lnTo>
                      <a:pt x="1729" y="1549"/>
                    </a:lnTo>
                    <a:close/>
                    <a:moveTo>
                      <a:pt x="1700" y="1620"/>
                    </a:moveTo>
                    <a:lnTo>
                      <a:pt x="1714" y="1584"/>
                    </a:lnTo>
                    <a:lnTo>
                      <a:pt x="1698" y="1577"/>
                    </a:lnTo>
                    <a:lnTo>
                      <a:pt x="1684" y="1613"/>
                    </a:lnTo>
                    <a:lnTo>
                      <a:pt x="1700" y="1620"/>
                    </a:lnTo>
                    <a:close/>
                    <a:moveTo>
                      <a:pt x="1669" y="1688"/>
                    </a:moveTo>
                    <a:lnTo>
                      <a:pt x="1686" y="1655"/>
                    </a:lnTo>
                    <a:lnTo>
                      <a:pt x="1667" y="1646"/>
                    </a:lnTo>
                    <a:lnTo>
                      <a:pt x="1653" y="1681"/>
                    </a:lnTo>
                    <a:lnTo>
                      <a:pt x="1669" y="1688"/>
                    </a:lnTo>
                    <a:close/>
                    <a:moveTo>
                      <a:pt x="1641" y="1759"/>
                    </a:moveTo>
                    <a:lnTo>
                      <a:pt x="1655" y="1724"/>
                    </a:lnTo>
                    <a:lnTo>
                      <a:pt x="1639" y="1717"/>
                    </a:lnTo>
                    <a:lnTo>
                      <a:pt x="1625" y="1752"/>
                    </a:lnTo>
                    <a:lnTo>
                      <a:pt x="1641" y="1759"/>
                    </a:lnTo>
                    <a:close/>
                    <a:moveTo>
                      <a:pt x="1613" y="1828"/>
                    </a:moveTo>
                    <a:lnTo>
                      <a:pt x="1627" y="1792"/>
                    </a:lnTo>
                    <a:lnTo>
                      <a:pt x="1608" y="1785"/>
                    </a:lnTo>
                    <a:lnTo>
                      <a:pt x="1594" y="1821"/>
                    </a:lnTo>
                    <a:lnTo>
                      <a:pt x="1613" y="1828"/>
                    </a:lnTo>
                    <a:close/>
                    <a:moveTo>
                      <a:pt x="1582" y="1899"/>
                    </a:moveTo>
                    <a:lnTo>
                      <a:pt x="1596" y="1863"/>
                    </a:lnTo>
                    <a:lnTo>
                      <a:pt x="1580" y="1856"/>
                    </a:lnTo>
                    <a:lnTo>
                      <a:pt x="1565" y="1892"/>
                    </a:lnTo>
                    <a:lnTo>
                      <a:pt x="1582" y="1899"/>
                    </a:lnTo>
                    <a:close/>
                    <a:moveTo>
                      <a:pt x="1554" y="1967"/>
                    </a:moveTo>
                    <a:lnTo>
                      <a:pt x="1568" y="1932"/>
                    </a:lnTo>
                    <a:lnTo>
                      <a:pt x="1549" y="1925"/>
                    </a:lnTo>
                    <a:lnTo>
                      <a:pt x="1535" y="1960"/>
                    </a:lnTo>
                    <a:lnTo>
                      <a:pt x="1554" y="1967"/>
                    </a:lnTo>
                    <a:close/>
                    <a:moveTo>
                      <a:pt x="1495" y="1960"/>
                    </a:moveTo>
                    <a:lnTo>
                      <a:pt x="1521" y="1989"/>
                    </a:lnTo>
                    <a:lnTo>
                      <a:pt x="1532" y="1977"/>
                    </a:lnTo>
                    <a:lnTo>
                      <a:pt x="1506" y="1948"/>
                    </a:lnTo>
                    <a:lnTo>
                      <a:pt x="1495" y="1960"/>
                    </a:lnTo>
                    <a:close/>
                    <a:moveTo>
                      <a:pt x="1443" y="1906"/>
                    </a:moveTo>
                    <a:lnTo>
                      <a:pt x="1469" y="1934"/>
                    </a:lnTo>
                    <a:lnTo>
                      <a:pt x="1483" y="1920"/>
                    </a:lnTo>
                    <a:lnTo>
                      <a:pt x="1457" y="1892"/>
                    </a:lnTo>
                    <a:lnTo>
                      <a:pt x="1443" y="1906"/>
                    </a:lnTo>
                    <a:close/>
                    <a:moveTo>
                      <a:pt x="1390" y="1849"/>
                    </a:moveTo>
                    <a:lnTo>
                      <a:pt x="1417" y="1877"/>
                    </a:lnTo>
                    <a:lnTo>
                      <a:pt x="1431" y="1866"/>
                    </a:lnTo>
                    <a:lnTo>
                      <a:pt x="1405" y="1837"/>
                    </a:lnTo>
                    <a:lnTo>
                      <a:pt x="1390" y="1849"/>
                    </a:lnTo>
                    <a:close/>
                    <a:moveTo>
                      <a:pt x="1338" y="1795"/>
                    </a:moveTo>
                    <a:lnTo>
                      <a:pt x="1364" y="1823"/>
                    </a:lnTo>
                    <a:lnTo>
                      <a:pt x="1379" y="1809"/>
                    </a:lnTo>
                    <a:lnTo>
                      <a:pt x="1353" y="1781"/>
                    </a:lnTo>
                    <a:lnTo>
                      <a:pt x="1338" y="1795"/>
                    </a:lnTo>
                    <a:close/>
                    <a:moveTo>
                      <a:pt x="1286" y="1738"/>
                    </a:moveTo>
                    <a:lnTo>
                      <a:pt x="1312" y="1766"/>
                    </a:lnTo>
                    <a:lnTo>
                      <a:pt x="1327" y="1754"/>
                    </a:lnTo>
                    <a:lnTo>
                      <a:pt x="1301" y="1726"/>
                    </a:lnTo>
                    <a:lnTo>
                      <a:pt x="1286" y="1738"/>
                    </a:lnTo>
                    <a:close/>
                    <a:moveTo>
                      <a:pt x="1237" y="1684"/>
                    </a:moveTo>
                    <a:lnTo>
                      <a:pt x="1263" y="1712"/>
                    </a:lnTo>
                    <a:lnTo>
                      <a:pt x="1275" y="1698"/>
                    </a:lnTo>
                    <a:lnTo>
                      <a:pt x="1251" y="1672"/>
                    </a:lnTo>
                    <a:lnTo>
                      <a:pt x="1237" y="1684"/>
                    </a:lnTo>
                    <a:close/>
                    <a:moveTo>
                      <a:pt x="1185" y="1629"/>
                    </a:moveTo>
                    <a:lnTo>
                      <a:pt x="1211" y="1655"/>
                    </a:lnTo>
                    <a:lnTo>
                      <a:pt x="1225" y="1643"/>
                    </a:lnTo>
                    <a:lnTo>
                      <a:pt x="1199" y="1615"/>
                    </a:lnTo>
                    <a:lnTo>
                      <a:pt x="1185" y="1629"/>
                    </a:lnTo>
                    <a:close/>
                    <a:moveTo>
                      <a:pt x="1133" y="1572"/>
                    </a:moveTo>
                    <a:lnTo>
                      <a:pt x="1159" y="1601"/>
                    </a:lnTo>
                    <a:lnTo>
                      <a:pt x="1173" y="1587"/>
                    </a:lnTo>
                    <a:lnTo>
                      <a:pt x="1147" y="1561"/>
                    </a:lnTo>
                    <a:lnTo>
                      <a:pt x="1133" y="1572"/>
                    </a:lnTo>
                    <a:close/>
                    <a:moveTo>
                      <a:pt x="1081" y="1518"/>
                    </a:moveTo>
                    <a:lnTo>
                      <a:pt x="1107" y="1544"/>
                    </a:lnTo>
                    <a:lnTo>
                      <a:pt x="1121" y="1532"/>
                    </a:lnTo>
                    <a:lnTo>
                      <a:pt x="1095" y="1504"/>
                    </a:lnTo>
                    <a:lnTo>
                      <a:pt x="1081" y="1518"/>
                    </a:lnTo>
                    <a:close/>
                    <a:moveTo>
                      <a:pt x="1031" y="1461"/>
                    </a:moveTo>
                    <a:lnTo>
                      <a:pt x="1055" y="1490"/>
                    </a:lnTo>
                    <a:lnTo>
                      <a:pt x="1069" y="1478"/>
                    </a:lnTo>
                    <a:lnTo>
                      <a:pt x="1043" y="1450"/>
                    </a:lnTo>
                    <a:lnTo>
                      <a:pt x="1031" y="1461"/>
                    </a:lnTo>
                    <a:close/>
                    <a:moveTo>
                      <a:pt x="979" y="1407"/>
                    </a:moveTo>
                    <a:lnTo>
                      <a:pt x="1005" y="1435"/>
                    </a:lnTo>
                    <a:lnTo>
                      <a:pt x="1019" y="1421"/>
                    </a:lnTo>
                    <a:lnTo>
                      <a:pt x="993" y="1393"/>
                    </a:lnTo>
                    <a:lnTo>
                      <a:pt x="979" y="1407"/>
                    </a:lnTo>
                    <a:close/>
                    <a:moveTo>
                      <a:pt x="927" y="1350"/>
                    </a:moveTo>
                    <a:lnTo>
                      <a:pt x="953" y="1379"/>
                    </a:lnTo>
                    <a:lnTo>
                      <a:pt x="967" y="1367"/>
                    </a:lnTo>
                    <a:lnTo>
                      <a:pt x="941" y="1338"/>
                    </a:lnTo>
                    <a:lnTo>
                      <a:pt x="927" y="1350"/>
                    </a:lnTo>
                    <a:close/>
                    <a:moveTo>
                      <a:pt x="875" y="1296"/>
                    </a:moveTo>
                    <a:lnTo>
                      <a:pt x="901" y="1324"/>
                    </a:lnTo>
                    <a:lnTo>
                      <a:pt x="915" y="1310"/>
                    </a:lnTo>
                    <a:lnTo>
                      <a:pt x="889" y="1282"/>
                    </a:lnTo>
                    <a:lnTo>
                      <a:pt x="875" y="1296"/>
                    </a:lnTo>
                    <a:close/>
                    <a:moveTo>
                      <a:pt x="823" y="1241"/>
                    </a:moveTo>
                    <a:lnTo>
                      <a:pt x="849" y="1267"/>
                    </a:lnTo>
                    <a:lnTo>
                      <a:pt x="863" y="1256"/>
                    </a:lnTo>
                    <a:lnTo>
                      <a:pt x="837" y="1227"/>
                    </a:lnTo>
                    <a:lnTo>
                      <a:pt x="823" y="1241"/>
                    </a:lnTo>
                    <a:close/>
                    <a:moveTo>
                      <a:pt x="773" y="1185"/>
                    </a:moveTo>
                    <a:lnTo>
                      <a:pt x="799" y="1213"/>
                    </a:lnTo>
                    <a:lnTo>
                      <a:pt x="811" y="1199"/>
                    </a:lnTo>
                    <a:lnTo>
                      <a:pt x="788" y="1173"/>
                    </a:lnTo>
                    <a:lnTo>
                      <a:pt x="773" y="1185"/>
                    </a:lnTo>
                    <a:close/>
                    <a:moveTo>
                      <a:pt x="721" y="1130"/>
                    </a:moveTo>
                    <a:lnTo>
                      <a:pt x="747" y="1156"/>
                    </a:lnTo>
                    <a:lnTo>
                      <a:pt x="762" y="1145"/>
                    </a:lnTo>
                    <a:lnTo>
                      <a:pt x="736" y="1116"/>
                    </a:lnTo>
                    <a:lnTo>
                      <a:pt x="721" y="1130"/>
                    </a:lnTo>
                    <a:close/>
                    <a:moveTo>
                      <a:pt x="669" y="1074"/>
                    </a:moveTo>
                    <a:lnTo>
                      <a:pt x="695" y="1102"/>
                    </a:lnTo>
                    <a:lnTo>
                      <a:pt x="710" y="1088"/>
                    </a:lnTo>
                    <a:lnTo>
                      <a:pt x="684" y="1062"/>
                    </a:lnTo>
                    <a:lnTo>
                      <a:pt x="669" y="1074"/>
                    </a:lnTo>
                    <a:close/>
                    <a:moveTo>
                      <a:pt x="617" y="1019"/>
                    </a:moveTo>
                    <a:lnTo>
                      <a:pt x="643" y="1045"/>
                    </a:lnTo>
                    <a:lnTo>
                      <a:pt x="658" y="1033"/>
                    </a:lnTo>
                    <a:lnTo>
                      <a:pt x="632" y="1005"/>
                    </a:lnTo>
                    <a:lnTo>
                      <a:pt x="617" y="1019"/>
                    </a:lnTo>
                    <a:close/>
                    <a:moveTo>
                      <a:pt x="568" y="962"/>
                    </a:moveTo>
                    <a:lnTo>
                      <a:pt x="591" y="991"/>
                    </a:lnTo>
                    <a:lnTo>
                      <a:pt x="606" y="979"/>
                    </a:lnTo>
                    <a:lnTo>
                      <a:pt x="580" y="951"/>
                    </a:lnTo>
                    <a:lnTo>
                      <a:pt x="568" y="962"/>
                    </a:lnTo>
                    <a:close/>
                    <a:moveTo>
                      <a:pt x="516" y="908"/>
                    </a:moveTo>
                    <a:lnTo>
                      <a:pt x="542" y="936"/>
                    </a:lnTo>
                    <a:lnTo>
                      <a:pt x="553" y="922"/>
                    </a:lnTo>
                    <a:lnTo>
                      <a:pt x="530" y="894"/>
                    </a:lnTo>
                    <a:lnTo>
                      <a:pt x="516" y="908"/>
                    </a:lnTo>
                    <a:close/>
                    <a:moveTo>
                      <a:pt x="464" y="851"/>
                    </a:moveTo>
                    <a:lnTo>
                      <a:pt x="490" y="880"/>
                    </a:lnTo>
                    <a:lnTo>
                      <a:pt x="504" y="868"/>
                    </a:lnTo>
                    <a:lnTo>
                      <a:pt x="478" y="840"/>
                    </a:lnTo>
                    <a:lnTo>
                      <a:pt x="464" y="851"/>
                    </a:lnTo>
                    <a:close/>
                    <a:moveTo>
                      <a:pt x="412" y="797"/>
                    </a:moveTo>
                    <a:lnTo>
                      <a:pt x="438" y="825"/>
                    </a:lnTo>
                    <a:lnTo>
                      <a:pt x="452" y="811"/>
                    </a:lnTo>
                    <a:lnTo>
                      <a:pt x="426" y="785"/>
                    </a:lnTo>
                    <a:lnTo>
                      <a:pt x="412" y="797"/>
                    </a:lnTo>
                    <a:close/>
                    <a:moveTo>
                      <a:pt x="360" y="743"/>
                    </a:moveTo>
                    <a:lnTo>
                      <a:pt x="386" y="769"/>
                    </a:lnTo>
                    <a:lnTo>
                      <a:pt x="400" y="757"/>
                    </a:lnTo>
                    <a:lnTo>
                      <a:pt x="374" y="728"/>
                    </a:lnTo>
                    <a:lnTo>
                      <a:pt x="360" y="743"/>
                    </a:lnTo>
                    <a:close/>
                    <a:moveTo>
                      <a:pt x="310" y="686"/>
                    </a:moveTo>
                    <a:lnTo>
                      <a:pt x="334" y="714"/>
                    </a:lnTo>
                    <a:lnTo>
                      <a:pt x="348" y="700"/>
                    </a:lnTo>
                    <a:lnTo>
                      <a:pt x="322" y="674"/>
                    </a:lnTo>
                    <a:lnTo>
                      <a:pt x="310" y="686"/>
                    </a:lnTo>
                    <a:close/>
                    <a:moveTo>
                      <a:pt x="258" y="631"/>
                    </a:moveTo>
                    <a:lnTo>
                      <a:pt x="284" y="657"/>
                    </a:lnTo>
                    <a:lnTo>
                      <a:pt x="298" y="646"/>
                    </a:lnTo>
                    <a:lnTo>
                      <a:pt x="272" y="617"/>
                    </a:lnTo>
                    <a:lnTo>
                      <a:pt x="258" y="631"/>
                    </a:lnTo>
                    <a:close/>
                    <a:moveTo>
                      <a:pt x="206" y="575"/>
                    </a:moveTo>
                    <a:lnTo>
                      <a:pt x="232" y="603"/>
                    </a:lnTo>
                    <a:lnTo>
                      <a:pt x="246" y="589"/>
                    </a:lnTo>
                    <a:lnTo>
                      <a:pt x="220" y="563"/>
                    </a:lnTo>
                    <a:lnTo>
                      <a:pt x="206" y="575"/>
                    </a:lnTo>
                    <a:close/>
                    <a:moveTo>
                      <a:pt x="154" y="520"/>
                    </a:moveTo>
                    <a:lnTo>
                      <a:pt x="180" y="546"/>
                    </a:lnTo>
                    <a:lnTo>
                      <a:pt x="194" y="535"/>
                    </a:lnTo>
                    <a:lnTo>
                      <a:pt x="168" y="506"/>
                    </a:lnTo>
                    <a:lnTo>
                      <a:pt x="154" y="520"/>
                    </a:lnTo>
                    <a:close/>
                    <a:moveTo>
                      <a:pt x="102" y="464"/>
                    </a:moveTo>
                    <a:lnTo>
                      <a:pt x="128" y="492"/>
                    </a:lnTo>
                    <a:lnTo>
                      <a:pt x="142" y="480"/>
                    </a:lnTo>
                    <a:lnTo>
                      <a:pt x="116" y="452"/>
                    </a:lnTo>
                    <a:lnTo>
                      <a:pt x="102" y="464"/>
                    </a:lnTo>
                    <a:close/>
                    <a:moveTo>
                      <a:pt x="52" y="409"/>
                    </a:moveTo>
                    <a:lnTo>
                      <a:pt x="78" y="438"/>
                    </a:lnTo>
                    <a:lnTo>
                      <a:pt x="90" y="423"/>
                    </a:lnTo>
                    <a:lnTo>
                      <a:pt x="66" y="395"/>
                    </a:lnTo>
                    <a:lnTo>
                      <a:pt x="52" y="409"/>
                    </a:lnTo>
                    <a:close/>
                    <a:moveTo>
                      <a:pt x="0" y="352"/>
                    </a:moveTo>
                    <a:lnTo>
                      <a:pt x="26" y="381"/>
                    </a:lnTo>
                    <a:lnTo>
                      <a:pt x="40" y="369"/>
                    </a:lnTo>
                    <a:lnTo>
                      <a:pt x="14" y="341"/>
                    </a:lnTo>
                    <a:lnTo>
                      <a:pt x="0" y="35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22">
                <a:extLst>
                  <a:ext uri="{FF2B5EF4-FFF2-40B4-BE49-F238E27FC236}">
                    <a16:creationId xmlns:a16="http://schemas.microsoft.com/office/drawing/2014/main" id="{D916E736-8147-4637-ACA6-C740FE21FD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07407" y="828031"/>
                <a:ext cx="4292136" cy="5219244"/>
              </a:xfrm>
              <a:custGeom>
                <a:avLst/>
                <a:gdLst>
                  <a:gd name="T0" fmla="*/ 1533262 w 5162"/>
                  <a:gd name="T1" fmla="*/ 4723678 h 6277"/>
                  <a:gd name="T2" fmla="*/ 1716189 w 5162"/>
                  <a:gd name="T3" fmla="*/ 4772735 h 6277"/>
                  <a:gd name="T4" fmla="*/ 1897453 w 5162"/>
                  <a:gd name="T5" fmla="*/ 4821793 h 6277"/>
                  <a:gd name="T6" fmla="*/ 2080381 w 5162"/>
                  <a:gd name="T7" fmla="*/ 4873345 h 6277"/>
                  <a:gd name="T8" fmla="*/ 2263308 w 5162"/>
                  <a:gd name="T9" fmla="*/ 4922403 h 6277"/>
                  <a:gd name="T10" fmla="*/ 2443740 w 5162"/>
                  <a:gd name="T11" fmla="*/ 4971461 h 6277"/>
                  <a:gd name="T12" fmla="*/ 2626667 w 5162"/>
                  <a:gd name="T13" fmla="*/ 5022182 h 6277"/>
                  <a:gd name="T14" fmla="*/ 2809595 w 5162"/>
                  <a:gd name="T15" fmla="*/ 5071239 h 6277"/>
                  <a:gd name="T16" fmla="*/ 2990027 w 5162"/>
                  <a:gd name="T17" fmla="*/ 5121129 h 6277"/>
                  <a:gd name="T18" fmla="*/ 3172954 w 5162"/>
                  <a:gd name="T19" fmla="*/ 5170186 h 6277"/>
                  <a:gd name="T20" fmla="*/ 3271901 w 5162"/>
                  <a:gd name="T21" fmla="*/ 5199288 h 6277"/>
                  <a:gd name="T22" fmla="*/ 3247788 w 5162"/>
                  <a:gd name="T23" fmla="*/ 5010541 h 6277"/>
                  <a:gd name="T24" fmla="*/ 3222012 w 5162"/>
                  <a:gd name="T25" fmla="*/ 4824288 h 6277"/>
                  <a:gd name="T26" fmla="*/ 3197068 w 5162"/>
                  <a:gd name="T27" fmla="*/ 4637203 h 6277"/>
                  <a:gd name="T28" fmla="*/ 3171291 w 5162"/>
                  <a:gd name="T29" fmla="*/ 4450119 h 6277"/>
                  <a:gd name="T30" fmla="*/ 3145515 w 5162"/>
                  <a:gd name="T31" fmla="*/ 4263865 h 6277"/>
                  <a:gd name="T32" fmla="*/ 3119739 w 5162"/>
                  <a:gd name="T33" fmla="*/ 4076781 h 6277"/>
                  <a:gd name="T34" fmla="*/ 3094795 w 5162"/>
                  <a:gd name="T35" fmla="*/ 3890528 h 6277"/>
                  <a:gd name="T36" fmla="*/ 3070682 w 5162"/>
                  <a:gd name="T37" fmla="*/ 3703443 h 6277"/>
                  <a:gd name="T38" fmla="*/ 3126391 w 5162"/>
                  <a:gd name="T39" fmla="*/ 3530494 h 6277"/>
                  <a:gd name="T40" fmla="*/ 3240305 w 5162"/>
                  <a:gd name="T41" fmla="*/ 3379163 h 6277"/>
                  <a:gd name="T42" fmla="*/ 3354219 w 5162"/>
                  <a:gd name="T43" fmla="*/ 3229496 h 6277"/>
                  <a:gd name="T44" fmla="*/ 3466469 w 5162"/>
                  <a:gd name="T45" fmla="*/ 3078165 h 6277"/>
                  <a:gd name="T46" fmla="*/ 3580383 w 5162"/>
                  <a:gd name="T47" fmla="*/ 2928497 h 6277"/>
                  <a:gd name="T48" fmla="*/ 3694297 w 5162"/>
                  <a:gd name="T49" fmla="*/ 2777167 h 6277"/>
                  <a:gd name="T50" fmla="*/ 3808211 w 5162"/>
                  <a:gd name="T51" fmla="*/ 2628330 h 6277"/>
                  <a:gd name="T52" fmla="*/ 3922124 w 5162"/>
                  <a:gd name="T53" fmla="*/ 2477000 h 6277"/>
                  <a:gd name="T54" fmla="*/ 4036038 w 5162"/>
                  <a:gd name="T55" fmla="*/ 2325669 h 6277"/>
                  <a:gd name="T56" fmla="*/ 4149952 w 5162"/>
                  <a:gd name="T57" fmla="*/ 2176002 h 6277"/>
                  <a:gd name="T58" fmla="*/ 4264697 w 5162"/>
                  <a:gd name="T59" fmla="*/ 2024671 h 6277"/>
                  <a:gd name="T60" fmla="*/ 4213145 w 5162"/>
                  <a:gd name="T61" fmla="*/ 1863362 h 6277"/>
                  <a:gd name="T62" fmla="*/ 4136648 w 5162"/>
                  <a:gd name="T63" fmla="*/ 1690413 h 6277"/>
                  <a:gd name="T64" fmla="*/ 4060151 w 5162"/>
                  <a:gd name="T65" fmla="*/ 1519127 h 6277"/>
                  <a:gd name="T66" fmla="*/ 3982823 w 5162"/>
                  <a:gd name="T67" fmla="*/ 1346177 h 6277"/>
                  <a:gd name="T68" fmla="*/ 3906326 w 5162"/>
                  <a:gd name="T69" fmla="*/ 1173228 h 6277"/>
                  <a:gd name="T70" fmla="*/ 3829829 w 5162"/>
                  <a:gd name="T71" fmla="*/ 1001942 h 6277"/>
                  <a:gd name="T72" fmla="*/ 3753332 w 5162"/>
                  <a:gd name="T73" fmla="*/ 828993 h 6277"/>
                  <a:gd name="T74" fmla="*/ 3676836 w 5162"/>
                  <a:gd name="T75" fmla="*/ 656043 h 6277"/>
                  <a:gd name="T76" fmla="*/ 3599507 w 5162"/>
                  <a:gd name="T77" fmla="*/ 483094 h 6277"/>
                  <a:gd name="T78" fmla="*/ 3542966 w 5162"/>
                  <a:gd name="T79" fmla="*/ 318460 h 6277"/>
                  <a:gd name="T80" fmla="*/ 3364196 w 5162"/>
                  <a:gd name="T81" fmla="*/ 300167 h 6277"/>
                  <a:gd name="T82" fmla="*/ 3175449 w 5162"/>
                  <a:gd name="T83" fmla="*/ 281043 h 6277"/>
                  <a:gd name="T84" fmla="*/ 2988364 w 5162"/>
                  <a:gd name="T85" fmla="*/ 261087 h 6277"/>
                  <a:gd name="T86" fmla="*/ 2799617 w 5162"/>
                  <a:gd name="T87" fmla="*/ 243626 h 6277"/>
                  <a:gd name="T88" fmla="*/ 2612532 w 5162"/>
                  <a:gd name="T89" fmla="*/ 223670 h 6277"/>
                  <a:gd name="T90" fmla="*/ 2423785 w 5162"/>
                  <a:gd name="T91" fmla="*/ 206209 h 6277"/>
                  <a:gd name="T92" fmla="*/ 2237532 w 5162"/>
                  <a:gd name="T93" fmla="*/ 186253 h 6277"/>
                  <a:gd name="T94" fmla="*/ 2048784 w 5162"/>
                  <a:gd name="T95" fmla="*/ 167129 h 6277"/>
                  <a:gd name="T96" fmla="*/ 1861699 w 5162"/>
                  <a:gd name="T97" fmla="*/ 148836 h 6277"/>
                  <a:gd name="T98" fmla="*/ 1672952 w 5162"/>
                  <a:gd name="T99" fmla="*/ 129712 h 6277"/>
                  <a:gd name="T100" fmla="*/ 1484204 w 5162"/>
                  <a:gd name="T101" fmla="*/ 111419 h 6277"/>
                  <a:gd name="T102" fmla="*/ 1297951 w 5162"/>
                  <a:gd name="T103" fmla="*/ 92295 h 6277"/>
                  <a:gd name="T104" fmla="*/ 1109204 w 5162"/>
                  <a:gd name="T105" fmla="*/ 72339 h 6277"/>
                  <a:gd name="T106" fmla="*/ 922119 w 5162"/>
                  <a:gd name="T107" fmla="*/ 54878 h 6277"/>
                  <a:gd name="T108" fmla="*/ 733372 w 5162"/>
                  <a:gd name="T109" fmla="*/ 34922 h 6277"/>
                  <a:gd name="T110" fmla="*/ 546287 w 5162"/>
                  <a:gd name="T111" fmla="*/ 15798 h 6277"/>
                  <a:gd name="T112" fmla="*/ 361697 w 5162"/>
                  <a:gd name="T113" fmla="*/ 21619 h 6277"/>
                  <a:gd name="T114" fmla="*/ 302661 w 5162"/>
                  <a:gd name="T115" fmla="*/ 200388 h 6277"/>
                  <a:gd name="T116" fmla="*/ 243626 w 5162"/>
                  <a:gd name="T117" fmla="*/ 380821 h 6277"/>
                  <a:gd name="T118" fmla="*/ 184590 w 5162"/>
                  <a:gd name="T119" fmla="*/ 560422 h 6277"/>
                  <a:gd name="T120" fmla="*/ 128049 w 5162"/>
                  <a:gd name="T121" fmla="*/ 739192 h 6277"/>
                  <a:gd name="T122" fmla="*/ 69013 w 5162"/>
                  <a:gd name="T123" fmla="*/ 917962 h 6277"/>
                  <a:gd name="T124" fmla="*/ 9978 w 5162"/>
                  <a:gd name="T125" fmla="*/ 1096731 h 627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5162" h="6277">
                    <a:moveTo>
                      <a:pt x="1698" y="5641"/>
                    </a:moveTo>
                    <a:lnTo>
                      <a:pt x="1662" y="5631"/>
                    </a:lnTo>
                    <a:lnTo>
                      <a:pt x="1658" y="5650"/>
                    </a:lnTo>
                    <a:lnTo>
                      <a:pt x="1693" y="5660"/>
                    </a:lnTo>
                    <a:lnTo>
                      <a:pt x="1698" y="5641"/>
                    </a:lnTo>
                    <a:close/>
                    <a:moveTo>
                      <a:pt x="1771" y="5662"/>
                    </a:moveTo>
                    <a:lnTo>
                      <a:pt x="1736" y="5650"/>
                    </a:lnTo>
                    <a:lnTo>
                      <a:pt x="1731" y="5669"/>
                    </a:lnTo>
                    <a:lnTo>
                      <a:pt x="1766" y="5679"/>
                    </a:lnTo>
                    <a:lnTo>
                      <a:pt x="1771" y="5662"/>
                    </a:lnTo>
                    <a:close/>
                    <a:moveTo>
                      <a:pt x="1844" y="5681"/>
                    </a:moveTo>
                    <a:lnTo>
                      <a:pt x="1809" y="5672"/>
                    </a:lnTo>
                    <a:lnTo>
                      <a:pt x="1804" y="5688"/>
                    </a:lnTo>
                    <a:lnTo>
                      <a:pt x="1840" y="5700"/>
                    </a:lnTo>
                    <a:lnTo>
                      <a:pt x="1844" y="5681"/>
                    </a:lnTo>
                    <a:close/>
                    <a:moveTo>
                      <a:pt x="1918" y="5700"/>
                    </a:moveTo>
                    <a:lnTo>
                      <a:pt x="1882" y="5690"/>
                    </a:lnTo>
                    <a:lnTo>
                      <a:pt x="1878" y="5709"/>
                    </a:lnTo>
                    <a:lnTo>
                      <a:pt x="1913" y="5719"/>
                    </a:lnTo>
                    <a:lnTo>
                      <a:pt x="1918" y="5700"/>
                    </a:lnTo>
                    <a:close/>
                    <a:moveTo>
                      <a:pt x="1991" y="5721"/>
                    </a:moveTo>
                    <a:lnTo>
                      <a:pt x="1956" y="5712"/>
                    </a:lnTo>
                    <a:lnTo>
                      <a:pt x="1948" y="5728"/>
                    </a:lnTo>
                    <a:lnTo>
                      <a:pt x="1986" y="5740"/>
                    </a:lnTo>
                    <a:lnTo>
                      <a:pt x="1991" y="5721"/>
                    </a:lnTo>
                    <a:close/>
                    <a:moveTo>
                      <a:pt x="2064" y="5740"/>
                    </a:moveTo>
                    <a:lnTo>
                      <a:pt x="2026" y="5731"/>
                    </a:lnTo>
                    <a:lnTo>
                      <a:pt x="2022" y="5750"/>
                    </a:lnTo>
                    <a:lnTo>
                      <a:pt x="2060" y="5759"/>
                    </a:lnTo>
                    <a:lnTo>
                      <a:pt x="2064" y="5740"/>
                    </a:lnTo>
                    <a:close/>
                    <a:moveTo>
                      <a:pt x="2138" y="5761"/>
                    </a:moveTo>
                    <a:lnTo>
                      <a:pt x="2100" y="5750"/>
                    </a:lnTo>
                    <a:lnTo>
                      <a:pt x="2095" y="5768"/>
                    </a:lnTo>
                    <a:lnTo>
                      <a:pt x="2133" y="5778"/>
                    </a:lnTo>
                    <a:lnTo>
                      <a:pt x="2138" y="5761"/>
                    </a:lnTo>
                    <a:close/>
                    <a:moveTo>
                      <a:pt x="2211" y="5780"/>
                    </a:moveTo>
                    <a:lnTo>
                      <a:pt x="2173" y="5771"/>
                    </a:lnTo>
                    <a:lnTo>
                      <a:pt x="2168" y="5790"/>
                    </a:lnTo>
                    <a:lnTo>
                      <a:pt x="2204" y="5799"/>
                    </a:lnTo>
                    <a:lnTo>
                      <a:pt x="2211" y="5780"/>
                    </a:lnTo>
                    <a:close/>
                    <a:moveTo>
                      <a:pt x="2282" y="5799"/>
                    </a:moveTo>
                    <a:lnTo>
                      <a:pt x="2246" y="5790"/>
                    </a:lnTo>
                    <a:lnTo>
                      <a:pt x="2242" y="5809"/>
                    </a:lnTo>
                    <a:lnTo>
                      <a:pt x="2277" y="5818"/>
                    </a:lnTo>
                    <a:lnTo>
                      <a:pt x="2282" y="5799"/>
                    </a:lnTo>
                    <a:close/>
                    <a:moveTo>
                      <a:pt x="2355" y="5820"/>
                    </a:moveTo>
                    <a:lnTo>
                      <a:pt x="2320" y="5811"/>
                    </a:lnTo>
                    <a:lnTo>
                      <a:pt x="2315" y="5828"/>
                    </a:lnTo>
                    <a:lnTo>
                      <a:pt x="2350" y="5839"/>
                    </a:lnTo>
                    <a:lnTo>
                      <a:pt x="2355" y="5820"/>
                    </a:lnTo>
                    <a:close/>
                    <a:moveTo>
                      <a:pt x="2428" y="5839"/>
                    </a:moveTo>
                    <a:lnTo>
                      <a:pt x="2393" y="5830"/>
                    </a:lnTo>
                    <a:lnTo>
                      <a:pt x="2388" y="5849"/>
                    </a:lnTo>
                    <a:lnTo>
                      <a:pt x="2424" y="5858"/>
                    </a:lnTo>
                    <a:lnTo>
                      <a:pt x="2428" y="5839"/>
                    </a:lnTo>
                    <a:close/>
                    <a:moveTo>
                      <a:pt x="2502" y="5861"/>
                    </a:moveTo>
                    <a:lnTo>
                      <a:pt x="2466" y="5851"/>
                    </a:lnTo>
                    <a:lnTo>
                      <a:pt x="2462" y="5868"/>
                    </a:lnTo>
                    <a:lnTo>
                      <a:pt x="2497" y="5877"/>
                    </a:lnTo>
                    <a:lnTo>
                      <a:pt x="2502" y="5861"/>
                    </a:lnTo>
                    <a:close/>
                    <a:moveTo>
                      <a:pt x="2575" y="5880"/>
                    </a:moveTo>
                    <a:lnTo>
                      <a:pt x="2537" y="5870"/>
                    </a:lnTo>
                    <a:lnTo>
                      <a:pt x="2532" y="5889"/>
                    </a:lnTo>
                    <a:lnTo>
                      <a:pt x="2570" y="5899"/>
                    </a:lnTo>
                    <a:lnTo>
                      <a:pt x="2575" y="5880"/>
                    </a:lnTo>
                    <a:close/>
                    <a:moveTo>
                      <a:pt x="2648" y="5901"/>
                    </a:moveTo>
                    <a:lnTo>
                      <a:pt x="2610" y="5889"/>
                    </a:lnTo>
                    <a:lnTo>
                      <a:pt x="2606" y="5908"/>
                    </a:lnTo>
                    <a:lnTo>
                      <a:pt x="2644" y="5917"/>
                    </a:lnTo>
                    <a:lnTo>
                      <a:pt x="2648" y="5901"/>
                    </a:lnTo>
                    <a:close/>
                    <a:moveTo>
                      <a:pt x="2722" y="5920"/>
                    </a:moveTo>
                    <a:lnTo>
                      <a:pt x="2684" y="5910"/>
                    </a:lnTo>
                    <a:lnTo>
                      <a:pt x="2679" y="5929"/>
                    </a:lnTo>
                    <a:lnTo>
                      <a:pt x="2717" y="5939"/>
                    </a:lnTo>
                    <a:lnTo>
                      <a:pt x="2722" y="5920"/>
                    </a:lnTo>
                    <a:close/>
                    <a:moveTo>
                      <a:pt x="2795" y="5939"/>
                    </a:moveTo>
                    <a:lnTo>
                      <a:pt x="2757" y="5929"/>
                    </a:lnTo>
                    <a:lnTo>
                      <a:pt x="2752" y="5948"/>
                    </a:lnTo>
                    <a:lnTo>
                      <a:pt x="2788" y="5958"/>
                    </a:lnTo>
                    <a:lnTo>
                      <a:pt x="2795" y="5939"/>
                    </a:lnTo>
                    <a:close/>
                    <a:moveTo>
                      <a:pt x="2866" y="5960"/>
                    </a:moveTo>
                    <a:lnTo>
                      <a:pt x="2830" y="5951"/>
                    </a:lnTo>
                    <a:lnTo>
                      <a:pt x="2826" y="5967"/>
                    </a:lnTo>
                    <a:lnTo>
                      <a:pt x="2861" y="5979"/>
                    </a:lnTo>
                    <a:lnTo>
                      <a:pt x="2866" y="5960"/>
                    </a:lnTo>
                    <a:close/>
                    <a:moveTo>
                      <a:pt x="2939" y="5979"/>
                    </a:moveTo>
                    <a:lnTo>
                      <a:pt x="2904" y="5969"/>
                    </a:lnTo>
                    <a:lnTo>
                      <a:pt x="2899" y="5988"/>
                    </a:lnTo>
                    <a:lnTo>
                      <a:pt x="2934" y="5998"/>
                    </a:lnTo>
                    <a:lnTo>
                      <a:pt x="2939" y="5979"/>
                    </a:lnTo>
                    <a:close/>
                    <a:moveTo>
                      <a:pt x="3012" y="6000"/>
                    </a:moveTo>
                    <a:lnTo>
                      <a:pt x="2977" y="5988"/>
                    </a:lnTo>
                    <a:lnTo>
                      <a:pt x="2972" y="6007"/>
                    </a:lnTo>
                    <a:lnTo>
                      <a:pt x="3008" y="6017"/>
                    </a:lnTo>
                    <a:lnTo>
                      <a:pt x="3012" y="6000"/>
                    </a:lnTo>
                    <a:close/>
                    <a:moveTo>
                      <a:pt x="3086" y="6019"/>
                    </a:moveTo>
                    <a:lnTo>
                      <a:pt x="3050" y="6010"/>
                    </a:lnTo>
                    <a:lnTo>
                      <a:pt x="3043" y="6029"/>
                    </a:lnTo>
                    <a:lnTo>
                      <a:pt x="3081" y="6038"/>
                    </a:lnTo>
                    <a:lnTo>
                      <a:pt x="3086" y="6019"/>
                    </a:lnTo>
                    <a:close/>
                    <a:moveTo>
                      <a:pt x="3159" y="6040"/>
                    </a:moveTo>
                    <a:lnTo>
                      <a:pt x="3121" y="6029"/>
                    </a:lnTo>
                    <a:lnTo>
                      <a:pt x="3116" y="6047"/>
                    </a:lnTo>
                    <a:lnTo>
                      <a:pt x="3154" y="6057"/>
                    </a:lnTo>
                    <a:lnTo>
                      <a:pt x="3159" y="6040"/>
                    </a:lnTo>
                    <a:close/>
                    <a:moveTo>
                      <a:pt x="3232" y="6059"/>
                    </a:moveTo>
                    <a:lnTo>
                      <a:pt x="3194" y="6050"/>
                    </a:lnTo>
                    <a:lnTo>
                      <a:pt x="3190" y="6066"/>
                    </a:lnTo>
                    <a:lnTo>
                      <a:pt x="3228" y="6078"/>
                    </a:lnTo>
                    <a:lnTo>
                      <a:pt x="3232" y="6059"/>
                    </a:lnTo>
                    <a:close/>
                    <a:moveTo>
                      <a:pt x="3306" y="6078"/>
                    </a:moveTo>
                    <a:lnTo>
                      <a:pt x="3268" y="6069"/>
                    </a:lnTo>
                    <a:lnTo>
                      <a:pt x="3263" y="6088"/>
                    </a:lnTo>
                    <a:lnTo>
                      <a:pt x="3301" y="6097"/>
                    </a:lnTo>
                    <a:lnTo>
                      <a:pt x="3306" y="6078"/>
                    </a:lnTo>
                    <a:close/>
                    <a:moveTo>
                      <a:pt x="3379" y="6099"/>
                    </a:moveTo>
                    <a:lnTo>
                      <a:pt x="3341" y="6090"/>
                    </a:lnTo>
                    <a:lnTo>
                      <a:pt x="3336" y="6107"/>
                    </a:lnTo>
                    <a:lnTo>
                      <a:pt x="3372" y="6116"/>
                    </a:lnTo>
                    <a:lnTo>
                      <a:pt x="3379" y="6099"/>
                    </a:lnTo>
                    <a:close/>
                    <a:moveTo>
                      <a:pt x="3450" y="6118"/>
                    </a:moveTo>
                    <a:lnTo>
                      <a:pt x="3414" y="6109"/>
                    </a:lnTo>
                    <a:lnTo>
                      <a:pt x="3410" y="6128"/>
                    </a:lnTo>
                    <a:lnTo>
                      <a:pt x="3445" y="6137"/>
                    </a:lnTo>
                    <a:lnTo>
                      <a:pt x="3450" y="6118"/>
                    </a:lnTo>
                    <a:close/>
                    <a:moveTo>
                      <a:pt x="3523" y="6140"/>
                    </a:moveTo>
                    <a:lnTo>
                      <a:pt x="3488" y="6128"/>
                    </a:lnTo>
                    <a:lnTo>
                      <a:pt x="3483" y="6147"/>
                    </a:lnTo>
                    <a:lnTo>
                      <a:pt x="3518" y="6156"/>
                    </a:lnTo>
                    <a:lnTo>
                      <a:pt x="3523" y="6140"/>
                    </a:lnTo>
                    <a:close/>
                    <a:moveTo>
                      <a:pt x="3596" y="6159"/>
                    </a:moveTo>
                    <a:lnTo>
                      <a:pt x="3561" y="6149"/>
                    </a:lnTo>
                    <a:lnTo>
                      <a:pt x="3556" y="6168"/>
                    </a:lnTo>
                    <a:lnTo>
                      <a:pt x="3592" y="6177"/>
                    </a:lnTo>
                    <a:lnTo>
                      <a:pt x="3596" y="6159"/>
                    </a:lnTo>
                    <a:close/>
                    <a:moveTo>
                      <a:pt x="3670" y="6177"/>
                    </a:moveTo>
                    <a:lnTo>
                      <a:pt x="3634" y="6168"/>
                    </a:lnTo>
                    <a:lnTo>
                      <a:pt x="3627" y="6187"/>
                    </a:lnTo>
                    <a:lnTo>
                      <a:pt x="3665" y="6196"/>
                    </a:lnTo>
                    <a:lnTo>
                      <a:pt x="3670" y="6177"/>
                    </a:lnTo>
                    <a:close/>
                    <a:moveTo>
                      <a:pt x="3743" y="6199"/>
                    </a:moveTo>
                    <a:lnTo>
                      <a:pt x="3705" y="6189"/>
                    </a:lnTo>
                    <a:lnTo>
                      <a:pt x="3700" y="6206"/>
                    </a:lnTo>
                    <a:lnTo>
                      <a:pt x="3738" y="6218"/>
                    </a:lnTo>
                    <a:lnTo>
                      <a:pt x="3743" y="6199"/>
                    </a:lnTo>
                    <a:close/>
                    <a:moveTo>
                      <a:pt x="3816" y="6218"/>
                    </a:moveTo>
                    <a:lnTo>
                      <a:pt x="3778" y="6208"/>
                    </a:lnTo>
                    <a:lnTo>
                      <a:pt x="3774" y="6227"/>
                    </a:lnTo>
                    <a:lnTo>
                      <a:pt x="3812" y="6237"/>
                    </a:lnTo>
                    <a:lnTo>
                      <a:pt x="3816" y="6218"/>
                    </a:lnTo>
                    <a:close/>
                    <a:moveTo>
                      <a:pt x="3890" y="6239"/>
                    </a:moveTo>
                    <a:lnTo>
                      <a:pt x="3852" y="6227"/>
                    </a:lnTo>
                    <a:lnTo>
                      <a:pt x="3847" y="6246"/>
                    </a:lnTo>
                    <a:lnTo>
                      <a:pt x="3885" y="6256"/>
                    </a:lnTo>
                    <a:lnTo>
                      <a:pt x="3890" y="6239"/>
                    </a:lnTo>
                    <a:close/>
                    <a:moveTo>
                      <a:pt x="3935" y="6253"/>
                    </a:moveTo>
                    <a:lnTo>
                      <a:pt x="3937" y="6265"/>
                    </a:lnTo>
                    <a:lnTo>
                      <a:pt x="3946" y="6265"/>
                    </a:lnTo>
                    <a:lnTo>
                      <a:pt x="3949" y="6256"/>
                    </a:lnTo>
                    <a:lnTo>
                      <a:pt x="3925" y="6248"/>
                    </a:lnTo>
                    <a:lnTo>
                      <a:pt x="3920" y="6267"/>
                    </a:lnTo>
                    <a:lnTo>
                      <a:pt x="3958" y="6277"/>
                    </a:lnTo>
                    <a:lnTo>
                      <a:pt x="3953" y="6251"/>
                    </a:lnTo>
                    <a:lnTo>
                      <a:pt x="3935" y="6253"/>
                    </a:lnTo>
                    <a:close/>
                    <a:moveTo>
                      <a:pt x="3925" y="6177"/>
                    </a:moveTo>
                    <a:lnTo>
                      <a:pt x="3930" y="6215"/>
                    </a:lnTo>
                    <a:lnTo>
                      <a:pt x="3949" y="6213"/>
                    </a:lnTo>
                    <a:lnTo>
                      <a:pt x="3944" y="6175"/>
                    </a:lnTo>
                    <a:lnTo>
                      <a:pt x="3925" y="6177"/>
                    </a:lnTo>
                    <a:close/>
                    <a:moveTo>
                      <a:pt x="3916" y="6102"/>
                    </a:moveTo>
                    <a:lnTo>
                      <a:pt x="3920" y="6140"/>
                    </a:lnTo>
                    <a:lnTo>
                      <a:pt x="3939" y="6137"/>
                    </a:lnTo>
                    <a:lnTo>
                      <a:pt x="3935" y="6099"/>
                    </a:lnTo>
                    <a:lnTo>
                      <a:pt x="3916" y="6102"/>
                    </a:lnTo>
                    <a:close/>
                    <a:moveTo>
                      <a:pt x="3906" y="6026"/>
                    </a:moveTo>
                    <a:lnTo>
                      <a:pt x="3911" y="6064"/>
                    </a:lnTo>
                    <a:lnTo>
                      <a:pt x="3930" y="6062"/>
                    </a:lnTo>
                    <a:lnTo>
                      <a:pt x="3923" y="6024"/>
                    </a:lnTo>
                    <a:lnTo>
                      <a:pt x="3906" y="6026"/>
                    </a:lnTo>
                    <a:close/>
                    <a:moveTo>
                      <a:pt x="3894" y="5953"/>
                    </a:moveTo>
                    <a:lnTo>
                      <a:pt x="3899" y="5991"/>
                    </a:lnTo>
                    <a:lnTo>
                      <a:pt x="3918" y="5988"/>
                    </a:lnTo>
                    <a:lnTo>
                      <a:pt x="3913" y="5951"/>
                    </a:lnTo>
                    <a:lnTo>
                      <a:pt x="3894" y="5953"/>
                    </a:lnTo>
                    <a:close/>
                    <a:moveTo>
                      <a:pt x="3885" y="5877"/>
                    </a:moveTo>
                    <a:lnTo>
                      <a:pt x="3890" y="5915"/>
                    </a:lnTo>
                    <a:lnTo>
                      <a:pt x="3909" y="5913"/>
                    </a:lnTo>
                    <a:lnTo>
                      <a:pt x="3904" y="5875"/>
                    </a:lnTo>
                    <a:lnTo>
                      <a:pt x="3885" y="5877"/>
                    </a:lnTo>
                    <a:close/>
                    <a:moveTo>
                      <a:pt x="3875" y="5802"/>
                    </a:moveTo>
                    <a:lnTo>
                      <a:pt x="3880" y="5839"/>
                    </a:lnTo>
                    <a:lnTo>
                      <a:pt x="3899" y="5837"/>
                    </a:lnTo>
                    <a:lnTo>
                      <a:pt x="3894" y="5799"/>
                    </a:lnTo>
                    <a:lnTo>
                      <a:pt x="3875" y="5802"/>
                    </a:lnTo>
                    <a:close/>
                    <a:moveTo>
                      <a:pt x="3864" y="5728"/>
                    </a:moveTo>
                    <a:lnTo>
                      <a:pt x="3871" y="5764"/>
                    </a:lnTo>
                    <a:lnTo>
                      <a:pt x="3887" y="5761"/>
                    </a:lnTo>
                    <a:lnTo>
                      <a:pt x="3883" y="5726"/>
                    </a:lnTo>
                    <a:lnTo>
                      <a:pt x="3864" y="5728"/>
                    </a:lnTo>
                    <a:close/>
                    <a:moveTo>
                      <a:pt x="3854" y="5653"/>
                    </a:moveTo>
                    <a:lnTo>
                      <a:pt x="3859" y="5690"/>
                    </a:lnTo>
                    <a:lnTo>
                      <a:pt x="3878" y="5688"/>
                    </a:lnTo>
                    <a:lnTo>
                      <a:pt x="3873" y="5650"/>
                    </a:lnTo>
                    <a:lnTo>
                      <a:pt x="3854" y="5653"/>
                    </a:lnTo>
                    <a:close/>
                    <a:moveTo>
                      <a:pt x="3845" y="5577"/>
                    </a:moveTo>
                    <a:lnTo>
                      <a:pt x="3849" y="5615"/>
                    </a:lnTo>
                    <a:lnTo>
                      <a:pt x="3868" y="5612"/>
                    </a:lnTo>
                    <a:lnTo>
                      <a:pt x="3864" y="5575"/>
                    </a:lnTo>
                    <a:lnTo>
                      <a:pt x="3845" y="5577"/>
                    </a:lnTo>
                    <a:close/>
                    <a:moveTo>
                      <a:pt x="3835" y="5501"/>
                    </a:moveTo>
                    <a:lnTo>
                      <a:pt x="3840" y="5539"/>
                    </a:lnTo>
                    <a:lnTo>
                      <a:pt x="3859" y="5537"/>
                    </a:lnTo>
                    <a:lnTo>
                      <a:pt x="3852" y="5499"/>
                    </a:lnTo>
                    <a:lnTo>
                      <a:pt x="3835" y="5501"/>
                    </a:lnTo>
                    <a:close/>
                    <a:moveTo>
                      <a:pt x="3823" y="5428"/>
                    </a:moveTo>
                    <a:lnTo>
                      <a:pt x="3828" y="5466"/>
                    </a:lnTo>
                    <a:lnTo>
                      <a:pt x="3847" y="5463"/>
                    </a:lnTo>
                    <a:lnTo>
                      <a:pt x="3842" y="5426"/>
                    </a:lnTo>
                    <a:lnTo>
                      <a:pt x="3823" y="5428"/>
                    </a:lnTo>
                    <a:close/>
                    <a:moveTo>
                      <a:pt x="3814" y="5352"/>
                    </a:moveTo>
                    <a:lnTo>
                      <a:pt x="3819" y="5390"/>
                    </a:lnTo>
                    <a:lnTo>
                      <a:pt x="3838" y="5388"/>
                    </a:lnTo>
                    <a:lnTo>
                      <a:pt x="3833" y="5350"/>
                    </a:lnTo>
                    <a:lnTo>
                      <a:pt x="3814" y="5352"/>
                    </a:lnTo>
                    <a:close/>
                    <a:moveTo>
                      <a:pt x="3804" y="5277"/>
                    </a:moveTo>
                    <a:lnTo>
                      <a:pt x="3809" y="5315"/>
                    </a:lnTo>
                    <a:lnTo>
                      <a:pt x="3828" y="5312"/>
                    </a:lnTo>
                    <a:lnTo>
                      <a:pt x="3823" y="5274"/>
                    </a:lnTo>
                    <a:lnTo>
                      <a:pt x="3804" y="5277"/>
                    </a:lnTo>
                    <a:close/>
                    <a:moveTo>
                      <a:pt x="3793" y="5203"/>
                    </a:moveTo>
                    <a:lnTo>
                      <a:pt x="3800" y="5239"/>
                    </a:lnTo>
                    <a:lnTo>
                      <a:pt x="3816" y="5237"/>
                    </a:lnTo>
                    <a:lnTo>
                      <a:pt x="3812" y="5201"/>
                    </a:lnTo>
                    <a:lnTo>
                      <a:pt x="3793" y="5203"/>
                    </a:lnTo>
                    <a:close/>
                    <a:moveTo>
                      <a:pt x="3783" y="5128"/>
                    </a:moveTo>
                    <a:lnTo>
                      <a:pt x="3788" y="5166"/>
                    </a:lnTo>
                    <a:lnTo>
                      <a:pt x="3807" y="5163"/>
                    </a:lnTo>
                    <a:lnTo>
                      <a:pt x="3802" y="5125"/>
                    </a:lnTo>
                    <a:lnTo>
                      <a:pt x="3783" y="5128"/>
                    </a:lnTo>
                    <a:close/>
                    <a:moveTo>
                      <a:pt x="3774" y="5052"/>
                    </a:moveTo>
                    <a:lnTo>
                      <a:pt x="3778" y="5090"/>
                    </a:lnTo>
                    <a:lnTo>
                      <a:pt x="3797" y="5088"/>
                    </a:lnTo>
                    <a:lnTo>
                      <a:pt x="3793" y="5050"/>
                    </a:lnTo>
                    <a:lnTo>
                      <a:pt x="3774" y="5052"/>
                    </a:lnTo>
                    <a:close/>
                    <a:moveTo>
                      <a:pt x="3764" y="4976"/>
                    </a:moveTo>
                    <a:lnTo>
                      <a:pt x="3769" y="5014"/>
                    </a:lnTo>
                    <a:lnTo>
                      <a:pt x="3788" y="5012"/>
                    </a:lnTo>
                    <a:lnTo>
                      <a:pt x="3781" y="4974"/>
                    </a:lnTo>
                    <a:lnTo>
                      <a:pt x="3764" y="4976"/>
                    </a:lnTo>
                    <a:close/>
                    <a:moveTo>
                      <a:pt x="3752" y="4903"/>
                    </a:moveTo>
                    <a:lnTo>
                      <a:pt x="3757" y="4941"/>
                    </a:lnTo>
                    <a:lnTo>
                      <a:pt x="3776" y="4939"/>
                    </a:lnTo>
                    <a:lnTo>
                      <a:pt x="3771" y="4901"/>
                    </a:lnTo>
                    <a:lnTo>
                      <a:pt x="3752" y="4903"/>
                    </a:lnTo>
                    <a:close/>
                    <a:moveTo>
                      <a:pt x="3743" y="4828"/>
                    </a:moveTo>
                    <a:lnTo>
                      <a:pt x="3748" y="4865"/>
                    </a:lnTo>
                    <a:lnTo>
                      <a:pt x="3767" y="4863"/>
                    </a:lnTo>
                    <a:lnTo>
                      <a:pt x="3762" y="4825"/>
                    </a:lnTo>
                    <a:lnTo>
                      <a:pt x="3743" y="4828"/>
                    </a:lnTo>
                    <a:close/>
                    <a:moveTo>
                      <a:pt x="3734" y="4752"/>
                    </a:moveTo>
                    <a:lnTo>
                      <a:pt x="3738" y="4790"/>
                    </a:lnTo>
                    <a:lnTo>
                      <a:pt x="3757" y="4787"/>
                    </a:lnTo>
                    <a:lnTo>
                      <a:pt x="3752" y="4749"/>
                    </a:lnTo>
                    <a:lnTo>
                      <a:pt x="3734" y="4752"/>
                    </a:lnTo>
                    <a:close/>
                    <a:moveTo>
                      <a:pt x="3722" y="4679"/>
                    </a:moveTo>
                    <a:lnTo>
                      <a:pt x="3729" y="4716"/>
                    </a:lnTo>
                    <a:lnTo>
                      <a:pt x="3748" y="4712"/>
                    </a:lnTo>
                    <a:lnTo>
                      <a:pt x="3741" y="4676"/>
                    </a:lnTo>
                    <a:lnTo>
                      <a:pt x="3722" y="4679"/>
                    </a:lnTo>
                    <a:close/>
                    <a:moveTo>
                      <a:pt x="3712" y="4603"/>
                    </a:moveTo>
                    <a:lnTo>
                      <a:pt x="3717" y="4641"/>
                    </a:lnTo>
                    <a:lnTo>
                      <a:pt x="3736" y="4638"/>
                    </a:lnTo>
                    <a:lnTo>
                      <a:pt x="3731" y="4601"/>
                    </a:lnTo>
                    <a:lnTo>
                      <a:pt x="3712" y="4603"/>
                    </a:lnTo>
                    <a:close/>
                    <a:moveTo>
                      <a:pt x="3703" y="4527"/>
                    </a:moveTo>
                    <a:lnTo>
                      <a:pt x="3708" y="4565"/>
                    </a:lnTo>
                    <a:lnTo>
                      <a:pt x="3726" y="4563"/>
                    </a:lnTo>
                    <a:lnTo>
                      <a:pt x="3722" y="4525"/>
                    </a:lnTo>
                    <a:lnTo>
                      <a:pt x="3703" y="4527"/>
                    </a:lnTo>
                    <a:close/>
                    <a:moveTo>
                      <a:pt x="3693" y="4454"/>
                    </a:moveTo>
                    <a:lnTo>
                      <a:pt x="3698" y="4489"/>
                    </a:lnTo>
                    <a:lnTo>
                      <a:pt x="3717" y="4487"/>
                    </a:lnTo>
                    <a:lnTo>
                      <a:pt x="3712" y="4449"/>
                    </a:lnTo>
                    <a:lnTo>
                      <a:pt x="3693" y="4454"/>
                    </a:lnTo>
                    <a:close/>
                    <a:moveTo>
                      <a:pt x="3682" y="4378"/>
                    </a:moveTo>
                    <a:lnTo>
                      <a:pt x="3686" y="4416"/>
                    </a:lnTo>
                    <a:lnTo>
                      <a:pt x="3705" y="4414"/>
                    </a:lnTo>
                    <a:lnTo>
                      <a:pt x="3700" y="4376"/>
                    </a:lnTo>
                    <a:lnTo>
                      <a:pt x="3682" y="4378"/>
                    </a:lnTo>
                    <a:close/>
                    <a:moveTo>
                      <a:pt x="3712" y="4307"/>
                    </a:moveTo>
                    <a:lnTo>
                      <a:pt x="3691" y="4336"/>
                    </a:lnTo>
                    <a:lnTo>
                      <a:pt x="3705" y="4348"/>
                    </a:lnTo>
                    <a:lnTo>
                      <a:pt x="3729" y="4317"/>
                    </a:lnTo>
                    <a:lnTo>
                      <a:pt x="3712" y="4307"/>
                    </a:lnTo>
                    <a:close/>
                    <a:moveTo>
                      <a:pt x="3760" y="4246"/>
                    </a:moveTo>
                    <a:lnTo>
                      <a:pt x="3736" y="4277"/>
                    </a:lnTo>
                    <a:lnTo>
                      <a:pt x="3752" y="4288"/>
                    </a:lnTo>
                    <a:lnTo>
                      <a:pt x="3774" y="4258"/>
                    </a:lnTo>
                    <a:lnTo>
                      <a:pt x="3760" y="4246"/>
                    </a:lnTo>
                    <a:close/>
                    <a:moveTo>
                      <a:pt x="3804" y="4184"/>
                    </a:moveTo>
                    <a:lnTo>
                      <a:pt x="3781" y="4215"/>
                    </a:lnTo>
                    <a:lnTo>
                      <a:pt x="3797" y="4227"/>
                    </a:lnTo>
                    <a:lnTo>
                      <a:pt x="3819" y="4196"/>
                    </a:lnTo>
                    <a:lnTo>
                      <a:pt x="3804" y="4184"/>
                    </a:lnTo>
                    <a:close/>
                    <a:moveTo>
                      <a:pt x="3849" y="4125"/>
                    </a:moveTo>
                    <a:lnTo>
                      <a:pt x="3828" y="4156"/>
                    </a:lnTo>
                    <a:lnTo>
                      <a:pt x="3842" y="4168"/>
                    </a:lnTo>
                    <a:lnTo>
                      <a:pt x="3866" y="4137"/>
                    </a:lnTo>
                    <a:lnTo>
                      <a:pt x="3849" y="4125"/>
                    </a:lnTo>
                    <a:close/>
                    <a:moveTo>
                      <a:pt x="3897" y="4064"/>
                    </a:moveTo>
                    <a:lnTo>
                      <a:pt x="3873" y="4095"/>
                    </a:lnTo>
                    <a:lnTo>
                      <a:pt x="3887" y="4106"/>
                    </a:lnTo>
                    <a:lnTo>
                      <a:pt x="3911" y="4076"/>
                    </a:lnTo>
                    <a:lnTo>
                      <a:pt x="3897" y="4064"/>
                    </a:lnTo>
                    <a:close/>
                    <a:moveTo>
                      <a:pt x="3942" y="4005"/>
                    </a:moveTo>
                    <a:lnTo>
                      <a:pt x="3918" y="4035"/>
                    </a:lnTo>
                    <a:lnTo>
                      <a:pt x="3935" y="4045"/>
                    </a:lnTo>
                    <a:lnTo>
                      <a:pt x="3956" y="4017"/>
                    </a:lnTo>
                    <a:lnTo>
                      <a:pt x="3942" y="4005"/>
                    </a:lnTo>
                    <a:close/>
                    <a:moveTo>
                      <a:pt x="3987" y="3943"/>
                    </a:moveTo>
                    <a:lnTo>
                      <a:pt x="3965" y="3974"/>
                    </a:lnTo>
                    <a:lnTo>
                      <a:pt x="3979" y="3986"/>
                    </a:lnTo>
                    <a:lnTo>
                      <a:pt x="4003" y="3955"/>
                    </a:lnTo>
                    <a:lnTo>
                      <a:pt x="3987" y="3943"/>
                    </a:lnTo>
                    <a:close/>
                    <a:moveTo>
                      <a:pt x="4034" y="3884"/>
                    </a:moveTo>
                    <a:lnTo>
                      <a:pt x="4010" y="3915"/>
                    </a:lnTo>
                    <a:lnTo>
                      <a:pt x="4024" y="3924"/>
                    </a:lnTo>
                    <a:lnTo>
                      <a:pt x="4048" y="3896"/>
                    </a:lnTo>
                    <a:lnTo>
                      <a:pt x="4034" y="3884"/>
                    </a:lnTo>
                    <a:close/>
                    <a:moveTo>
                      <a:pt x="4079" y="3823"/>
                    </a:moveTo>
                    <a:lnTo>
                      <a:pt x="4055" y="3853"/>
                    </a:lnTo>
                    <a:lnTo>
                      <a:pt x="4072" y="3865"/>
                    </a:lnTo>
                    <a:lnTo>
                      <a:pt x="4093" y="3835"/>
                    </a:lnTo>
                    <a:lnTo>
                      <a:pt x="4079" y="3823"/>
                    </a:lnTo>
                    <a:close/>
                    <a:moveTo>
                      <a:pt x="4124" y="3764"/>
                    </a:moveTo>
                    <a:lnTo>
                      <a:pt x="4102" y="3794"/>
                    </a:lnTo>
                    <a:lnTo>
                      <a:pt x="4117" y="3804"/>
                    </a:lnTo>
                    <a:lnTo>
                      <a:pt x="4140" y="3775"/>
                    </a:lnTo>
                    <a:lnTo>
                      <a:pt x="4124" y="3764"/>
                    </a:lnTo>
                    <a:close/>
                    <a:moveTo>
                      <a:pt x="4169" y="3702"/>
                    </a:moveTo>
                    <a:lnTo>
                      <a:pt x="4147" y="3733"/>
                    </a:lnTo>
                    <a:lnTo>
                      <a:pt x="4162" y="3745"/>
                    </a:lnTo>
                    <a:lnTo>
                      <a:pt x="4185" y="3714"/>
                    </a:lnTo>
                    <a:lnTo>
                      <a:pt x="4169" y="3702"/>
                    </a:lnTo>
                    <a:close/>
                    <a:moveTo>
                      <a:pt x="4216" y="3643"/>
                    </a:moveTo>
                    <a:lnTo>
                      <a:pt x="4192" y="3674"/>
                    </a:lnTo>
                    <a:lnTo>
                      <a:pt x="4206" y="3683"/>
                    </a:lnTo>
                    <a:lnTo>
                      <a:pt x="4230" y="3655"/>
                    </a:lnTo>
                    <a:lnTo>
                      <a:pt x="4216" y="3643"/>
                    </a:lnTo>
                    <a:close/>
                    <a:moveTo>
                      <a:pt x="4261" y="3582"/>
                    </a:moveTo>
                    <a:lnTo>
                      <a:pt x="4237" y="3612"/>
                    </a:lnTo>
                    <a:lnTo>
                      <a:pt x="4254" y="3624"/>
                    </a:lnTo>
                    <a:lnTo>
                      <a:pt x="4275" y="3593"/>
                    </a:lnTo>
                    <a:lnTo>
                      <a:pt x="4261" y="3582"/>
                    </a:lnTo>
                    <a:close/>
                    <a:moveTo>
                      <a:pt x="4306" y="3522"/>
                    </a:moveTo>
                    <a:lnTo>
                      <a:pt x="4284" y="3551"/>
                    </a:lnTo>
                    <a:lnTo>
                      <a:pt x="4299" y="3563"/>
                    </a:lnTo>
                    <a:lnTo>
                      <a:pt x="4322" y="3534"/>
                    </a:lnTo>
                    <a:lnTo>
                      <a:pt x="4306" y="3522"/>
                    </a:lnTo>
                    <a:close/>
                    <a:moveTo>
                      <a:pt x="4353" y="3461"/>
                    </a:moveTo>
                    <a:lnTo>
                      <a:pt x="4329" y="3492"/>
                    </a:lnTo>
                    <a:lnTo>
                      <a:pt x="4344" y="3504"/>
                    </a:lnTo>
                    <a:lnTo>
                      <a:pt x="4367" y="3473"/>
                    </a:lnTo>
                    <a:lnTo>
                      <a:pt x="4353" y="3461"/>
                    </a:lnTo>
                    <a:close/>
                    <a:moveTo>
                      <a:pt x="4398" y="3402"/>
                    </a:moveTo>
                    <a:lnTo>
                      <a:pt x="4374" y="3430"/>
                    </a:lnTo>
                    <a:lnTo>
                      <a:pt x="4391" y="3442"/>
                    </a:lnTo>
                    <a:lnTo>
                      <a:pt x="4412" y="3411"/>
                    </a:lnTo>
                    <a:lnTo>
                      <a:pt x="4398" y="3402"/>
                    </a:lnTo>
                    <a:close/>
                    <a:moveTo>
                      <a:pt x="4443" y="3340"/>
                    </a:moveTo>
                    <a:lnTo>
                      <a:pt x="4422" y="3371"/>
                    </a:lnTo>
                    <a:lnTo>
                      <a:pt x="4436" y="3383"/>
                    </a:lnTo>
                    <a:lnTo>
                      <a:pt x="4459" y="3352"/>
                    </a:lnTo>
                    <a:lnTo>
                      <a:pt x="4443" y="3340"/>
                    </a:lnTo>
                    <a:close/>
                    <a:moveTo>
                      <a:pt x="4490" y="3281"/>
                    </a:moveTo>
                    <a:lnTo>
                      <a:pt x="4467" y="3310"/>
                    </a:lnTo>
                    <a:lnTo>
                      <a:pt x="4481" y="3321"/>
                    </a:lnTo>
                    <a:lnTo>
                      <a:pt x="4504" y="3291"/>
                    </a:lnTo>
                    <a:lnTo>
                      <a:pt x="4490" y="3281"/>
                    </a:lnTo>
                    <a:close/>
                    <a:moveTo>
                      <a:pt x="4535" y="3220"/>
                    </a:moveTo>
                    <a:lnTo>
                      <a:pt x="4511" y="3251"/>
                    </a:lnTo>
                    <a:lnTo>
                      <a:pt x="4528" y="3262"/>
                    </a:lnTo>
                    <a:lnTo>
                      <a:pt x="4549" y="3232"/>
                    </a:lnTo>
                    <a:lnTo>
                      <a:pt x="4535" y="3220"/>
                    </a:lnTo>
                    <a:close/>
                    <a:moveTo>
                      <a:pt x="4580" y="3161"/>
                    </a:moveTo>
                    <a:lnTo>
                      <a:pt x="4559" y="3189"/>
                    </a:lnTo>
                    <a:lnTo>
                      <a:pt x="4573" y="3201"/>
                    </a:lnTo>
                    <a:lnTo>
                      <a:pt x="4597" y="3170"/>
                    </a:lnTo>
                    <a:lnTo>
                      <a:pt x="4580" y="3161"/>
                    </a:lnTo>
                    <a:close/>
                    <a:moveTo>
                      <a:pt x="4625" y="3099"/>
                    </a:moveTo>
                    <a:lnTo>
                      <a:pt x="4604" y="3130"/>
                    </a:lnTo>
                    <a:lnTo>
                      <a:pt x="4618" y="3142"/>
                    </a:lnTo>
                    <a:lnTo>
                      <a:pt x="4641" y="3111"/>
                    </a:lnTo>
                    <a:lnTo>
                      <a:pt x="4625" y="3099"/>
                    </a:lnTo>
                    <a:close/>
                    <a:moveTo>
                      <a:pt x="4672" y="3038"/>
                    </a:moveTo>
                    <a:lnTo>
                      <a:pt x="4649" y="3069"/>
                    </a:lnTo>
                    <a:lnTo>
                      <a:pt x="4663" y="3080"/>
                    </a:lnTo>
                    <a:lnTo>
                      <a:pt x="4686" y="3050"/>
                    </a:lnTo>
                    <a:lnTo>
                      <a:pt x="4672" y="3038"/>
                    </a:lnTo>
                    <a:close/>
                    <a:moveTo>
                      <a:pt x="4717" y="2979"/>
                    </a:moveTo>
                    <a:lnTo>
                      <a:pt x="4694" y="3009"/>
                    </a:lnTo>
                    <a:lnTo>
                      <a:pt x="4710" y="3021"/>
                    </a:lnTo>
                    <a:lnTo>
                      <a:pt x="4731" y="2990"/>
                    </a:lnTo>
                    <a:lnTo>
                      <a:pt x="4717" y="2979"/>
                    </a:lnTo>
                    <a:close/>
                    <a:moveTo>
                      <a:pt x="4762" y="2917"/>
                    </a:moveTo>
                    <a:lnTo>
                      <a:pt x="4741" y="2948"/>
                    </a:lnTo>
                    <a:lnTo>
                      <a:pt x="4755" y="2960"/>
                    </a:lnTo>
                    <a:lnTo>
                      <a:pt x="4779" y="2929"/>
                    </a:lnTo>
                    <a:lnTo>
                      <a:pt x="4762" y="2917"/>
                    </a:lnTo>
                    <a:close/>
                    <a:moveTo>
                      <a:pt x="4809" y="2858"/>
                    </a:moveTo>
                    <a:lnTo>
                      <a:pt x="4786" y="2889"/>
                    </a:lnTo>
                    <a:lnTo>
                      <a:pt x="4800" y="2901"/>
                    </a:lnTo>
                    <a:lnTo>
                      <a:pt x="4824" y="2870"/>
                    </a:lnTo>
                    <a:lnTo>
                      <a:pt x="4809" y="2858"/>
                    </a:lnTo>
                    <a:close/>
                    <a:moveTo>
                      <a:pt x="4854" y="2797"/>
                    </a:moveTo>
                    <a:lnTo>
                      <a:pt x="4831" y="2827"/>
                    </a:lnTo>
                    <a:lnTo>
                      <a:pt x="4847" y="2839"/>
                    </a:lnTo>
                    <a:lnTo>
                      <a:pt x="4868" y="2808"/>
                    </a:lnTo>
                    <a:lnTo>
                      <a:pt x="4854" y="2797"/>
                    </a:lnTo>
                    <a:close/>
                    <a:moveTo>
                      <a:pt x="4899" y="2738"/>
                    </a:moveTo>
                    <a:lnTo>
                      <a:pt x="4878" y="2768"/>
                    </a:lnTo>
                    <a:lnTo>
                      <a:pt x="4892" y="2778"/>
                    </a:lnTo>
                    <a:lnTo>
                      <a:pt x="4916" y="2749"/>
                    </a:lnTo>
                    <a:lnTo>
                      <a:pt x="4899" y="2738"/>
                    </a:lnTo>
                    <a:close/>
                    <a:moveTo>
                      <a:pt x="4947" y="2676"/>
                    </a:moveTo>
                    <a:lnTo>
                      <a:pt x="4923" y="2707"/>
                    </a:lnTo>
                    <a:lnTo>
                      <a:pt x="4937" y="2719"/>
                    </a:lnTo>
                    <a:lnTo>
                      <a:pt x="4961" y="2688"/>
                    </a:lnTo>
                    <a:lnTo>
                      <a:pt x="4947" y="2676"/>
                    </a:lnTo>
                    <a:close/>
                    <a:moveTo>
                      <a:pt x="4991" y="2617"/>
                    </a:moveTo>
                    <a:lnTo>
                      <a:pt x="4968" y="2648"/>
                    </a:lnTo>
                    <a:lnTo>
                      <a:pt x="4984" y="2657"/>
                    </a:lnTo>
                    <a:lnTo>
                      <a:pt x="5006" y="2629"/>
                    </a:lnTo>
                    <a:lnTo>
                      <a:pt x="4991" y="2617"/>
                    </a:lnTo>
                    <a:close/>
                    <a:moveTo>
                      <a:pt x="5036" y="2555"/>
                    </a:moveTo>
                    <a:lnTo>
                      <a:pt x="5015" y="2586"/>
                    </a:lnTo>
                    <a:lnTo>
                      <a:pt x="5029" y="2598"/>
                    </a:lnTo>
                    <a:lnTo>
                      <a:pt x="5053" y="2567"/>
                    </a:lnTo>
                    <a:lnTo>
                      <a:pt x="5036" y="2555"/>
                    </a:lnTo>
                    <a:close/>
                    <a:moveTo>
                      <a:pt x="5081" y="2496"/>
                    </a:moveTo>
                    <a:lnTo>
                      <a:pt x="5060" y="2527"/>
                    </a:lnTo>
                    <a:lnTo>
                      <a:pt x="5074" y="2537"/>
                    </a:lnTo>
                    <a:lnTo>
                      <a:pt x="5098" y="2508"/>
                    </a:lnTo>
                    <a:lnTo>
                      <a:pt x="5081" y="2496"/>
                    </a:lnTo>
                    <a:close/>
                    <a:moveTo>
                      <a:pt x="5129" y="2435"/>
                    </a:moveTo>
                    <a:lnTo>
                      <a:pt x="5105" y="2466"/>
                    </a:lnTo>
                    <a:lnTo>
                      <a:pt x="5119" y="2477"/>
                    </a:lnTo>
                    <a:lnTo>
                      <a:pt x="5143" y="2447"/>
                    </a:lnTo>
                    <a:lnTo>
                      <a:pt x="5129" y="2435"/>
                    </a:lnTo>
                    <a:close/>
                    <a:moveTo>
                      <a:pt x="5129" y="2381"/>
                    </a:moveTo>
                    <a:lnTo>
                      <a:pt x="5143" y="2414"/>
                    </a:lnTo>
                    <a:lnTo>
                      <a:pt x="5162" y="2407"/>
                    </a:lnTo>
                    <a:lnTo>
                      <a:pt x="5145" y="2371"/>
                    </a:lnTo>
                    <a:lnTo>
                      <a:pt x="5129" y="2381"/>
                    </a:lnTo>
                    <a:close/>
                    <a:moveTo>
                      <a:pt x="5098" y="2310"/>
                    </a:moveTo>
                    <a:lnTo>
                      <a:pt x="5112" y="2345"/>
                    </a:lnTo>
                    <a:lnTo>
                      <a:pt x="5131" y="2338"/>
                    </a:lnTo>
                    <a:lnTo>
                      <a:pt x="5114" y="2302"/>
                    </a:lnTo>
                    <a:lnTo>
                      <a:pt x="5098" y="2310"/>
                    </a:lnTo>
                    <a:close/>
                    <a:moveTo>
                      <a:pt x="5067" y="2241"/>
                    </a:moveTo>
                    <a:lnTo>
                      <a:pt x="5081" y="2276"/>
                    </a:lnTo>
                    <a:lnTo>
                      <a:pt x="5100" y="2267"/>
                    </a:lnTo>
                    <a:lnTo>
                      <a:pt x="5084" y="2234"/>
                    </a:lnTo>
                    <a:lnTo>
                      <a:pt x="5067" y="2241"/>
                    </a:lnTo>
                    <a:close/>
                    <a:moveTo>
                      <a:pt x="5036" y="2172"/>
                    </a:moveTo>
                    <a:lnTo>
                      <a:pt x="5051" y="2206"/>
                    </a:lnTo>
                    <a:lnTo>
                      <a:pt x="5069" y="2198"/>
                    </a:lnTo>
                    <a:lnTo>
                      <a:pt x="5053" y="2165"/>
                    </a:lnTo>
                    <a:lnTo>
                      <a:pt x="5036" y="2172"/>
                    </a:lnTo>
                    <a:close/>
                    <a:moveTo>
                      <a:pt x="5006" y="2104"/>
                    </a:moveTo>
                    <a:lnTo>
                      <a:pt x="5020" y="2137"/>
                    </a:lnTo>
                    <a:lnTo>
                      <a:pt x="5039" y="2130"/>
                    </a:lnTo>
                    <a:lnTo>
                      <a:pt x="5022" y="2094"/>
                    </a:lnTo>
                    <a:lnTo>
                      <a:pt x="5006" y="2104"/>
                    </a:lnTo>
                    <a:close/>
                    <a:moveTo>
                      <a:pt x="4975" y="2033"/>
                    </a:moveTo>
                    <a:lnTo>
                      <a:pt x="4989" y="2068"/>
                    </a:lnTo>
                    <a:lnTo>
                      <a:pt x="5008" y="2061"/>
                    </a:lnTo>
                    <a:lnTo>
                      <a:pt x="4991" y="2026"/>
                    </a:lnTo>
                    <a:lnTo>
                      <a:pt x="4975" y="2033"/>
                    </a:lnTo>
                    <a:close/>
                    <a:moveTo>
                      <a:pt x="4944" y="1964"/>
                    </a:moveTo>
                    <a:lnTo>
                      <a:pt x="4958" y="2000"/>
                    </a:lnTo>
                    <a:lnTo>
                      <a:pt x="4977" y="1993"/>
                    </a:lnTo>
                    <a:lnTo>
                      <a:pt x="4961" y="1957"/>
                    </a:lnTo>
                    <a:lnTo>
                      <a:pt x="4944" y="1964"/>
                    </a:lnTo>
                    <a:close/>
                    <a:moveTo>
                      <a:pt x="4913" y="1896"/>
                    </a:moveTo>
                    <a:lnTo>
                      <a:pt x="4928" y="1931"/>
                    </a:lnTo>
                    <a:lnTo>
                      <a:pt x="4947" y="1922"/>
                    </a:lnTo>
                    <a:lnTo>
                      <a:pt x="4930" y="1889"/>
                    </a:lnTo>
                    <a:lnTo>
                      <a:pt x="4913" y="1896"/>
                    </a:lnTo>
                    <a:close/>
                    <a:moveTo>
                      <a:pt x="4883" y="1827"/>
                    </a:moveTo>
                    <a:lnTo>
                      <a:pt x="4897" y="1860"/>
                    </a:lnTo>
                    <a:lnTo>
                      <a:pt x="4916" y="1853"/>
                    </a:lnTo>
                    <a:lnTo>
                      <a:pt x="4899" y="1818"/>
                    </a:lnTo>
                    <a:lnTo>
                      <a:pt x="4883" y="1827"/>
                    </a:lnTo>
                    <a:close/>
                    <a:moveTo>
                      <a:pt x="4852" y="1756"/>
                    </a:moveTo>
                    <a:lnTo>
                      <a:pt x="4866" y="1792"/>
                    </a:lnTo>
                    <a:lnTo>
                      <a:pt x="4885" y="1785"/>
                    </a:lnTo>
                    <a:lnTo>
                      <a:pt x="4868" y="1749"/>
                    </a:lnTo>
                    <a:lnTo>
                      <a:pt x="4852" y="1756"/>
                    </a:lnTo>
                    <a:close/>
                    <a:moveTo>
                      <a:pt x="4821" y="1688"/>
                    </a:moveTo>
                    <a:lnTo>
                      <a:pt x="4835" y="1723"/>
                    </a:lnTo>
                    <a:lnTo>
                      <a:pt x="4854" y="1716"/>
                    </a:lnTo>
                    <a:lnTo>
                      <a:pt x="4838" y="1681"/>
                    </a:lnTo>
                    <a:lnTo>
                      <a:pt x="4821" y="1688"/>
                    </a:lnTo>
                    <a:close/>
                    <a:moveTo>
                      <a:pt x="4790" y="1619"/>
                    </a:moveTo>
                    <a:lnTo>
                      <a:pt x="4805" y="1655"/>
                    </a:lnTo>
                    <a:lnTo>
                      <a:pt x="4824" y="1645"/>
                    </a:lnTo>
                    <a:lnTo>
                      <a:pt x="4807" y="1612"/>
                    </a:lnTo>
                    <a:lnTo>
                      <a:pt x="4790" y="1619"/>
                    </a:lnTo>
                    <a:close/>
                    <a:moveTo>
                      <a:pt x="4760" y="1551"/>
                    </a:moveTo>
                    <a:lnTo>
                      <a:pt x="4774" y="1584"/>
                    </a:lnTo>
                    <a:lnTo>
                      <a:pt x="4793" y="1577"/>
                    </a:lnTo>
                    <a:lnTo>
                      <a:pt x="4776" y="1541"/>
                    </a:lnTo>
                    <a:lnTo>
                      <a:pt x="4760" y="1551"/>
                    </a:lnTo>
                    <a:close/>
                    <a:moveTo>
                      <a:pt x="4729" y="1480"/>
                    </a:moveTo>
                    <a:lnTo>
                      <a:pt x="4743" y="1515"/>
                    </a:lnTo>
                    <a:lnTo>
                      <a:pt x="4762" y="1508"/>
                    </a:lnTo>
                    <a:lnTo>
                      <a:pt x="4746" y="1473"/>
                    </a:lnTo>
                    <a:lnTo>
                      <a:pt x="4729" y="1480"/>
                    </a:lnTo>
                    <a:close/>
                    <a:moveTo>
                      <a:pt x="4698" y="1411"/>
                    </a:moveTo>
                    <a:lnTo>
                      <a:pt x="4712" y="1447"/>
                    </a:lnTo>
                    <a:lnTo>
                      <a:pt x="4731" y="1440"/>
                    </a:lnTo>
                    <a:lnTo>
                      <a:pt x="4715" y="1404"/>
                    </a:lnTo>
                    <a:lnTo>
                      <a:pt x="4698" y="1411"/>
                    </a:lnTo>
                    <a:close/>
                    <a:moveTo>
                      <a:pt x="4668" y="1343"/>
                    </a:moveTo>
                    <a:lnTo>
                      <a:pt x="4682" y="1378"/>
                    </a:lnTo>
                    <a:lnTo>
                      <a:pt x="4701" y="1369"/>
                    </a:lnTo>
                    <a:lnTo>
                      <a:pt x="4684" y="1336"/>
                    </a:lnTo>
                    <a:lnTo>
                      <a:pt x="4668" y="1343"/>
                    </a:lnTo>
                    <a:close/>
                    <a:moveTo>
                      <a:pt x="4637" y="1274"/>
                    </a:moveTo>
                    <a:lnTo>
                      <a:pt x="4651" y="1307"/>
                    </a:lnTo>
                    <a:lnTo>
                      <a:pt x="4670" y="1300"/>
                    </a:lnTo>
                    <a:lnTo>
                      <a:pt x="4653" y="1267"/>
                    </a:lnTo>
                    <a:lnTo>
                      <a:pt x="4637" y="1274"/>
                    </a:lnTo>
                    <a:close/>
                    <a:moveTo>
                      <a:pt x="4606" y="1205"/>
                    </a:moveTo>
                    <a:lnTo>
                      <a:pt x="4620" y="1239"/>
                    </a:lnTo>
                    <a:lnTo>
                      <a:pt x="4639" y="1231"/>
                    </a:lnTo>
                    <a:lnTo>
                      <a:pt x="4623" y="1196"/>
                    </a:lnTo>
                    <a:lnTo>
                      <a:pt x="4606" y="1205"/>
                    </a:lnTo>
                    <a:close/>
                    <a:moveTo>
                      <a:pt x="4575" y="1135"/>
                    </a:moveTo>
                    <a:lnTo>
                      <a:pt x="4589" y="1170"/>
                    </a:lnTo>
                    <a:lnTo>
                      <a:pt x="4608" y="1163"/>
                    </a:lnTo>
                    <a:lnTo>
                      <a:pt x="4592" y="1127"/>
                    </a:lnTo>
                    <a:lnTo>
                      <a:pt x="4575" y="1135"/>
                    </a:lnTo>
                    <a:close/>
                    <a:moveTo>
                      <a:pt x="4545" y="1066"/>
                    </a:moveTo>
                    <a:lnTo>
                      <a:pt x="4559" y="1101"/>
                    </a:lnTo>
                    <a:lnTo>
                      <a:pt x="4578" y="1092"/>
                    </a:lnTo>
                    <a:lnTo>
                      <a:pt x="4561" y="1059"/>
                    </a:lnTo>
                    <a:lnTo>
                      <a:pt x="4545" y="1066"/>
                    </a:lnTo>
                    <a:close/>
                    <a:moveTo>
                      <a:pt x="4514" y="997"/>
                    </a:moveTo>
                    <a:lnTo>
                      <a:pt x="4528" y="1031"/>
                    </a:lnTo>
                    <a:lnTo>
                      <a:pt x="4547" y="1023"/>
                    </a:lnTo>
                    <a:lnTo>
                      <a:pt x="4530" y="990"/>
                    </a:lnTo>
                    <a:lnTo>
                      <a:pt x="4514" y="997"/>
                    </a:lnTo>
                    <a:close/>
                    <a:moveTo>
                      <a:pt x="4483" y="929"/>
                    </a:moveTo>
                    <a:lnTo>
                      <a:pt x="4497" y="962"/>
                    </a:lnTo>
                    <a:lnTo>
                      <a:pt x="4516" y="955"/>
                    </a:lnTo>
                    <a:lnTo>
                      <a:pt x="4500" y="919"/>
                    </a:lnTo>
                    <a:lnTo>
                      <a:pt x="4483" y="929"/>
                    </a:lnTo>
                    <a:close/>
                    <a:moveTo>
                      <a:pt x="4452" y="858"/>
                    </a:moveTo>
                    <a:lnTo>
                      <a:pt x="4467" y="893"/>
                    </a:lnTo>
                    <a:lnTo>
                      <a:pt x="4485" y="886"/>
                    </a:lnTo>
                    <a:lnTo>
                      <a:pt x="4469" y="851"/>
                    </a:lnTo>
                    <a:lnTo>
                      <a:pt x="4452" y="858"/>
                    </a:lnTo>
                    <a:close/>
                    <a:moveTo>
                      <a:pt x="4422" y="789"/>
                    </a:moveTo>
                    <a:lnTo>
                      <a:pt x="4436" y="825"/>
                    </a:lnTo>
                    <a:lnTo>
                      <a:pt x="4455" y="815"/>
                    </a:lnTo>
                    <a:lnTo>
                      <a:pt x="4438" y="782"/>
                    </a:lnTo>
                    <a:lnTo>
                      <a:pt x="4422" y="789"/>
                    </a:lnTo>
                    <a:close/>
                    <a:moveTo>
                      <a:pt x="4391" y="721"/>
                    </a:moveTo>
                    <a:lnTo>
                      <a:pt x="4405" y="754"/>
                    </a:lnTo>
                    <a:lnTo>
                      <a:pt x="4424" y="747"/>
                    </a:lnTo>
                    <a:lnTo>
                      <a:pt x="4407" y="714"/>
                    </a:lnTo>
                    <a:lnTo>
                      <a:pt x="4391" y="721"/>
                    </a:lnTo>
                    <a:close/>
                    <a:moveTo>
                      <a:pt x="4360" y="652"/>
                    </a:moveTo>
                    <a:lnTo>
                      <a:pt x="4374" y="685"/>
                    </a:lnTo>
                    <a:lnTo>
                      <a:pt x="4393" y="678"/>
                    </a:lnTo>
                    <a:lnTo>
                      <a:pt x="4377" y="643"/>
                    </a:lnTo>
                    <a:lnTo>
                      <a:pt x="4360" y="652"/>
                    </a:lnTo>
                    <a:close/>
                    <a:moveTo>
                      <a:pt x="4329" y="581"/>
                    </a:moveTo>
                    <a:lnTo>
                      <a:pt x="4344" y="617"/>
                    </a:lnTo>
                    <a:lnTo>
                      <a:pt x="4362" y="610"/>
                    </a:lnTo>
                    <a:lnTo>
                      <a:pt x="4346" y="574"/>
                    </a:lnTo>
                    <a:lnTo>
                      <a:pt x="4329" y="581"/>
                    </a:lnTo>
                    <a:close/>
                    <a:moveTo>
                      <a:pt x="4299" y="513"/>
                    </a:moveTo>
                    <a:lnTo>
                      <a:pt x="4313" y="548"/>
                    </a:lnTo>
                    <a:lnTo>
                      <a:pt x="4332" y="539"/>
                    </a:lnTo>
                    <a:lnTo>
                      <a:pt x="4315" y="506"/>
                    </a:lnTo>
                    <a:lnTo>
                      <a:pt x="4299" y="513"/>
                    </a:lnTo>
                    <a:close/>
                    <a:moveTo>
                      <a:pt x="4268" y="444"/>
                    </a:moveTo>
                    <a:lnTo>
                      <a:pt x="4282" y="477"/>
                    </a:lnTo>
                    <a:lnTo>
                      <a:pt x="4301" y="470"/>
                    </a:lnTo>
                    <a:lnTo>
                      <a:pt x="4284" y="437"/>
                    </a:lnTo>
                    <a:lnTo>
                      <a:pt x="4268" y="444"/>
                    </a:lnTo>
                    <a:close/>
                    <a:moveTo>
                      <a:pt x="4230" y="399"/>
                    </a:moveTo>
                    <a:lnTo>
                      <a:pt x="4247" y="399"/>
                    </a:lnTo>
                    <a:lnTo>
                      <a:pt x="4251" y="409"/>
                    </a:lnTo>
                    <a:lnTo>
                      <a:pt x="4270" y="402"/>
                    </a:lnTo>
                    <a:lnTo>
                      <a:pt x="4261" y="383"/>
                    </a:lnTo>
                    <a:lnTo>
                      <a:pt x="4232" y="380"/>
                    </a:lnTo>
                    <a:lnTo>
                      <a:pt x="4230" y="399"/>
                    </a:lnTo>
                    <a:close/>
                    <a:moveTo>
                      <a:pt x="4157" y="390"/>
                    </a:moveTo>
                    <a:lnTo>
                      <a:pt x="4195" y="395"/>
                    </a:lnTo>
                    <a:lnTo>
                      <a:pt x="4195" y="376"/>
                    </a:lnTo>
                    <a:lnTo>
                      <a:pt x="4157" y="371"/>
                    </a:lnTo>
                    <a:lnTo>
                      <a:pt x="4157" y="390"/>
                    </a:lnTo>
                    <a:close/>
                    <a:moveTo>
                      <a:pt x="4081" y="383"/>
                    </a:moveTo>
                    <a:lnTo>
                      <a:pt x="4119" y="387"/>
                    </a:lnTo>
                    <a:lnTo>
                      <a:pt x="4119" y="369"/>
                    </a:lnTo>
                    <a:lnTo>
                      <a:pt x="4083" y="364"/>
                    </a:lnTo>
                    <a:lnTo>
                      <a:pt x="4081" y="383"/>
                    </a:lnTo>
                    <a:close/>
                    <a:moveTo>
                      <a:pt x="4005" y="376"/>
                    </a:moveTo>
                    <a:lnTo>
                      <a:pt x="4043" y="380"/>
                    </a:lnTo>
                    <a:lnTo>
                      <a:pt x="4046" y="361"/>
                    </a:lnTo>
                    <a:lnTo>
                      <a:pt x="4008" y="357"/>
                    </a:lnTo>
                    <a:lnTo>
                      <a:pt x="4005" y="376"/>
                    </a:lnTo>
                    <a:close/>
                    <a:moveTo>
                      <a:pt x="3930" y="369"/>
                    </a:moveTo>
                    <a:lnTo>
                      <a:pt x="3968" y="371"/>
                    </a:lnTo>
                    <a:lnTo>
                      <a:pt x="3970" y="352"/>
                    </a:lnTo>
                    <a:lnTo>
                      <a:pt x="3932" y="350"/>
                    </a:lnTo>
                    <a:lnTo>
                      <a:pt x="3930" y="369"/>
                    </a:lnTo>
                    <a:close/>
                    <a:moveTo>
                      <a:pt x="3854" y="361"/>
                    </a:moveTo>
                    <a:lnTo>
                      <a:pt x="3892" y="364"/>
                    </a:lnTo>
                    <a:lnTo>
                      <a:pt x="3894" y="345"/>
                    </a:lnTo>
                    <a:lnTo>
                      <a:pt x="3857" y="343"/>
                    </a:lnTo>
                    <a:lnTo>
                      <a:pt x="3854" y="361"/>
                    </a:lnTo>
                    <a:close/>
                    <a:moveTo>
                      <a:pt x="3778" y="352"/>
                    </a:moveTo>
                    <a:lnTo>
                      <a:pt x="3816" y="357"/>
                    </a:lnTo>
                    <a:lnTo>
                      <a:pt x="3819" y="338"/>
                    </a:lnTo>
                    <a:lnTo>
                      <a:pt x="3781" y="333"/>
                    </a:lnTo>
                    <a:lnTo>
                      <a:pt x="3778" y="352"/>
                    </a:lnTo>
                    <a:close/>
                    <a:moveTo>
                      <a:pt x="3705" y="345"/>
                    </a:moveTo>
                    <a:lnTo>
                      <a:pt x="3741" y="350"/>
                    </a:lnTo>
                    <a:lnTo>
                      <a:pt x="3743" y="331"/>
                    </a:lnTo>
                    <a:lnTo>
                      <a:pt x="3705" y="326"/>
                    </a:lnTo>
                    <a:lnTo>
                      <a:pt x="3705" y="345"/>
                    </a:lnTo>
                    <a:close/>
                    <a:moveTo>
                      <a:pt x="3630" y="338"/>
                    </a:moveTo>
                    <a:lnTo>
                      <a:pt x="3667" y="343"/>
                    </a:lnTo>
                    <a:lnTo>
                      <a:pt x="3667" y="324"/>
                    </a:lnTo>
                    <a:lnTo>
                      <a:pt x="3632" y="319"/>
                    </a:lnTo>
                    <a:lnTo>
                      <a:pt x="3630" y="338"/>
                    </a:lnTo>
                    <a:close/>
                    <a:moveTo>
                      <a:pt x="3554" y="331"/>
                    </a:moveTo>
                    <a:lnTo>
                      <a:pt x="3592" y="333"/>
                    </a:lnTo>
                    <a:lnTo>
                      <a:pt x="3594" y="314"/>
                    </a:lnTo>
                    <a:lnTo>
                      <a:pt x="3556" y="312"/>
                    </a:lnTo>
                    <a:lnTo>
                      <a:pt x="3554" y="331"/>
                    </a:lnTo>
                    <a:close/>
                    <a:moveTo>
                      <a:pt x="3478" y="324"/>
                    </a:moveTo>
                    <a:lnTo>
                      <a:pt x="3516" y="326"/>
                    </a:lnTo>
                    <a:lnTo>
                      <a:pt x="3518" y="307"/>
                    </a:lnTo>
                    <a:lnTo>
                      <a:pt x="3481" y="305"/>
                    </a:lnTo>
                    <a:lnTo>
                      <a:pt x="3478" y="324"/>
                    </a:lnTo>
                    <a:close/>
                    <a:moveTo>
                      <a:pt x="3403" y="314"/>
                    </a:moveTo>
                    <a:lnTo>
                      <a:pt x="3440" y="319"/>
                    </a:lnTo>
                    <a:lnTo>
                      <a:pt x="3443" y="300"/>
                    </a:lnTo>
                    <a:lnTo>
                      <a:pt x="3405" y="295"/>
                    </a:lnTo>
                    <a:lnTo>
                      <a:pt x="3403" y="314"/>
                    </a:lnTo>
                    <a:close/>
                    <a:moveTo>
                      <a:pt x="3327" y="307"/>
                    </a:moveTo>
                    <a:lnTo>
                      <a:pt x="3365" y="312"/>
                    </a:lnTo>
                    <a:lnTo>
                      <a:pt x="3367" y="293"/>
                    </a:lnTo>
                    <a:lnTo>
                      <a:pt x="3329" y="288"/>
                    </a:lnTo>
                    <a:lnTo>
                      <a:pt x="3327" y="307"/>
                    </a:lnTo>
                    <a:close/>
                    <a:moveTo>
                      <a:pt x="3254" y="300"/>
                    </a:moveTo>
                    <a:lnTo>
                      <a:pt x="3289" y="305"/>
                    </a:lnTo>
                    <a:lnTo>
                      <a:pt x="3291" y="286"/>
                    </a:lnTo>
                    <a:lnTo>
                      <a:pt x="3254" y="281"/>
                    </a:lnTo>
                    <a:lnTo>
                      <a:pt x="3254" y="300"/>
                    </a:lnTo>
                    <a:close/>
                    <a:moveTo>
                      <a:pt x="3178" y="293"/>
                    </a:moveTo>
                    <a:lnTo>
                      <a:pt x="3216" y="295"/>
                    </a:lnTo>
                    <a:lnTo>
                      <a:pt x="3216" y="276"/>
                    </a:lnTo>
                    <a:lnTo>
                      <a:pt x="3180" y="274"/>
                    </a:lnTo>
                    <a:lnTo>
                      <a:pt x="3178" y="293"/>
                    </a:lnTo>
                    <a:close/>
                    <a:moveTo>
                      <a:pt x="3102" y="286"/>
                    </a:moveTo>
                    <a:lnTo>
                      <a:pt x="3140" y="288"/>
                    </a:lnTo>
                    <a:lnTo>
                      <a:pt x="3142" y="269"/>
                    </a:lnTo>
                    <a:lnTo>
                      <a:pt x="3105" y="267"/>
                    </a:lnTo>
                    <a:lnTo>
                      <a:pt x="3102" y="286"/>
                    </a:lnTo>
                    <a:close/>
                    <a:moveTo>
                      <a:pt x="3027" y="276"/>
                    </a:moveTo>
                    <a:lnTo>
                      <a:pt x="3064" y="281"/>
                    </a:lnTo>
                    <a:lnTo>
                      <a:pt x="3067" y="262"/>
                    </a:lnTo>
                    <a:lnTo>
                      <a:pt x="3029" y="257"/>
                    </a:lnTo>
                    <a:lnTo>
                      <a:pt x="3027" y="276"/>
                    </a:lnTo>
                    <a:close/>
                    <a:moveTo>
                      <a:pt x="2951" y="269"/>
                    </a:moveTo>
                    <a:lnTo>
                      <a:pt x="2989" y="274"/>
                    </a:lnTo>
                    <a:lnTo>
                      <a:pt x="2991" y="255"/>
                    </a:lnTo>
                    <a:lnTo>
                      <a:pt x="2953" y="250"/>
                    </a:lnTo>
                    <a:lnTo>
                      <a:pt x="2951" y="269"/>
                    </a:lnTo>
                    <a:close/>
                    <a:moveTo>
                      <a:pt x="2875" y="262"/>
                    </a:moveTo>
                    <a:lnTo>
                      <a:pt x="2913" y="267"/>
                    </a:lnTo>
                    <a:lnTo>
                      <a:pt x="2915" y="248"/>
                    </a:lnTo>
                    <a:lnTo>
                      <a:pt x="2878" y="243"/>
                    </a:lnTo>
                    <a:lnTo>
                      <a:pt x="2875" y="262"/>
                    </a:lnTo>
                    <a:close/>
                    <a:moveTo>
                      <a:pt x="2802" y="255"/>
                    </a:moveTo>
                    <a:lnTo>
                      <a:pt x="2837" y="257"/>
                    </a:lnTo>
                    <a:lnTo>
                      <a:pt x="2840" y="239"/>
                    </a:lnTo>
                    <a:lnTo>
                      <a:pt x="2802" y="236"/>
                    </a:lnTo>
                    <a:lnTo>
                      <a:pt x="2802" y="255"/>
                    </a:lnTo>
                    <a:close/>
                    <a:moveTo>
                      <a:pt x="2726" y="248"/>
                    </a:moveTo>
                    <a:lnTo>
                      <a:pt x="2764" y="250"/>
                    </a:lnTo>
                    <a:lnTo>
                      <a:pt x="2764" y="231"/>
                    </a:lnTo>
                    <a:lnTo>
                      <a:pt x="2726" y="229"/>
                    </a:lnTo>
                    <a:lnTo>
                      <a:pt x="2726" y="248"/>
                    </a:lnTo>
                    <a:close/>
                    <a:moveTo>
                      <a:pt x="2651" y="239"/>
                    </a:moveTo>
                    <a:lnTo>
                      <a:pt x="2689" y="243"/>
                    </a:lnTo>
                    <a:lnTo>
                      <a:pt x="2691" y="224"/>
                    </a:lnTo>
                    <a:lnTo>
                      <a:pt x="2653" y="220"/>
                    </a:lnTo>
                    <a:lnTo>
                      <a:pt x="2651" y="239"/>
                    </a:lnTo>
                    <a:close/>
                    <a:moveTo>
                      <a:pt x="2575" y="231"/>
                    </a:moveTo>
                    <a:lnTo>
                      <a:pt x="2613" y="236"/>
                    </a:lnTo>
                    <a:lnTo>
                      <a:pt x="2615" y="217"/>
                    </a:lnTo>
                    <a:lnTo>
                      <a:pt x="2577" y="213"/>
                    </a:lnTo>
                    <a:lnTo>
                      <a:pt x="2575" y="231"/>
                    </a:lnTo>
                    <a:close/>
                    <a:moveTo>
                      <a:pt x="2499" y="224"/>
                    </a:moveTo>
                    <a:lnTo>
                      <a:pt x="2537" y="229"/>
                    </a:lnTo>
                    <a:lnTo>
                      <a:pt x="2540" y="210"/>
                    </a:lnTo>
                    <a:lnTo>
                      <a:pt x="2502" y="205"/>
                    </a:lnTo>
                    <a:lnTo>
                      <a:pt x="2499" y="224"/>
                    </a:lnTo>
                    <a:close/>
                    <a:moveTo>
                      <a:pt x="2424" y="217"/>
                    </a:moveTo>
                    <a:lnTo>
                      <a:pt x="2462" y="220"/>
                    </a:lnTo>
                    <a:lnTo>
                      <a:pt x="2464" y="201"/>
                    </a:lnTo>
                    <a:lnTo>
                      <a:pt x="2426" y="198"/>
                    </a:lnTo>
                    <a:lnTo>
                      <a:pt x="2424" y="217"/>
                    </a:lnTo>
                    <a:close/>
                    <a:moveTo>
                      <a:pt x="2348" y="210"/>
                    </a:moveTo>
                    <a:lnTo>
                      <a:pt x="2386" y="213"/>
                    </a:lnTo>
                    <a:lnTo>
                      <a:pt x="2388" y="194"/>
                    </a:lnTo>
                    <a:lnTo>
                      <a:pt x="2350" y="191"/>
                    </a:lnTo>
                    <a:lnTo>
                      <a:pt x="2348" y="210"/>
                    </a:lnTo>
                    <a:close/>
                    <a:moveTo>
                      <a:pt x="2275" y="201"/>
                    </a:moveTo>
                    <a:lnTo>
                      <a:pt x="2313" y="205"/>
                    </a:lnTo>
                    <a:lnTo>
                      <a:pt x="2313" y="186"/>
                    </a:lnTo>
                    <a:lnTo>
                      <a:pt x="2275" y="182"/>
                    </a:lnTo>
                    <a:lnTo>
                      <a:pt x="2275" y="201"/>
                    </a:lnTo>
                    <a:close/>
                    <a:moveTo>
                      <a:pt x="2199" y="194"/>
                    </a:moveTo>
                    <a:lnTo>
                      <a:pt x="2237" y="198"/>
                    </a:lnTo>
                    <a:lnTo>
                      <a:pt x="2239" y="179"/>
                    </a:lnTo>
                    <a:lnTo>
                      <a:pt x="2201" y="175"/>
                    </a:lnTo>
                    <a:lnTo>
                      <a:pt x="2199" y="194"/>
                    </a:lnTo>
                    <a:close/>
                    <a:moveTo>
                      <a:pt x="2123" y="186"/>
                    </a:moveTo>
                    <a:lnTo>
                      <a:pt x="2161" y="191"/>
                    </a:lnTo>
                    <a:lnTo>
                      <a:pt x="2164" y="172"/>
                    </a:lnTo>
                    <a:lnTo>
                      <a:pt x="2126" y="168"/>
                    </a:lnTo>
                    <a:lnTo>
                      <a:pt x="2123" y="186"/>
                    </a:lnTo>
                    <a:close/>
                    <a:moveTo>
                      <a:pt x="2048" y="179"/>
                    </a:moveTo>
                    <a:lnTo>
                      <a:pt x="2086" y="182"/>
                    </a:lnTo>
                    <a:lnTo>
                      <a:pt x="2088" y="163"/>
                    </a:lnTo>
                    <a:lnTo>
                      <a:pt x="2050" y="160"/>
                    </a:lnTo>
                    <a:lnTo>
                      <a:pt x="2048" y="179"/>
                    </a:lnTo>
                    <a:close/>
                    <a:moveTo>
                      <a:pt x="1972" y="170"/>
                    </a:moveTo>
                    <a:lnTo>
                      <a:pt x="2010" y="175"/>
                    </a:lnTo>
                    <a:lnTo>
                      <a:pt x="2012" y="156"/>
                    </a:lnTo>
                    <a:lnTo>
                      <a:pt x="1974" y="153"/>
                    </a:lnTo>
                    <a:lnTo>
                      <a:pt x="1972" y="170"/>
                    </a:lnTo>
                    <a:close/>
                    <a:moveTo>
                      <a:pt x="1896" y="163"/>
                    </a:moveTo>
                    <a:lnTo>
                      <a:pt x="1934" y="168"/>
                    </a:lnTo>
                    <a:lnTo>
                      <a:pt x="1937" y="149"/>
                    </a:lnTo>
                    <a:lnTo>
                      <a:pt x="1899" y="144"/>
                    </a:lnTo>
                    <a:lnTo>
                      <a:pt x="1896" y="163"/>
                    </a:lnTo>
                    <a:close/>
                    <a:moveTo>
                      <a:pt x="1823" y="156"/>
                    </a:moveTo>
                    <a:lnTo>
                      <a:pt x="1861" y="160"/>
                    </a:lnTo>
                    <a:lnTo>
                      <a:pt x="1861" y="142"/>
                    </a:lnTo>
                    <a:lnTo>
                      <a:pt x="1823" y="137"/>
                    </a:lnTo>
                    <a:lnTo>
                      <a:pt x="1823" y="156"/>
                    </a:lnTo>
                    <a:close/>
                    <a:moveTo>
                      <a:pt x="1747" y="149"/>
                    </a:moveTo>
                    <a:lnTo>
                      <a:pt x="1785" y="151"/>
                    </a:lnTo>
                    <a:lnTo>
                      <a:pt x="1785" y="134"/>
                    </a:lnTo>
                    <a:lnTo>
                      <a:pt x="1750" y="130"/>
                    </a:lnTo>
                    <a:lnTo>
                      <a:pt x="1747" y="149"/>
                    </a:lnTo>
                    <a:close/>
                    <a:moveTo>
                      <a:pt x="1672" y="142"/>
                    </a:moveTo>
                    <a:lnTo>
                      <a:pt x="1710" y="144"/>
                    </a:lnTo>
                    <a:lnTo>
                      <a:pt x="1712" y="125"/>
                    </a:lnTo>
                    <a:lnTo>
                      <a:pt x="1674" y="123"/>
                    </a:lnTo>
                    <a:lnTo>
                      <a:pt x="1672" y="142"/>
                    </a:lnTo>
                    <a:close/>
                    <a:moveTo>
                      <a:pt x="1596" y="132"/>
                    </a:moveTo>
                    <a:lnTo>
                      <a:pt x="1634" y="137"/>
                    </a:lnTo>
                    <a:lnTo>
                      <a:pt x="1636" y="118"/>
                    </a:lnTo>
                    <a:lnTo>
                      <a:pt x="1599" y="116"/>
                    </a:lnTo>
                    <a:lnTo>
                      <a:pt x="1596" y="132"/>
                    </a:lnTo>
                    <a:close/>
                    <a:moveTo>
                      <a:pt x="1520" y="125"/>
                    </a:moveTo>
                    <a:lnTo>
                      <a:pt x="1558" y="130"/>
                    </a:lnTo>
                    <a:lnTo>
                      <a:pt x="1561" y="111"/>
                    </a:lnTo>
                    <a:lnTo>
                      <a:pt x="1523" y="106"/>
                    </a:lnTo>
                    <a:lnTo>
                      <a:pt x="1520" y="125"/>
                    </a:lnTo>
                    <a:close/>
                    <a:moveTo>
                      <a:pt x="1445" y="118"/>
                    </a:moveTo>
                    <a:lnTo>
                      <a:pt x="1483" y="123"/>
                    </a:lnTo>
                    <a:lnTo>
                      <a:pt x="1485" y="104"/>
                    </a:lnTo>
                    <a:lnTo>
                      <a:pt x="1447" y="99"/>
                    </a:lnTo>
                    <a:lnTo>
                      <a:pt x="1445" y="118"/>
                    </a:lnTo>
                    <a:close/>
                    <a:moveTo>
                      <a:pt x="1372" y="111"/>
                    </a:moveTo>
                    <a:lnTo>
                      <a:pt x="1407" y="113"/>
                    </a:lnTo>
                    <a:lnTo>
                      <a:pt x="1409" y="94"/>
                    </a:lnTo>
                    <a:lnTo>
                      <a:pt x="1372" y="92"/>
                    </a:lnTo>
                    <a:lnTo>
                      <a:pt x="1372" y="111"/>
                    </a:lnTo>
                    <a:close/>
                    <a:moveTo>
                      <a:pt x="1296" y="104"/>
                    </a:moveTo>
                    <a:lnTo>
                      <a:pt x="1334" y="106"/>
                    </a:lnTo>
                    <a:lnTo>
                      <a:pt x="1334" y="87"/>
                    </a:lnTo>
                    <a:lnTo>
                      <a:pt x="1298" y="85"/>
                    </a:lnTo>
                    <a:lnTo>
                      <a:pt x="1296" y="104"/>
                    </a:lnTo>
                    <a:close/>
                    <a:moveTo>
                      <a:pt x="1220" y="94"/>
                    </a:moveTo>
                    <a:lnTo>
                      <a:pt x="1258" y="99"/>
                    </a:lnTo>
                    <a:lnTo>
                      <a:pt x="1260" y="80"/>
                    </a:lnTo>
                    <a:lnTo>
                      <a:pt x="1223" y="75"/>
                    </a:lnTo>
                    <a:lnTo>
                      <a:pt x="1220" y="94"/>
                    </a:lnTo>
                    <a:close/>
                    <a:moveTo>
                      <a:pt x="1145" y="87"/>
                    </a:moveTo>
                    <a:lnTo>
                      <a:pt x="1182" y="92"/>
                    </a:lnTo>
                    <a:lnTo>
                      <a:pt x="1185" y="73"/>
                    </a:lnTo>
                    <a:lnTo>
                      <a:pt x="1147" y="68"/>
                    </a:lnTo>
                    <a:lnTo>
                      <a:pt x="1145" y="87"/>
                    </a:lnTo>
                    <a:close/>
                    <a:moveTo>
                      <a:pt x="1069" y="80"/>
                    </a:moveTo>
                    <a:lnTo>
                      <a:pt x="1107" y="85"/>
                    </a:lnTo>
                    <a:lnTo>
                      <a:pt x="1109" y="66"/>
                    </a:lnTo>
                    <a:lnTo>
                      <a:pt x="1071" y="61"/>
                    </a:lnTo>
                    <a:lnTo>
                      <a:pt x="1069" y="80"/>
                    </a:lnTo>
                    <a:close/>
                    <a:moveTo>
                      <a:pt x="993" y="73"/>
                    </a:moveTo>
                    <a:lnTo>
                      <a:pt x="1031" y="75"/>
                    </a:lnTo>
                    <a:lnTo>
                      <a:pt x="1033" y="56"/>
                    </a:lnTo>
                    <a:lnTo>
                      <a:pt x="996" y="54"/>
                    </a:lnTo>
                    <a:lnTo>
                      <a:pt x="993" y="73"/>
                    </a:lnTo>
                    <a:close/>
                    <a:moveTo>
                      <a:pt x="920" y="66"/>
                    </a:moveTo>
                    <a:lnTo>
                      <a:pt x="955" y="68"/>
                    </a:lnTo>
                    <a:lnTo>
                      <a:pt x="958" y="49"/>
                    </a:lnTo>
                    <a:lnTo>
                      <a:pt x="920" y="47"/>
                    </a:lnTo>
                    <a:lnTo>
                      <a:pt x="920" y="66"/>
                    </a:lnTo>
                    <a:close/>
                    <a:moveTo>
                      <a:pt x="844" y="56"/>
                    </a:moveTo>
                    <a:lnTo>
                      <a:pt x="882" y="61"/>
                    </a:lnTo>
                    <a:lnTo>
                      <a:pt x="882" y="42"/>
                    </a:lnTo>
                    <a:lnTo>
                      <a:pt x="844" y="38"/>
                    </a:lnTo>
                    <a:lnTo>
                      <a:pt x="844" y="56"/>
                    </a:lnTo>
                    <a:close/>
                    <a:moveTo>
                      <a:pt x="769" y="49"/>
                    </a:moveTo>
                    <a:lnTo>
                      <a:pt x="806" y="54"/>
                    </a:lnTo>
                    <a:lnTo>
                      <a:pt x="809" y="35"/>
                    </a:lnTo>
                    <a:lnTo>
                      <a:pt x="771" y="30"/>
                    </a:lnTo>
                    <a:lnTo>
                      <a:pt x="769" y="49"/>
                    </a:lnTo>
                    <a:close/>
                    <a:moveTo>
                      <a:pt x="693" y="42"/>
                    </a:moveTo>
                    <a:lnTo>
                      <a:pt x="731" y="47"/>
                    </a:lnTo>
                    <a:lnTo>
                      <a:pt x="733" y="28"/>
                    </a:lnTo>
                    <a:lnTo>
                      <a:pt x="695" y="23"/>
                    </a:lnTo>
                    <a:lnTo>
                      <a:pt x="693" y="42"/>
                    </a:lnTo>
                    <a:close/>
                    <a:moveTo>
                      <a:pt x="617" y="35"/>
                    </a:moveTo>
                    <a:lnTo>
                      <a:pt x="655" y="38"/>
                    </a:lnTo>
                    <a:lnTo>
                      <a:pt x="657" y="19"/>
                    </a:lnTo>
                    <a:lnTo>
                      <a:pt x="620" y="16"/>
                    </a:lnTo>
                    <a:lnTo>
                      <a:pt x="617" y="35"/>
                    </a:lnTo>
                    <a:close/>
                    <a:moveTo>
                      <a:pt x="542" y="28"/>
                    </a:moveTo>
                    <a:lnTo>
                      <a:pt x="579" y="30"/>
                    </a:lnTo>
                    <a:lnTo>
                      <a:pt x="582" y="12"/>
                    </a:lnTo>
                    <a:lnTo>
                      <a:pt x="544" y="9"/>
                    </a:lnTo>
                    <a:lnTo>
                      <a:pt x="542" y="28"/>
                    </a:lnTo>
                    <a:close/>
                    <a:moveTo>
                      <a:pt x="466" y="19"/>
                    </a:moveTo>
                    <a:lnTo>
                      <a:pt x="504" y="23"/>
                    </a:lnTo>
                    <a:lnTo>
                      <a:pt x="506" y="4"/>
                    </a:lnTo>
                    <a:lnTo>
                      <a:pt x="468" y="0"/>
                    </a:lnTo>
                    <a:lnTo>
                      <a:pt x="466" y="19"/>
                    </a:lnTo>
                    <a:close/>
                    <a:moveTo>
                      <a:pt x="442" y="68"/>
                    </a:moveTo>
                    <a:lnTo>
                      <a:pt x="454" y="33"/>
                    </a:lnTo>
                    <a:lnTo>
                      <a:pt x="435" y="26"/>
                    </a:lnTo>
                    <a:lnTo>
                      <a:pt x="423" y="61"/>
                    </a:lnTo>
                    <a:lnTo>
                      <a:pt x="442" y="68"/>
                    </a:lnTo>
                    <a:close/>
                    <a:moveTo>
                      <a:pt x="419" y="139"/>
                    </a:moveTo>
                    <a:lnTo>
                      <a:pt x="430" y="104"/>
                    </a:lnTo>
                    <a:lnTo>
                      <a:pt x="412" y="99"/>
                    </a:lnTo>
                    <a:lnTo>
                      <a:pt x="400" y="134"/>
                    </a:lnTo>
                    <a:lnTo>
                      <a:pt x="419" y="139"/>
                    </a:lnTo>
                    <a:close/>
                    <a:moveTo>
                      <a:pt x="395" y="213"/>
                    </a:moveTo>
                    <a:lnTo>
                      <a:pt x="407" y="175"/>
                    </a:lnTo>
                    <a:lnTo>
                      <a:pt x="388" y="170"/>
                    </a:lnTo>
                    <a:lnTo>
                      <a:pt x="376" y="205"/>
                    </a:lnTo>
                    <a:lnTo>
                      <a:pt x="395" y="213"/>
                    </a:lnTo>
                    <a:close/>
                    <a:moveTo>
                      <a:pt x="371" y="283"/>
                    </a:moveTo>
                    <a:lnTo>
                      <a:pt x="383" y="248"/>
                    </a:lnTo>
                    <a:lnTo>
                      <a:pt x="364" y="241"/>
                    </a:lnTo>
                    <a:lnTo>
                      <a:pt x="352" y="279"/>
                    </a:lnTo>
                    <a:lnTo>
                      <a:pt x="371" y="283"/>
                    </a:lnTo>
                    <a:close/>
                    <a:moveTo>
                      <a:pt x="348" y="354"/>
                    </a:moveTo>
                    <a:lnTo>
                      <a:pt x="360" y="319"/>
                    </a:lnTo>
                    <a:lnTo>
                      <a:pt x="341" y="314"/>
                    </a:lnTo>
                    <a:lnTo>
                      <a:pt x="329" y="350"/>
                    </a:lnTo>
                    <a:lnTo>
                      <a:pt x="348" y="354"/>
                    </a:lnTo>
                    <a:close/>
                    <a:moveTo>
                      <a:pt x="324" y="428"/>
                    </a:moveTo>
                    <a:lnTo>
                      <a:pt x="336" y="392"/>
                    </a:lnTo>
                    <a:lnTo>
                      <a:pt x="317" y="385"/>
                    </a:lnTo>
                    <a:lnTo>
                      <a:pt x="305" y="421"/>
                    </a:lnTo>
                    <a:lnTo>
                      <a:pt x="324" y="428"/>
                    </a:lnTo>
                    <a:close/>
                    <a:moveTo>
                      <a:pt x="300" y="499"/>
                    </a:moveTo>
                    <a:lnTo>
                      <a:pt x="312" y="463"/>
                    </a:lnTo>
                    <a:lnTo>
                      <a:pt x="293" y="458"/>
                    </a:lnTo>
                    <a:lnTo>
                      <a:pt x="282" y="494"/>
                    </a:lnTo>
                    <a:lnTo>
                      <a:pt x="300" y="499"/>
                    </a:lnTo>
                    <a:close/>
                    <a:moveTo>
                      <a:pt x="277" y="572"/>
                    </a:moveTo>
                    <a:lnTo>
                      <a:pt x="289" y="534"/>
                    </a:lnTo>
                    <a:lnTo>
                      <a:pt x="270" y="529"/>
                    </a:lnTo>
                    <a:lnTo>
                      <a:pt x="258" y="565"/>
                    </a:lnTo>
                    <a:lnTo>
                      <a:pt x="277" y="572"/>
                    </a:lnTo>
                    <a:close/>
                    <a:moveTo>
                      <a:pt x="253" y="643"/>
                    </a:moveTo>
                    <a:lnTo>
                      <a:pt x="265" y="607"/>
                    </a:lnTo>
                    <a:lnTo>
                      <a:pt x="246" y="600"/>
                    </a:lnTo>
                    <a:lnTo>
                      <a:pt x="234" y="638"/>
                    </a:lnTo>
                    <a:lnTo>
                      <a:pt x="253" y="643"/>
                    </a:lnTo>
                    <a:close/>
                    <a:moveTo>
                      <a:pt x="230" y="714"/>
                    </a:moveTo>
                    <a:lnTo>
                      <a:pt x="241" y="678"/>
                    </a:lnTo>
                    <a:lnTo>
                      <a:pt x="222" y="674"/>
                    </a:lnTo>
                    <a:lnTo>
                      <a:pt x="211" y="709"/>
                    </a:lnTo>
                    <a:lnTo>
                      <a:pt x="230" y="714"/>
                    </a:lnTo>
                    <a:close/>
                    <a:moveTo>
                      <a:pt x="206" y="787"/>
                    </a:moveTo>
                    <a:lnTo>
                      <a:pt x="218" y="752"/>
                    </a:lnTo>
                    <a:lnTo>
                      <a:pt x="199" y="744"/>
                    </a:lnTo>
                    <a:lnTo>
                      <a:pt x="187" y="780"/>
                    </a:lnTo>
                    <a:lnTo>
                      <a:pt x="206" y="787"/>
                    </a:lnTo>
                    <a:close/>
                    <a:moveTo>
                      <a:pt x="182" y="858"/>
                    </a:moveTo>
                    <a:lnTo>
                      <a:pt x="194" y="822"/>
                    </a:lnTo>
                    <a:lnTo>
                      <a:pt x="175" y="818"/>
                    </a:lnTo>
                    <a:lnTo>
                      <a:pt x="166" y="853"/>
                    </a:lnTo>
                    <a:lnTo>
                      <a:pt x="182" y="858"/>
                    </a:lnTo>
                    <a:close/>
                    <a:moveTo>
                      <a:pt x="159" y="931"/>
                    </a:moveTo>
                    <a:lnTo>
                      <a:pt x="170" y="893"/>
                    </a:lnTo>
                    <a:lnTo>
                      <a:pt x="154" y="889"/>
                    </a:lnTo>
                    <a:lnTo>
                      <a:pt x="142" y="924"/>
                    </a:lnTo>
                    <a:lnTo>
                      <a:pt x="159" y="931"/>
                    </a:lnTo>
                    <a:close/>
                    <a:moveTo>
                      <a:pt x="135" y="1002"/>
                    </a:moveTo>
                    <a:lnTo>
                      <a:pt x="147" y="967"/>
                    </a:lnTo>
                    <a:lnTo>
                      <a:pt x="130" y="960"/>
                    </a:lnTo>
                    <a:lnTo>
                      <a:pt x="118" y="997"/>
                    </a:lnTo>
                    <a:lnTo>
                      <a:pt x="135" y="1002"/>
                    </a:lnTo>
                    <a:close/>
                    <a:moveTo>
                      <a:pt x="111" y="1073"/>
                    </a:moveTo>
                    <a:lnTo>
                      <a:pt x="123" y="1038"/>
                    </a:lnTo>
                    <a:lnTo>
                      <a:pt x="107" y="1033"/>
                    </a:lnTo>
                    <a:lnTo>
                      <a:pt x="95" y="1068"/>
                    </a:lnTo>
                    <a:lnTo>
                      <a:pt x="111" y="1073"/>
                    </a:lnTo>
                    <a:close/>
                    <a:moveTo>
                      <a:pt x="88" y="1146"/>
                    </a:moveTo>
                    <a:lnTo>
                      <a:pt x="99" y="1111"/>
                    </a:lnTo>
                    <a:lnTo>
                      <a:pt x="83" y="1104"/>
                    </a:lnTo>
                    <a:lnTo>
                      <a:pt x="71" y="1139"/>
                    </a:lnTo>
                    <a:lnTo>
                      <a:pt x="88" y="1146"/>
                    </a:lnTo>
                    <a:close/>
                    <a:moveTo>
                      <a:pt x="64" y="1217"/>
                    </a:moveTo>
                    <a:lnTo>
                      <a:pt x="76" y="1182"/>
                    </a:lnTo>
                    <a:lnTo>
                      <a:pt x="59" y="1177"/>
                    </a:lnTo>
                    <a:lnTo>
                      <a:pt x="47" y="1213"/>
                    </a:lnTo>
                    <a:lnTo>
                      <a:pt x="64" y="1217"/>
                    </a:lnTo>
                    <a:close/>
                    <a:moveTo>
                      <a:pt x="40" y="1291"/>
                    </a:moveTo>
                    <a:lnTo>
                      <a:pt x="52" y="1253"/>
                    </a:lnTo>
                    <a:lnTo>
                      <a:pt x="36" y="1248"/>
                    </a:lnTo>
                    <a:lnTo>
                      <a:pt x="24" y="1284"/>
                    </a:lnTo>
                    <a:lnTo>
                      <a:pt x="40" y="1291"/>
                    </a:lnTo>
                    <a:close/>
                    <a:moveTo>
                      <a:pt x="17" y="1362"/>
                    </a:moveTo>
                    <a:lnTo>
                      <a:pt x="29" y="1326"/>
                    </a:lnTo>
                    <a:lnTo>
                      <a:pt x="12" y="1319"/>
                    </a:lnTo>
                    <a:lnTo>
                      <a:pt x="0" y="1357"/>
                    </a:lnTo>
                    <a:lnTo>
                      <a:pt x="17" y="136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5FF0EB32-0942-4453-9AD8-4D7CFC5F3F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07407" y="828031"/>
                <a:ext cx="4292136" cy="5219244"/>
              </a:xfrm>
              <a:custGeom>
                <a:avLst/>
                <a:gdLst>
                  <a:gd name="T0" fmla="*/ 1533262 w 5162"/>
                  <a:gd name="T1" fmla="*/ 4723678 h 6277"/>
                  <a:gd name="T2" fmla="*/ 1716189 w 5162"/>
                  <a:gd name="T3" fmla="*/ 4772735 h 6277"/>
                  <a:gd name="T4" fmla="*/ 1897453 w 5162"/>
                  <a:gd name="T5" fmla="*/ 4821793 h 6277"/>
                  <a:gd name="T6" fmla="*/ 2080381 w 5162"/>
                  <a:gd name="T7" fmla="*/ 4873345 h 6277"/>
                  <a:gd name="T8" fmla="*/ 2263308 w 5162"/>
                  <a:gd name="T9" fmla="*/ 4922403 h 6277"/>
                  <a:gd name="T10" fmla="*/ 2443740 w 5162"/>
                  <a:gd name="T11" fmla="*/ 4971461 h 6277"/>
                  <a:gd name="T12" fmla="*/ 2626667 w 5162"/>
                  <a:gd name="T13" fmla="*/ 5022182 h 6277"/>
                  <a:gd name="T14" fmla="*/ 2809595 w 5162"/>
                  <a:gd name="T15" fmla="*/ 5071239 h 6277"/>
                  <a:gd name="T16" fmla="*/ 2990027 w 5162"/>
                  <a:gd name="T17" fmla="*/ 5121129 h 6277"/>
                  <a:gd name="T18" fmla="*/ 3172954 w 5162"/>
                  <a:gd name="T19" fmla="*/ 5170186 h 6277"/>
                  <a:gd name="T20" fmla="*/ 3271901 w 5162"/>
                  <a:gd name="T21" fmla="*/ 5199288 h 6277"/>
                  <a:gd name="T22" fmla="*/ 3247788 w 5162"/>
                  <a:gd name="T23" fmla="*/ 5010541 h 6277"/>
                  <a:gd name="T24" fmla="*/ 3222012 w 5162"/>
                  <a:gd name="T25" fmla="*/ 4824288 h 6277"/>
                  <a:gd name="T26" fmla="*/ 3197068 w 5162"/>
                  <a:gd name="T27" fmla="*/ 4637203 h 6277"/>
                  <a:gd name="T28" fmla="*/ 3171291 w 5162"/>
                  <a:gd name="T29" fmla="*/ 4450119 h 6277"/>
                  <a:gd name="T30" fmla="*/ 3145515 w 5162"/>
                  <a:gd name="T31" fmla="*/ 4263865 h 6277"/>
                  <a:gd name="T32" fmla="*/ 3119739 w 5162"/>
                  <a:gd name="T33" fmla="*/ 4076781 h 6277"/>
                  <a:gd name="T34" fmla="*/ 3094795 w 5162"/>
                  <a:gd name="T35" fmla="*/ 3890528 h 6277"/>
                  <a:gd name="T36" fmla="*/ 3070682 w 5162"/>
                  <a:gd name="T37" fmla="*/ 3703443 h 6277"/>
                  <a:gd name="T38" fmla="*/ 3126391 w 5162"/>
                  <a:gd name="T39" fmla="*/ 3530494 h 6277"/>
                  <a:gd name="T40" fmla="*/ 3240305 w 5162"/>
                  <a:gd name="T41" fmla="*/ 3379163 h 6277"/>
                  <a:gd name="T42" fmla="*/ 3354219 w 5162"/>
                  <a:gd name="T43" fmla="*/ 3229496 h 6277"/>
                  <a:gd name="T44" fmla="*/ 3466469 w 5162"/>
                  <a:gd name="T45" fmla="*/ 3078165 h 6277"/>
                  <a:gd name="T46" fmla="*/ 3580383 w 5162"/>
                  <a:gd name="T47" fmla="*/ 2928497 h 6277"/>
                  <a:gd name="T48" fmla="*/ 3694297 w 5162"/>
                  <a:gd name="T49" fmla="*/ 2777167 h 6277"/>
                  <a:gd name="T50" fmla="*/ 3808211 w 5162"/>
                  <a:gd name="T51" fmla="*/ 2628330 h 6277"/>
                  <a:gd name="T52" fmla="*/ 3922124 w 5162"/>
                  <a:gd name="T53" fmla="*/ 2477000 h 6277"/>
                  <a:gd name="T54" fmla="*/ 4036038 w 5162"/>
                  <a:gd name="T55" fmla="*/ 2325669 h 6277"/>
                  <a:gd name="T56" fmla="*/ 4149952 w 5162"/>
                  <a:gd name="T57" fmla="*/ 2176002 h 6277"/>
                  <a:gd name="T58" fmla="*/ 4264697 w 5162"/>
                  <a:gd name="T59" fmla="*/ 2024671 h 6277"/>
                  <a:gd name="T60" fmla="*/ 4213145 w 5162"/>
                  <a:gd name="T61" fmla="*/ 1863362 h 6277"/>
                  <a:gd name="T62" fmla="*/ 4136648 w 5162"/>
                  <a:gd name="T63" fmla="*/ 1690413 h 6277"/>
                  <a:gd name="T64" fmla="*/ 4060151 w 5162"/>
                  <a:gd name="T65" fmla="*/ 1519127 h 6277"/>
                  <a:gd name="T66" fmla="*/ 3982823 w 5162"/>
                  <a:gd name="T67" fmla="*/ 1346177 h 6277"/>
                  <a:gd name="T68" fmla="*/ 3906326 w 5162"/>
                  <a:gd name="T69" fmla="*/ 1173228 h 6277"/>
                  <a:gd name="T70" fmla="*/ 3829829 w 5162"/>
                  <a:gd name="T71" fmla="*/ 1001942 h 6277"/>
                  <a:gd name="T72" fmla="*/ 3753332 w 5162"/>
                  <a:gd name="T73" fmla="*/ 828993 h 6277"/>
                  <a:gd name="T74" fmla="*/ 3676836 w 5162"/>
                  <a:gd name="T75" fmla="*/ 656043 h 6277"/>
                  <a:gd name="T76" fmla="*/ 3599507 w 5162"/>
                  <a:gd name="T77" fmla="*/ 483094 h 6277"/>
                  <a:gd name="T78" fmla="*/ 3542966 w 5162"/>
                  <a:gd name="T79" fmla="*/ 318460 h 6277"/>
                  <a:gd name="T80" fmla="*/ 3364196 w 5162"/>
                  <a:gd name="T81" fmla="*/ 300167 h 6277"/>
                  <a:gd name="T82" fmla="*/ 3175449 w 5162"/>
                  <a:gd name="T83" fmla="*/ 281043 h 6277"/>
                  <a:gd name="T84" fmla="*/ 2988364 w 5162"/>
                  <a:gd name="T85" fmla="*/ 261087 h 6277"/>
                  <a:gd name="T86" fmla="*/ 2799617 w 5162"/>
                  <a:gd name="T87" fmla="*/ 243626 h 6277"/>
                  <a:gd name="T88" fmla="*/ 2612532 w 5162"/>
                  <a:gd name="T89" fmla="*/ 223670 h 6277"/>
                  <a:gd name="T90" fmla="*/ 2423785 w 5162"/>
                  <a:gd name="T91" fmla="*/ 206209 h 6277"/>
                  <a:gd name="T92" fmla="*/ 2237532 w 5162"/>
                  <a:gd name="T93" fmla="*/ 186253 h 6277"/>
                  <a:gd name="T94" fmla="*/ 2048784 w 5162"/>
                  <a:gd name="T95" fmla="*/ 167129 h 6277"/>
                  <a:gd name="T96" fmla="*/ 1861699 w 5162"/>
                  <a:gd name="T97" fmla="*/ 148836 h 6277"/>
                  <a:gd name="T98" fmla="*/ 1672952 w 5162"/>
                  <a:gd name="T99" fmla="*/ 129712 h 6277"/>
                  <a:gd name="T100" fmla="*/ 1484204 w 5162"/>
                  <a:gd name="T101" fmla="*/ 111419 h 6277"/>
                  <a:gd name="T102" fmla="*/ 1297951 w 5162"/>
                  <a:gd name="T103" fmla="*/ 92295 h 6277"/>
                  <a:gd name="T104" fmla="*/ 1109204 w 5162"/>
                  <a:gd name="T105" fmla="*/ 72339 h 6277"/>
                  <a:gd name="T106" fmla="*/ 922119 w 5162"/>
                  <a:gd name="T107" fmla="*/ 54878 h 6277"/>
                  <a:gd name="T108" fmla="*/ 733372 w 5162"/>
                  <a:gd name="T109" fmla="*/ 34922 h 6277"/>
                  <a:gd name="T110" fmla="*/ 546287 w 5162"/>
                  <a:gd name="T111" fmla="*/ 15798 h 6277"/>
                  <a:gd name="T112" fmla="*/ 361697 w 5162"/>
                  <a:gd name="T113" fmla="*/ 21619 h 6277"/>
                  <a:gd name="T114" fmla="*/ 302661 w 5162"/>
                  <a:gd name="T115" fmla="*/ 200388 h 6277"/>
                  <a:gd name="T116" fmla="*/ 243626 w 5162"/>
                  <a:gd name="T117" fmla="*/ 380821 h 6277"/>
                  <a:gd name="T118" fmla="*/ 184590 w 5162"/>
                  <a:gd name="T119" fmla="*/ 560422 h 6277"/>
                  <a:gd name="T120" fmla="*/ 128049 w 5162"/>
                  <a:gd name="T121" fmla="*/ 739192 h 6277"/>
                  <a:gd name="T122" fmla="*/ 69013 w 5162"/>
                  <a:gd name="T123" fmla="*/ 917962 h 6277"/>
                  <a:gd name="T124" fmla="*/ 9978 w 5162"/>
                  <a:gd name="T125" fmla="*/ 1096731 h 627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5162" h="6277">
                    <a:moveTo>
                      <a:pt x="1698" y="5641"/>
                    </a:moveTo>
                    <a:lnTo>
                      <a:pt x="1662" y="5631"/>
                    </a:lnTo>
                    <a:lnTo>
                      <a:pt x="1658" y="5650"/>
                    </a:lnTo>
                    <a:lnTo>
                      <a:pt x="1693" y="5660"/>
                    </a:lnTo>
                    <a:lnTo>
                      <a:pt x="1698" y="5641"/>
                    </a:lnTo>
                    <a:moveTo>
                      <a:pt x="1771" y="5662"/>
                    </a:moveTo>
                    <a:lnTo>
                      <a:pt x="1736" y="5650"/>
                    </a:lnTo>
                    <a:lnTo>
                      <a:pt x="1731" y="5669"/>
                    </a:lnTo>
                    <a:lnTo>
                      <a:pt x="1766" y="5679"/>
                    </a:lnTo>
                    <a:lnTo>
                      <a:pt x="1771" y="5662"/>
                    </a:lnTo>
                    <a:moveTo>
                      <a:pt x="1844" y="5681"/>
                    </a:moveTo>
                    <a:lnTo>
                      <a:pt x="1809" y="5672"/>
                    </a:lnTo>
                    <a:lnTo>
                      <a:pt x="1804" y="5688"/>
                    </a:lnTo>
                    <a:lnTo>
                      <a:pt x="1840" y="5700"/>
                    </a:lnTo>
                    <a:lnTo>
                      <a:pt x="1844" y="5681"/>
                    </a:lnTo>
                    <a:moveTo>
                      <a:pt x="1918" y="5700"/>
                    </a:moveTo>
                    <a:lnTo>
                      <a:pt x="1882" y="5690"/>
                    </a:lnTo>
                    <a:lnTo>
                      <a:pt x="1878" y="5709"/>
                    </a:lnTo>
                    <a:lnTo>
                      <a:pt x="1913" y="5719"/>
                    </a:lnTo>
                    <a:lnTo>
                      <a:pt x="1918" y="5700"/>
                    </a:lnTo>
                    <a:moveTo>
                      <a:pt x="1991" y="5721"/>
                    </a:moveTo>
                    <a:lnTo>
                      <a:pt x="1956" y="5712"/>
                    </a:lnTo>
                    <a:lnTo>
                      <a:pt x="1948" y="5728"/>
                    </a:lnTo>
                    <a:lnTo>
                      <a:pt x="1986" y="5740"/>
                    </a:lnTo>
                    <a:lnTo>
                      <a:pt x="1991" y="5721"/>
                    </a:lnTo>
                    <a:moveTo>
                      <a:pt x="2064" y="5740"/>
                    </a:moveTo>
                    <a:lnTo>
                      <a:pt x="2026" y="5731"/>
                    </a:lnTo>
                    <a:lnTo>
                      <a:pt x="2022" y="5750"/>
                    </a:lnTo>
                    <a:lnTo>
                      <a:pt x="2060" y="5759"/>
                    </a:lnTo>
                    <a:lnTo>
                      <a:pt x="2064" y="5740"/>
                    </a:lnTo>
                    <a:moveTo>
                      <a:pt x="2138" y="5761"/>
                    </a:moveTo>
                    <a:lnTo>
                      <a:pt x="2100" y="5750"/>
                    </a:lnTo>
                    <a:lnTo>
                      <a:pt x="2095" y="5768"/>
                    </a:lnTo>
                    <a:lnTo>
                      <a:pt x="2133" y="5778"/>
                    </a:lnTo>
                    <a:lnTo>
                      <a:pt x="2138" y="5761"/>
                    </a:lnTo>
                    <a:moveTo>
                      <a:pt x="2211" y="5780"/>
                    </a:moveTo>
                    <a:lnTo>
                      <a:pt x="2173" y="5771"/>
                    </a:lnTo>
                    <a:lnTo>
                      <a:pt x="2168" y="5790"/>
                    </a:lnTo>
                    <a:lnTo>
                      <a:pt x="2204" y="5799"/>
                    </a:lnTo>
                    <a:lnTo>
                      <a:pt x="2211" y="5780"/>
                    </a:lnTo>
                    <a:moveTo>
                      <a:pt x="2282" y="5799"/>
                    </a:moveTo>
                    <a:lnTo>
                      <a:pt x="2246" y="5790"/>
                    </a:lnTo>
                    <a:lnTo>
                      <a:pt x="2242" y="5809"/>
                    </a:lnTo>
                    <a:lnTo>
                      <a:pt x="2277" y="5818"/>
                    </a:lnTo>
                    <a:lnTo>
                      <a:pt x="2282" y="5799"/>
                    </a:lnTo>
                    <a:moveTo>
                      <a:pt x="2355" y="5820"/>
                    </a:moveTo>
                    <a:lnTo>
                      <a:pt x="2320" y="5811"/>
                    </a:lnTo>
                    <a:lnTo>
                      <a:pt x="2315" y="5828"/>
                    </a:lnTo>
                    <a:lnTo>
                      <a:pt x="2350" y="5839"/>
                    </a:lnTo>
                    <a:lnTo>
                      <a:pt x="2355" y="5820"/>
                    </a:lnTo>
                    <a:moveTo>
                      <a:pt x="2428" y="5839"/>
                    </a:moveTo>
                    <a:lnTo>
                      <a:pt x="2393" y="5830"/>
                    </a:lnTo>
                    <a:lnTo>
                      <a:pt x="2388" y="5849"/>
                    </a:lnTo>
                    <a:lnTo>
                      <a:pt x="2424" y="5858"/>
                    </a:lnTo>
                    <a:lnTo>
                      <a:pt x="2428" y="5839"/>
                    </a:lnTo>
                    <a:moveTo>
                      <a:pt x="2502" y="5861"/>
                    </a:moveTo>
                    <a:lnTo>
                      <a:pt x="2466" y="5851"/>
                    </a:lnTo>
                    <a:lnTo>
                      <a:pt x="2462" y="5868"/>
                    </a:lnTo>
                    <a:lnTo>
                      <a:pt x="2497" y="5877"/>
                    </a:lnTo>
                    <a:lnTo>
                      <a:pt x="2502" y="5861"/>
                    </a:lnTo>
                    <a:moveTo>
                      <a:pt x="2575" y="5880"/>
                    </a:moveTo>
                    <a:lnTo>
                      <a:pt x="2537" y="5870"/>
                    </a:lnTo>
                    <a:lnTo>
                      <a:pt x="2532" y="5889"/>
                    </a:lnTo>
                    <a:lnTo>
                      <a:pt x="2570" y="5899"/>
                    </a:lnTo>
                    <a:lnTo>
                      <a:pt x="2575" y="5880"/>
                    </a:lnTo>
                    <a:moveTo>
                      <a:pt x="2648" y="5901"/>
                    </a:moveTo>
                    <a:lnTo>
                      <a:pt x="2610" y="5889"/>
                    </a:lnTo>
                    <a:lnTo>
                      <a:pt x="2606" y="5908"/>
                    </a:lnTo>
                    <a:lnTo>
                      <a:pt x="2644" y="5917"/>
                    </a:lnTo>
                    <a:lnTo>
                      <a:pt x="2648" y="5901"/>
                    </a:lnTo>
                    <a:moveTo>
                      <a:pt x="2722" y="5920"/>
                    </a:moveTo>
                    <a:lnTo>
                      <a:pt x="2684" y="5910"/>
                    </a:lnTo>
                    <a:lnTo>
                      <a:pt x="2679" y="5929"/>
                    </a:lnTo>
                    <a:lnTo>
                      <a:pt x="2717" y="5939"/>
                    </a:lnTo>
                    <a:lnTo>
                      <a:pt x="2722" y="5920"/>
                    </a:lnTo>
                    <a:moveTo>
                      <a:pt x="2795" y="5939"/>
                    </a:moveTo>
                    <a:lnTo>
                      <a:pt x="2757" y="5929"/>
                    </a:lnTo>
                    <a:lnTo>
                      <a:pt x="2752" y="5948"/>
                    </a:lnTo>
                    <a:lnTo>
                      <a:pt x="2788" y="5958"/>
                    </a:lnTo>
                    <a:lnTo>
                      <a:pt x="2795" y="5939"/>
                    </a:lnTo>
                    <a:moveTo>
                      <a:pt x="2866" y="5960"/>
                    </a:moveTo>
                    <a:lnTo>
                      <a:pt x="2830" y="5951"/>
                    </a:lnTo>
                    <a:lnTo>
                      <a:pt x="2826" y="5967"/>
                    </a:lnTo>
                    <a:lnTo>
                      <a:pt x="2861" y="5979"/>
                    </a:lnTo>
                    <a:lnTo>
                      <a:pt x="2866" y="5960"/>
                    </a:lnTo>
                    <a:moveTo>
                      <a:pt x="2939" y="5979"/>
                    </a:moveTo>
                    <a:lnTo>
                      <a:pt x="2904" y="5969"/>
                    </a:lnTo>
                    <a:lnTo>
                      <a:pt x="2899" y="5988"/>
                    </a:lnTo>
                    <a:lnTo>
                      <a:pt x="2934" y="5998"/>
                    </a:lnTo>
                    <a:lnTo>
                      <a:pt x="2939" y="5979"/>
                    </a:lnTo>
                    <a:moveTo>
                      <a:pt x="3012" y="6000"/>
                    </a:moveTo>
                    <a:lnTo>
                      <a:pt x="2977" y="5988"/>
                    </a:lnTo>
                    <a:lnTo>
                      <a:pt x="2972" y="6007"/>
                    </a:lnTo>
                    <a:lnTo>
                      <a:pt x="3008" y="6017"/>
                    </a:lnTo>
                    <a:lnTo>
                      <a:pt x="3012" y="6000"/>
                    </a:lnTo>
                    <a:moveTo>
                      <a:pt x="3086" y="6019"/>
                    </a:moveTo>
                    <a:lnTo>
                      <a:pt x="3050" y="6010"/>
                    </a:lnTo>
                    <a:lnTo>
                      <a:pt x="3043" y="6029"/>
                    </a:lnTo>
                    <a:lnTo>
                      <a:pt x="3081" y="6038"/>
                    </a:lnTo>
                    <a:lnTo>
                      <a:pt x="3086" y="6019"/>
                    </a:lnTo>
                    <a:moveTo>
                      <a:pt x="3159" y="6040"/>
                    </a:moveTo>
                    <a:lnTo>
                      <a:pt x="3121" y="6029"/>
                    </a:lnTo>
                    <a:lnTo>
                      <a:pt x="3116" y="6047"/>
                    </a:lnTo>
                    <a:lnTo>
                      <a:pt x="3154" y="6057"/>
                    </a:lnTo>
                    <a:lnTo>
                      <a:pt x="3159" y="6040"/>
                    </a:lnTo>
                    <a:moveTo>
                      <a:pt x="3232" y="6059"/>
                    </a:moveTo>
                    <a:lnTo>
                      <a:pt x="3194" y="6050"/>
                    </a:lnTo>
                    <a:lnTo>
                      <a:pt x="3190" y="6066"/>
                    </a:lnTo>
                    <a:lnTo>
                      <a:pt x="3228" y="6078"/>
                    </a:lnTo>
                    <a:lnTo>
                      <a:pt x="3232" y="6059"/>
                    </a:lnTo>
                    <a:moveTo>
                      <a:pt x="3306" y="6078"/>
                    </a:moveTo>
                    <a:lnTo>
                      <a:pt x="3268" y="6069"/>
                    </a:lnTo>
                    <a:lnTo>
                      <a:pt x="3263" y="6088"/>
                    </a:lnTo>
                    <a:lnTo>
                      <a:pt x="3301" y="6097"/>
                    </a:lnTo>
                    <a:lnTo>
                      <a:pt x="3306" y="6078"/>
                    </a:lnTo>
                    <a:moveTo>
                      <a:pt x="3379" y="6099"/>
                    </a:moveTo>
                    <a:lnTo>
                      <a:pt x="3341" y="6090"/>
                    </a:lnTo>
                    <a:lnTo>
                      <a:pt x="3336" y="6107"/>
                    </a:lnTo>
                    <a:lnTo>
                      <a:pt x="3372" y="6116"/>
                    </a:lnTo>
                    <a:lnTo>
                      <a:pt x="3379" y="6099"/>
                    </a:lnTo>
                    <a:moveTo>
                      <a:pt x="3450" y="6118"/>
                    </a:moveTo>
                    <a:lnTo>
                      <a:pt x="3414" y="6109"/>
                    </a:lnTo>
                    <a:lnTo>
                      <a:pt x="3410" y="6128"/>
                    </a:lnTo>
                    <a:lnTo>
                      <a:pt x="3445" y="6137"/>
                    </a:lnTo>
                    <a:lnTo>
                      <a:pt x="3450" y="6118"/>
                    </a:lnTo>
                    <a:moveTo>
                      <a:pt x="3523" y="6140"/>
                    </a:moveTo>
                    <a:lnTo>
                      <a:pt x="3488" y="6128"/>
                    </a:lnTo>
                    <a:lnTo>
                      <a:pt x="3483" y="6147"/>
                    </a:lnTo>
                    <a:lnTo>
                      <a:pt x="3518" y="6156"/>
                    </a:lnTo>
                    <a:lnTo>
                      <a:pt x="3523" y="6140"/>
                    </a:lnTo>
                    <a:moveTo>
                      <a:pt x="3596" y="6159"/>
                    </a:moveTo>
                    <a:lnTo>
                      <a:pt x="3561" y="6149"/>
                    </a:lnTo>
                    <a:lnTo>
                      <a:pt x="3556" y="6168"/>
                    </a:lnTo>
                    <a:lnTo>
                      <a:pt x="3592" y="6177"/>
                    </a:lnTo>
                    <a:lnTo>
                      <a:pt x="3596" y="6159"/>
                    </a:lnTo>
                    <a:moveTo>
                      <a:pt x="3670" y="6177"/>
                    </a:moveTo>
                    <a:lnTo>
                      <a:pt x="3634" y="6168"/>
                    </a:lnTo>
                    <a:lnTo>
                      <a:pt x="3627" y="6187"/>
                    </a:lnTo>
                    <a:lnTo>
                      <a:pt x="3665" y="6196"/>
                    </a:lnTo>
                    <a:lnTo>
                      <a:pt x="3670" y="6177"/>
                    </a:lnTo>
                    <a:moveTo>
                      <a:pt x="3743" y="6199"/>
                    </a:moveTo>
                    <a:lnTo>
                      <a:pt x="3705" y="6189"/>
                    </a:lnTo>
                    <a:lnTo>
                      <a:pt x="3700" y="6206"/>
                    </a:lnTo>
                    <a:lnTo>
                      <a:pt x="3738" y="6218"/>
                    </a:lnTo>
                    <a:lnTo>
                      <a:pt x="3743" y="6199"/>
                    </a:lnTo>
                    <a:moveTo>
                      <a:pt x="3816" y="6218"/>
                    </a:moveTo>
                    <a:lnTo>
                      <a:pt x="3778" y="6208"/>
                    </a:lnTo>
                    <a:lnTo>
                      <a:pt x="3774" y="6227"/>
                    </a:lnTo>
                    <a:lnTo>
                      <a:pt x="3812" y="6237"/>
                    </a:lnTo>
                    <a:lnTo>
                      <a:pt x="3816" y="6218"/>
                    </a:lnTo>
                    <a:moveTo>
                      <a:pt x="3890" y="6239"/>
                    </a:moveTo>
                    <a:lnTo>
                      <a:pt x="3852" y="6227"/>
                    </a:lnTo>
                    <a:lnTo>
                      <a:pt x="3847" y="6246"/>
                    </a:lnTo>
                    <a:lnTo>
                      <a:pt x="3885" y="6256"/>
                    </a:lnTo>
                    <a:lnTo>
                      <a:pt x="3890" y="6239"/>
                    </a:lnTo>
                    <a:moveTo>
                      <a:pt x="3935" y="6253"/>
                    </a:moveTo>
                    <a:lnTo>
                      <a:pt x="3937" y="6265"/>
                    </a:lnTo>
                    <a:lnTo>
                      <a:pt x="3946" y="6265"/>
                    </a:lnTo>
                    <a:lnTo>
                      <a:pt x="3949" y="6256"/>
                    </a:lnTo>
                    <a:lnTo>
                      <a:pt x="3925" y="6248"/>
                    </a:lnTo>
                    <a:lnTo>
                      <a:pt x="3920" y="6267"/>
                    </a:lnTo>
                    <a:lnTo>
                      <a:pt x="3958" y="6277"/>
                    </a:lnTo>
                    <a:lnTo>
                      <a:pt x="3953" y="6251"/>
                    </a:lnTo>
                    <a:lnTo>
                      <a:pt x="3935" y="6253"/>
                    </a:lnTo>
                    <a:moveTo>
                      <a:pt x="3925" y="6177"/>
                    </a:moveTo>
                    <a:lnTo>
                      <a:pt x="3930" y="6215"/>
                    </a:lnTo>
                    <a:lnTo>
                      <a:pt x="3949" y="6213"/>
                    </a:lnTo>
                    <a:lnTo>
                      <a:pt x="3944" y="6175"/>
                    </a:lnTo>
                    <a:lnTo>
                      <a:pt x="3925" y="6177"/>
                    </a:lnTo>
                    <a:moveTo>
                      <a:pt x="3916" y="6102"/>
                    </a:moveTo>
                    <a:lnTo>
                      <a:pt x="3920" y="6140"/>
                    </a:lnTo>
                    <a:lnTo>
                      <a:pt x="3939" y="6137"/>
                    </a:lnTo>
                    <a:lnTo>
                      <a:pt x="3935" y="6099"/>
                    </a:lnTo>
                    <a:lnTo>
                      <a:pt x="3916" y="6102"/>
                    </a:lnTo>
                    <a:moveTo>
                      <a:pt x="3906" y="6026"/>
                    </a:moveTo>
                    <a:lnTo>
                      <a:pt x="3911" y="6064"/>
                    </a:lnTo>
                    <a:lnTo>
                      <a:pt x="3930" y="6062"/>
                    </a:lnTo>
                    <a:lnTo>
                      <a:pt x="3923" y="6024"/>
                    </a:lnTo>
                    <a:lnTo>
                      <a:pt x="3906" y="6026"/>
                    </a:lnTo>
                    <a:moveTo>
                      <a:pt x="3894" y="5953"/>
                    </a:moveTo>
                    <a:lnTo>
                      <a:pt x="3899" y="5991"/>
                    </a:lnTo>
                    <a:lnTo>
                      <a:pt x="3918" y="5988"/>
                    </a:lnTo>
                    <a:lnTo>
                      <a:pt x="3913" y="5951"/>
                    </a:lnTo>
                    <a:lnTo>
                      <a:pt x="3894" y="5953"/>
                    </a:lnTo>
                    <a:moveTo>
                      <a:pt x="3885" y="5877"/>
                    </a:moveTo>
                    <a:lnTo>
                      <a:pt x="3890" y="5915"/>
                    </a:lnTo>
                    <a:lnTo>
                      <a:pt x="3909" y="5913"/>
                    </a:lnTo>
                    <a:lnTo>
                      <a:pt x="3904" y="5875"/>
                    </a:lnTo>
                    <a:lnTo>
                      <a:pt x="3885" y="5877"/>
                    </a:lnTo>
                    <a:moveTo>
                      <a:pt x="3875" y="5802"/>
                    </a:moveTo>
                    <a:lnTo>
                      <a:pt x="3880" y="5839"/>
                    </a:lnTo>
                    <a:lnTo>
                      <a:pt x="3899" y="5837"/>
                    </a:lnTo>
                    <a:lnTo>
                      <a:pt x="3894" y="5799"/>
                    </a:lnTo>
                    <a:lnTo>
                      <a:pt x="3875" y="5802"/>
                    </a:lnTo>
                    <a:moveTo>
                      <a:pt x="3864" y="5728"/>
                    </a:moveTo>
                    <a:lnTo>
                      <a:pt x="3871" y="5764"/>
                    </a:lnTo>
                    <a:lnTo>
                      <a:pt x="3887" y="5761"/>
                    </a:lnTo>
                    <a:lnTo>
                      <a:pt x="3883" y="5726"/>
                    </a:lnTo>
                    <a:lnTo>
                      <a:pt x="3864" y="5728"/>
                    </a:lnTo>
                    <a:moveTo>
                      <a:pt x="3854" y="5653"/>
                    </a:moveTo>
                    <a:lnTo>
                      <a:pt x="3859" y="5690"/>
                    </a:lnTo>
                    <a:lnTo>
                      <a:pt x="3878" y="5688"/>
                    </a:lnTo>
                    <a:lnTo>
                      <a:pt x="3873" y="5650"/>
                    </a:lnTo>
                    <a:lnTo>
                      <a:pt x="3854" y="5653"/>
                    </a:lnTo>
                    <a:moveTo>
                      <a:pt x="3845" y="5577"/>
                    </a:moveTo>
                    <a:lnTo>
                      <a:pt x="3849" y="5615"/>
                    </a:lnTo>
                    <a:lnTo>
                      <a:pt x="3868" y="5612"/>
                    </a:lnTo>
                    <a:lnTo>
                      <a:pt x="3864" y="5575"/>
                    </a:lnTo>
                    <a:lnTo>
                      <a:pt x="3845" y="5577"/>
                    </a:lnTo>
                    <a:moveTo>
                      <a:pt x="3835" y="5501"/>
                    </a:moveTo>
                    <a:lnTo>
                      <a:pt x="3840" y="5539"/>
                    </a:lnTo>
                    <a:lnTo>
                      <a:pt x="3859" y="5537"/>
                    </a:lnTo>
                    <a:lnTo>
                      <a:pt x="3852" y="5499"/>
                    </a:lnTo>
                    <a:lnTo>
                      <a:pt x="3835" y="5501"/>
                    </a:lnTo>
                    <a:moveTo>
                      <a:pt x="3823" y="5428"/>
                    </a:moveTo>
                    <a:lnTo>
                      <a:pt x="3828" y="5466"/>
                    </a:lnTo>
                    <a:lnTo>
                      <a:pt x="3847" y="5463"/>
                    </a:lnTo>
                    <a:lnTo>
                      <a:pt x="3842" y="5426"/>
                    </a:lnTo>
                    <a:lnTo>
                      <a:pt x="3823" y="5428"/>
                    </a:lnTo>
                    <a:moveTo>
                      <a:pt x="3814" y="5352"/>
                    </a:moveTo>
                    <a:lnTo>
                      <a:pt x="3819" y="5390"/>
                    </a:lnTo>
                    <a:lnTo>
                      <a:pt x="3838" y="5388"/>
                    </a:lnTo>
                    <a:lnTo>
                      <a:pt x="3833" y="5350"/>
                    </a:lnTo>
                    <a:lnTo>
                      <a:pt x="3814" y="5352"/>
                    </a:lnTo>
                    <a:moveTo>
                      <a:pt x="3804" y="5277"/>
                    </a:moveTo>
                    <a:lnTo>
                      <a:pt x="3809" y="5315"/>
                    </a:lnTo>
                    <a:lnTo>
                      <a:pt x="3828" y="5312"/>
                    </a:lnTo>
                    <a:lnTo>
                      <a:pt x="3823" y="5274"/>
                    </a:lnTo>
                    <a:lnTo>
                      <a:pt x="3804" y="5277"/>
                    </a:lnTo>
                    <a:moveTo>
                      <a:pt x="3793" y="5203"/>
                    </a:moveTo>
                    <a:lnTo>
                      <a:pt x="3800" y="5239"/>
                    </a:lnTo>
                    <a:lnTo>
                      <a:pt x="3816" y="5237"/>
                    </a:lnTo>
                    <a:lnTo>
                      <a:pt x="3812" y="5201"/>
                    </a:lnTo>
                    <a:lnTo>
                      <a:pt x="3793" y="5203"/>
                    </a:lnTo>
                    <a:moveTo>
                      <a:pt x="3783" y="5128"/>
                    </a:moveTo>
                    <a:lnTo>
                      <a:pt x="3788" y="5166"/>
                    </a:lnTo>
                    <a:lnTo>
                      <a:pt x="3807" y="5163"/>
                    </a:lnTo>
                    <a:lnTo>
                      <a:pt x="3802" y="5125"/>
                    </a:lnTo>
                    <a:lnTo>
                      <a:pt x="3783" y="5128"/>
                    </a:lnTo>
                    <a:moveTo>
                      <a:pt x="3774" y="5052"/>
                    </a:moveTo>
                    <a:lnTo>
                      <a:pt x="3778" y="5090"/>
                    </a:lnTo>
                    <a:lnTo>
                      <a:pt x="3797" y="5088"/>
                    </a:lnTo>
                    <a:lnTo>
                      <a:pt x="3793" y="5050"/>
                    </a:lnTo>
                    <a:lnTo>
                      <a:pt x="3774" y="5052"/>
                    </a:lnTo>
                    <a:moveTo>
                      <a:pt x="3764" y="4976"/>
                    </a:moveTo>
                    <a:lnTo>
                      <a:pt x="3769" y="5014"/>
                    </a:lnTo>
                    <a:lnTo>
                      <a:pt x="3788" y="5012"/>
                    </a:lnTo>
                    <a:lnTo>
                      <a:pt x="3781" y="4974"/>
                    </a:lnTo>
                    <a:lnTo>
                      <a:pt x="3764" y="4976"/>
                    </a:lnTo>
                    <a:moveTo>
                      <a:pt x="3752" y="4903"/>
                    </a:moveTo>
                    <a:lnTo>
                      <a:pt x="3757" y="4941"/>
                    </a:lnTo>
                    <a:lnTo>
                      <a:pt x="3776" y="4939"/>
                    </a:lnTo>
                    <a:lnTo>
                      <a:pt x="3771" y="4901"/>
                    </a:lnTo>
                    <a:lnTo>
                      <a:pt x="3752" y="4903"/>
                    </a:lnTo>
                    <a:moveTo>
                      <a:pt x="3743" y="4828"/>
                    </a:moveTo>
                    <a:lnTo>
                      <a:pt x="3748" y="4865"/>
                    </a:lnTo>
                    <a:lnTo>
                      <a:pt x="3767" y="4863"/>
                    </a:lnTo>
                    <a:lnTo>
                      <a:pt x="3762" y="4825"/>
                    </a:lnTo>
                    <a:lnTo>
                      <a:pt x="3743" y="4828"/>
                    </a:lnTo>
                    <a:moveTo>
                      <a:pt x="3734" y="4752"/>
                    </a:moveTo>
                    <a:lnTo>
                      <a:pt x="3738" y="4790"/>
                    </a:lnTo>
                    <a:lnTo>
                      <a:pt x="3757" y="4787"/>
                    </a:lnTo>
                    <a:lnTo>
                      <a:pt x="3752" y="4749"/>
                    </a:lnTo>
                    <a:lnTo>
                      <a:pt x="3734" y="4752"/>
                    </a:lnTo>
                    <a:moveTo>
                      <a:pt x="3722" y="4679"/>
                    </a:moveTo>
                    <a:lnTo>
                      <a:pt x="3729" y="4716"/>
                    </a:lnTo>
                    <a:lnTo>
                      <a:pt x="3748" y="4712"/>
                    </a:lnTo>
                    <a:lnTo>
                      <a:pt x="3741" y="4676"/>
                    </a:lnTo>
                    <a:lnTo>
                      <a:pt x="3722" y="4679"/>
                    </a:lnTo>
                    <a:moveTo>
                      <a:pt x="3712" y="4603"/>
                    </a:moveTo>
                    <a:lnTo>
                      <a:pt x="3717" y="4641"/>
                    </a:lnTo>
                    <a:lnTo>
                      <a:pt x="3736" y="4638"/>
                    </a:lnTo>
                    <a:lnTo>
                      <a:pt x="3731" y="4601"/>
                    </a:lnTo>
                    <a:lnTo>
                      <a:pt x="3712" y="4603"/>
                    </a:lnTo>
                    <a:moveTo>
                      <a:pt x="3703" y="4527"/>
                    </a:moveTo>
                    <a:lnTo>
                      <a:pt x="3708" y="4565"/>
                    </a:lnTo>
                    <a:lnTo>
                      <a:pt x="3726" y="4563"/>
                    </a:lnTo>
                    <a:lnTo>
                      <a:pt x="3722" y="4525"/>
                    </a:lnTo>
                    <a:lnTo>
                      <a:pt x="3703" y="4527"/>
                    </a:lnTo>
                    <a:moveTo>
                      <a:pt x="3693" y="4454"/>
                    </a:moveTo>
                    <a:lnTo>
                      <a:pt x="3698" y="4489"/>
                    </a:lnTo>
                    <a:lnTo>
                      <a:pt x="3717" y="4487"/>
                    </a:lnTo>
                    <a:lnTo>
                      <a:pt x="3712" y="4449"/>
                    </a:lnTo>
                    <a:lnTo>
                      <a:pt x="3693" y="4454"/>
                    </a:lnTo>
                    <a:moveTo>
                      <a:pt x="3682" y="4378"/>
                    </a:moveTo>
                    <a:lnTo>
                      <a:pt x="3686" y="4416"/>
                    </a:lnTo>
                    <a:lnTo>
                      <a:pt x="3705" y="4414"/>
                    </a:lnTo>
                    <a:lnTo>
                      <a:pt x="3700" y="4376"/>
                    </a:lnTo>
                    <a:lnTo>
                      <a:pt x="3682" y="4378"/>
                    </a:lnTo>
                    <a:moveTo>
                      <a:pt x="3712" y="4307"/>
                    </a:moveTo>
                    <a:lnTo>
                      <a:pt x="3691" y="4336"/>
                    </a:lnTo>
                    <a:lnTo>
                      <a:pt x="3705" y="4348"/>
                    </a:lnTo>
                    <a:lnTo>
                      <a:pt x="3729" y="4317"/>
                    </a:lnTo>
                    <a:lnTo>
                      <a:pt x="3712" y="4307"/>
                    </a:lnTo>
                    <a:moveTo>
                      <a:pt x="3760" y="4246"/>
                    </a:moveTo>
                    <a:lnTo>
                      <a:pt x="3736" y="4277"/>
                    </a:lnTo>
                    <a:lnTo>
                      <a:pt x="3752" y="4288"/>
                    </a:lnTo>
                    <a:lnTo>
                      <a:pt x="3774" y="4258"/>
                    </a:lnTo>
                    <a:lnTo>
                      <a:pt x="3760" y="4246"/>
                    </a:lnTo>
                    <a:moveTo>
                      <a:pt x="3804" y="4184"/>
                    </a:moveTo>
                    <a:lnTo>
                      <a:pt x="3781" y="4215"/>
                    </a:lnTo>
                    <a:lnTo>
                      <a:pt x="3797" y="4227"/>
                    </a:lnTo>
                    <a:lnTo>
                      <a:pt x="3819" y="4196"/>
                    </a:lnTo>
                    <a:lnTo>
                      <a:pt x="3804" y="4184"/>
                    </a:lnTo>
                    <a:moveTo>
                      <a:pt x="3849" y="4125"/>
                    </a:moveTo>
                    <a:lnTo>
                      <a:pt x="3828" y="4156"/>
                    </a:lnTo>
                    <a:lnTo>
                      <a:pt x="3842" y="4168"/>
                    </a:lnTo>
                    <a:lnTo>
                      <a:pt x="3866" y="4137"/>
                    </a:lnTo>
                    <a:lnTo>
                      <a:pt x="3849" y="4125"/>
                    </a:lnTo>
                    <a:moveTo>
                      <a:pt x="3897" y="4064"/>
                    </a:moveTo>
                    <a:lnTo>
                      <a:pt x="3873" y="4095"/>
                    </a:lnTo>
                    <a:lnTo>
                      <a:pt x="3887" y="4106"/>
                    </a:lnTo>
                    <a:lnTo>
                      <a:pt x="3911" y="4076"/>
                    </a:lnTo>
                    <a:lnTo>
                      <a:pt x="3897" y="4064"/>
                    </a:lnTo>
                    <a:moveTo>
                      <a:pt x="3942" y="4005"/>
                    </a:moveTo>
                    <a:lnTo>
                      <a:pt x="3918" y="4035"/>
                    </a:lnTo>
                    <a:lnTo>
                      <a:pt x="3935" y="4045"/>
                    </a:lnTo>
                    <a:lnTo>
                      <a:pt x="3956" y="4017"/>
                    </a:lnTo>
                    <a:lnTo>
                      <a:pt x="3942" y="4005"/>
                    </a:lnTo>
                    <a:moveTo>
                      <a:pt x="3987" y="3943"/>
                    </a:moveTo>
                    <a:lnTo>
                      <a:pt x="3965" y="3974"/>
                    </a:lnTo>
                    <a:lnTo>
                      <a:pt x="3979" y="3986"/>
                    </a:lnTo>
                    <a:lnTo>
                      <a:pt x="4003" y="3955"/>
                    </a:lnTo>
                    <a:lnTo>
                      <a:pt x="3987" y="3943"/>
                    </a:lnTo>
                    <a:moveTo>
                      <a:pt x="4034" y="3884"/>
                    </a:moveTo>
                    <a:lnTo>
                      <a:pt x="4010" y="3915"/>
                    </a:lnTo>
                    <a:lnTo>
                      <a:pt x="4024" y="3924"/>
                    </a:lnTo>
                    <a:lnTo>
                      <a:pt x="4048" y="3896"/>
                    </a:lnTo>
                    <a:lnTo>
                      <a:pt x="4034" y="3884"/>
                    </a:lnTo>
                    <a:moveTo>
                      <a:pt x="4079" y="3823"/>
                    </a:moveTo>
                    <a:lnTo>
                      <a:pt x="4055" y="3853"/>
                    </a:lnTo>
                    <a:lnTo>
                      <a:pt x="4072" y="3865"/>
                    </a:lnTo>
                    <a:lnTo>
                      <a:pt x="4093" y="3835"/>
                    </a:lnTo>
                    <a:lnTo>
                      <a:pt x="4079" y="3823"/>
                    </a:lnTo>
                    <a:moveTo>
                      <a:pt x="4124" y="3764"/>
                    </a:moveTo>
                    <a:lnTo>
                      <a:pt x="4102" y="3794"/>
                    </a:lnTo>
                    <a:lnTo>
                      <a:pt x="4117" y="3804"/>
                    </a:lnTo>
                    <a:lnTo>
                      <a:pt x="4140" y="3775"/>
                    </a:lnTo>
                    <a:lnTo>
                      <a:pt x="4124" y="3764"/>
                    </a:lnTo>
                    <a:moveTo>
                      <a:pt x="4169" y="3702"/>
                    </a:moveTo>
                    <a:lnTo>
                      <a:pt x="4147" y="3733"/>
                    </a:lnTo>
                    <a:lnTo>
                      <a:pt x="4162" y="3745"/>
                    </a:lnTo>
                    <a:lnTo>
                      <a:pt x="4185" y="3714"/>
                    </a:lnTo>
                    <a:lnTo>
                      <a:pt x="4169" y="3702"/>
                    </a:lnTo>
                    <a:moveTo>
                      <a:pt x="4216" y="3643"/>
                    </a:moveTo>
                    <a:lnTo>
                      <a:pt x="4192" y="3674"/>
                    </a:lnTo>
                    <a:lnTo>
                      <a:pt x="4206" y="3683"/>
                    </a:lnTo>
                    <a:lnTo>
                      <a:pt x="4230" y="3655"/>
                    </a:lnTo>
                    <a:lnTo>
                      <a:pt x="4216" y="3643"/>
                    </a:lnTo>
                    <a:moveTo>
                      <a:pt x="4261" y="3582"/>
                    </a:moveTo>
                    <a:lnTo>
                      <a:pt x="4237" y="3612"/>
                    </a:lnTo>
                    <a:lnTo>
                      <a:pt x="4254" y="3624"/>
                    </a:lnTo>
                    <a:lnTo>
                      <a:pt x="4275" y="3593"/>
                    </a:lnTo>
                    <a:lnTo>
                      <a:pt x="4261" y="3582"/>
                    </a:lnTo>
                    <a:moveTo>
                      <a:pt x="4306" y="3522"/>
                    </a:moveTo>
                    <a:lnTo>
                      <a:pt x="4284" y="3551"/>
                    </a:lnTo>
                    <a:lnTo>
                      <a:pt x="4299" y="3563"/>
                    </a:lnTo>
                    <a:lnTo>
                      <a:pt x="4322" y="3534"/>
                    </a:lnTo>
                    <a:lnTo>
                      <a:pt x="4306" y="3522"/>
                    </a:lnTo>
                    <a:moveTo>
                      <a:pt x="4353" y="3461"/>
                    </a:moveTo>
                    <a:lnTo>
                      <a:pt x="4329" y="3492"/>
                    </a:lnTo>
                    <a:lnTo>
                      <a:pt x="4344" y="3504"/>
                    </a:lnTo>
                    <a:lnTo>
                      <a:pt x="4367" y="3473"/>
                    </a:lnTo>
                    <a:lnTo>
                      <a:pt x="4353" y="3461"/>
                    </a:lnTo>
                    <a:moveTo>
                      <a:pt x="4398" y="3402"/>
                    </a:moveTo>
                    <a:lnTo>
                      <a:pt x="4374" y="3430"/>
                    </a:lnTo>
                    <a:lnTo>
                      <a:pt x="4391" y="3442"/>
                    </a:lnTo>
                    <a:lnTo>
                      <a:pt x="4412" y="3411"/>
                    </a:lnTo>
                    <a:lnTo>
                      <a:pt x="4398" y="3402"/>
                    </a:lnTo>
                    <a:moveTo>
                      <a:pt x="4443" y="3340"/>
                    </a:moveTo>
                    <a:lnTo>
                      <a:pt x="4422" y="3371"/>
                    </a:lnTo>
                    <a:lnTo>
                      <a:pt x="4436" y="3383"/>
                    </a:lnTo>
                    <a:lnTo>
                      <a:pt x="4459" y="3352"/>
                    </a:lnTo>
                    <a:lnTo>
                      <a:pt x="4443" y="3340"/>
                    </a:lnTo>
                    <a:moveTo>
                      <a:pt x="4490" y="3281"/>
                    </a:moveTo>
                    <a:lnTo>
                      <a:pt x="4467" y="3310"/>
                    </a:lnTo>
                    <a:lnTo>
                      <a:pt x="4481" y="3321"/>
                    </a:lnTo>
                    <a:lnTo>
                      <a:pt x="4504" y="3291"/>
                    </a:lnTo>
                    <a:lnTo>
                      <a:pt x="4490" y="3281"/>
                    </a:lnTo>
                    <a:moveTo>
                      <a:pt x="4535" y="3220"/>
                    </a:moveTo>
                    <a:lnTo>
                      <a:pt x="4511" y="3251"/>
                    </a:lnTo>
                    <a:lnTo>
                      <a:pt x="4528" y="3262"/>
                    </a:lnTo>
                    <a:lnTo>
                      <a:pt x="4549" y="3232"/>
                    </a:lnTo>
                    <a:lnTo>
                      <a:pt x="4535" y="3220"/>
                    </a:lnTo>
                    <a:moveTo>
                      <a:pt x="4580" y="3161"/>
                    </a:moveTo>
                    <a:lnTo>
                      <a:pt x="4559" y="3189"/>
                    </a:lnTo>
                    <a:lnTo>
                      <a:pt x="4573" y="3201"/>
                    </a:lnTo>
                    <a:lnTo>
                      <a:pt x="4597" y="3170"/>
                    </a:lnTo>
                    <a:lnTo>
                      <a:pt x="4580" y="3161"/>
                    </a:lnTo>
                    <a:moveTo>
                      <a:pt x="4625" y="3099"/>
                    </a:moveTo>
                    <a:lnTo>
                      <a:pt x="4604" y="3130"/>
                    </a:lnTo>
                    <a:lnTo>
                      <a:pt x="4618" y="3142"/>
                    </a:lnTo>
                    <a:lnTo>
                      <a:pt x="4641" y="3111"/>
                    </a:lnTo>
                    <a:lnTo>
                      <a:pt x="4625" y="3099"/>
                    </a:lnTo>
                    <a:moveTo>
                      <a:pt x="4672" y="3038"/>
                    </a:moveTo>
                    <a:lnTo>
                      <a:pt x="4649" y="3069"/>
                    </a:lnTo>
                    <a:lnTo>
                      <a:pt x="4663" y="3080"/>
                    </a:lnTo>
                    <a:lnTo>
                      <a:pt x="4686" y="3050"/>
                    </a:lnTo>
                    <a:lnTo>
                      <a:pt x="4672" y="3038"/>
                    </a:lnTo>
                    <a:moveTo>
                      <a:pt x="4717" y="2979"/>
                    </a:moveTo>
                    <a:lnTo>
                      <a:pt x="4694" y="3009"/>
                    </a:lnTo>
                    <a:lnTo>
                      <a:pt x="4710" y="3021"/>
                    </a:lnTo>
                    <a:lnTo>
                      <a:pt x="4731" y="2990"/>
                    </a:lnTo>
                    <a:lnTo>
                      <a:pt x="4717" y="2979"/>
                    </a:lnTo>
                    <a:moveTo>
                      <a:pt x="4762" y="2917"/>
                    </a:moveTo>
                    <a:lnTo>
                      <a:pt x="4741" y="2948"/>
                    </a:lnTo>
                    <a:lnTo>
                      <a:pt x="4755" y="2960"/>
                    </a:lnTo>
                    <a:lnTo>
                      <a:pt x="4779" y="2929"/>
                    </a:lnTo>
                    <a:lnTo>
                      <a:pt x="4762" y="2917"/>
                    </a:lnTo>
                    <a:moveTo>
                      <a:pt x="4809" y="2858"/>
                    </a:moveTo>
                    <a:lnTo>
                      <a:pt x="4786" y="2889"/>
                    </a:lnTo>
                    <a:lnTo>
                      <a:pt x="4800" y="2901"/>
                    </a:lnTo>
                    <a:lnTo>
                      <a:pt x="4824" y="2870"/>
                    </a:lnTo>
                    <a:lnTo>
                      <a:pt x="4809" y="2858"/>
                    </a:lnTo>
                    <a:moveTo>
                      <a:pt x="4854" y="2797"/>
                    </a:moveTo>
                    <a:lnTo>
                      <a:pt x="4831" y="2827"/>
                    </a:lnTo>
                    <a:lnTo>
                      <a:pt x="4847" y="2839"/>
                    </a:lnTo>
                    <a:lnTo>
                      <a:pt x="4868" y="2808"/>
                    </a:lnTo>
                    <a:lnTo>
                      <a:pt x="4854" y="2797"/>
                    </a:lnTo>
                    <a:moveTo>
                      <a:pt x="4899" y="2738"/>
                    </a:moveTo>
                    <a:lnTo>
                      <a:pt x="4878" y="2768"/>
                    </a:lnTo>
                    <a:lnTo>
                      <a:pt x="4892" y="2778"/>
                    </a:lnTo>
                    <a:lnTo>
                      <a:pt x="4916" y="2749"/>
                    </a:lnTo>
                    <a:lnTo>
                      <a:pt x="4899" y="2738"/>
                    </a:lnTo>
                    <a:moveTo>
                      <a:pt x="4947" y="2676"/>
                    </a:moveTo>
                    <a:lnTo>
                      <a:pt x="4923" y="2707"/>
                    </a:lnTo>
                    <a:lnTo>
                      <a:pt x="4937" y="2719"/>
                    </a:lnTo>
                    <a:lnTo>
                      <a:pt x="4961" y="2688"/>
                    </a:lnTo>
                    <a:lnTo>
                      <a:pt x="4947" y="2676"/>
                    </a:lnTo>
                    <a:moveTo>
                      <a:pt x="4991" y="2617"/>
                    </a:moveTo>
                    <a:lnTo>
                      <a:pt x="4968" y="2648"/>
                    </a:lnTo>
                    <a:lnTo>
                      <a:pt x="4984" y="2657"/>
                    </a:lnTo>
                    <a:lnTo>
                      <a:pt x="5006" y="2629"/>
                    </a:lnTo>
                    <a:lnTo>
                      <a:pt x="4991" y="2617"/>
                    </a:lnTo>
                    <a:moveTo>
                      <a:pt x="5036" y="2555"/>
                    </a:moveTo>
                    <a:lnTo>
                      <a:pt x="5015" y="2586"/>
                    </a:lnTo>
                    <a:lnTo>
                      <a:pt x="5029" y="2598"/>
                    </a:lnTo>
                    <a:lnTo>
                      <a:pt x="5053" y="2567"/>
                    </a:lnTo>
                    <a:lnTo>
                      <a:pt x="5036" y="2555"/>
                    </a:lnTo>
                    <a:moveTo>
                      <a:pt x="5081" y="2496"/>
                    </a:moveTo>
                    <a:lnTo>
                      <a:pt x="5060" y="2527"/>
                    </a:lnTo>
                    <a:lnTo>
                      <a:pt x="5074" y="2537"/>
                    </a:lnTo>
                    <a:lnTo>
                      <a:pt x="5098" y="2508"/>
                    </a:lnTo>
                    <a:lnTo>
                      <a:pt x="5081" y="2496"/>
                    </a:lnTo>
                    <a:moveTo>
                      <a:pt x="5129" y="2435"/>
                    </a:moveTo>
                    <a:lnTo>
                      <a:pt x="5105" y="2466"/>
                    </a:lnTo>
                    <a:lnTo>
                      <a:pt x="5119" y="2477"/>
                    </a:lnTo>
                    <a:lnTo>
                      <a:pt x="5143" y="2447"/>
                    </a:lnTo>
                    <a:lnTo>
                      <a:pt x="5129" y="2435"/>
                    </a:lnTo>
                    <a:moveTo>
                      <a:pt x="5129" y="2381"/>
                    </a:moveTo>
                    <a:lnTo>
                      <a:pt x="5143" y="2414"/>
                    </a:lnTo>
                    <a:lnTo>
                      <a:pt x="5162" y="2407"/>
                    </a:lnTo>
                    <a:lnTo>
                      <a:pt x="5145" y="2371"/>
                    </a:lnTo>
                    <a:lnTo>
                      <a:pt x="5129" y="2381"/>
                    </a:lnTo>
                    <a:moveTo>
                      <a:pt x="5098" y="2310"/>
                    </a:moveTo>
                    <a:lnTo>
                      <a:pt x="5112" y="2345"/>
                    </a:lnTo>
                    <a:lnTo>
                      <a:pt x="5131" y="2338"/>
                    </a:lnTo>
                    <a:lnTo>
                      <a:pt x="5114" y="2302"/>
                    </a:lnTo>
                    <a:lnTo>
                      <a:pt x="5098" y="2310"/>
                    </a:lnTo>
                    <a:moveTo>
                      <a:pt x="5067" y="2241"/>
                    </a:moveTo>
                    <a:lnTo>
                      <a:pt x="5081" y="2276"/>
                    </a:lnTo>
                    <a:lnTo>
                      <a:pt x="5100" y="2267"/>
                    </a:lnTo>
                    <a:lnTo>
                      <a:pt x="5084" y="2234"/>
                    </a:lnTo>
                    <a:lnTo>
                      <a:pt x="5067" y="2241"/>
                    </a:lnTo>
                    <a:moveTo>
                      <a:pt x="5036" y="2172"/>
                    </a:moveTo>
                    <a:lnTo>
                      <a:pt x="5051" y="2206"/>
                    </a:lnTo>
                    <a:lnTo>
                      <a:pt x="5069" y="2198"/>
                    </a:lnTo>
                    <a:lnTo>
                      <a:pt x="5053" y="2165"/>
                    </a:lnTo>
                    <a:lnTo>
                      <a:pt x="5036" y="2172"/>
                    </a:lnTo>
                    <a:moveTo>
                      <a:pt x="5006" y="2104"/>
                    </a:moveTo>
                    <a:lnTo>
                      <a:pt x="5020" y="2137"/>
                    </a:lnTo>
                    <a:lnTo>
                      <a:pt x="5039" y="2130"/>
                    </a:lnTo>
                    <a:lnTo>
                      <a:pt x="5022" y="2094"/>
                    </a:lnTo>
                    <a:lnTo>
                      <a:pt x="5006" y="2104"/>
                    </a:lnTo>
                    <a:moveTo>
                      <a:pt x="4975" y="2033"/>
                    </a:moveTo>
                    <a:lnTo>
                      <a:pt x="4989" y="2068"/>
                    </a:lnTo>
                    <a:lnTo>
                      <a:pt x="5008" y="2061"/>
                    </a:lnTo>
                    <a:lnTo>
                      <a:pt x="4991" y="2026"/>
                    </a:lnTo>
                    <a:lnTo>
                      <a:pt x="4975" y="2033"/>
                    </a:lnTo>
                    <a:moveTo>
                      <a:pt x="4944" y="1964"/>
                    </a:moveTo>
                    <a:lnTo>
                      <a:pt x="4958" y="2000"/>
                    </a:lnTo>
                    <a:lnTo>
                      <a:pt x="4977" y="1993"/>
                    </a:lnTo>
                    <a:lnTo>
                      <a:pt x="4961" y="1957"/>
                    </a:lnTo>
                    <a:lnTo>
                      <a:pt x="4944" y="1964"/>
                    </a:lnTo>
                    <a:moveTo>
                      <a:pt x="4913" y="1896"/>
                    </a:moveTo>
                    <a:lnTo>
                      <a:pt x="4928" y="1931"/>
                    </a:lnTo>
                    <a:lnTo>
                      <a:pt x="4947" y="1922"/>
                    </a:lnTo>
                    <a:lnTo>
                      <a:pt x="4930" y="1889"/>
                    </a:lnTo>
                    <a:lnTo>
                      <a:pt x="4913" y="1896"/>
                    </a:lnTo>
                    <a:moveTo>
                      <a:pt x="4883" y="1827"/>
                    </a:moveTo>
                    <a:lnTo>
                      <a:pt x="4897" y="1860"/>
                    </a:lnTo>
                    <a:lnTo>
                      <a:pt x="4916" y="1853"/>
                    </a:lnTo>
                    <a:lnTo>
                      <a:pt x="4899" y="1818"/>
                    </a:lnTo>
                    <a:lnTo>
                      <a:pt x="4883" y="1827"/>
                    </a:lnTo>
                    <a:moveTo>
                      <a:pt x="4852" y="1756"/>
                    </a:moveTo>
                    <a:lnTo>
                      <a:pt x="4866" y="1792"/>
                    </a:lnTo>
                    <a:lnTo>
                      <a:pt x="4885" y="1785"/>
                    </a:lnTo>
                    <a:lnTo>
                      <a:pt x="4868" y="1749"/>
                    </a:lnTo>
                    <a:lnTo>
                      <a:pt x="4852" y="1756"/>
                    </a:lnTo>
                    <a:moveTo>
                      <a:pt x="4821" y="1688"/>
                    </a:moveTo>
                    <a:lnTo>
                      <a:pt x="4835" y="1723"/>
                    </a:lnTo>
                    <a:lnTo>
                      <a:pt x="4854" y="1716"/>
                    </a:lnTo>
                    <a:lnTo>
                      <a:pt x="4838" y="1681"/>
                    </a:lnTo>
                    <a:lnTo>
                      <a:pt x="4821" y="1688"/>
                    </a:lnTo>
                    <a:moveTo>
                      <a:pt x="4790" y="1619"/>
                    </a:moveTo>
                    <a:lnTo>
                      <a:pt x="4805" y="1655"/>
                    </a:lnTo>
                    <a:lnTo>
                      <a:pt x="4824" y="1645"/>
                    </a:lnTo>
                    <a:lnTo>
                      <a:pt x="4807" y="1612"/>
                    </a:lnTo>
                    <a:lnTo>
                      <a:pt x="4790" y="1619"/>
                    </a:lnTo>
                    <a:moveTo>
                      <a:pt x="4760" y="1551"/>
                    </a:moveTo>
                    <a:lnTo>
                      <a:pt x="4774" y="1584"/>
                    </a:lnTo>
                    <a:lnTo>
                      <a:pt x="4793" y="1577"/>
                    </a:lnTo>
                    <a:lnTo>
                      <a:pt x="4776" y="1541"/>
                    </a:lnTo>
                    <a:lnTo>
                      <a:pt x="4760" y="1551"/>
                    </a:lnTo>
                    <a:moveTo>
                      <a:pt x="4729" y="1480"/>
                    </a:moveTo>
                    <a:lnTo>
                      <a:pt x="4743" y="1515"/>
                    </a:lnTo>
                    <a:lnTo>
                      <a:pt x="4762" y="1508"/>
                    </a:lnTo>
                    <a:lnTo>
                      <a:pt x="4746" y="1473"/>
                    </a:lnTo>
                    <a:lnTo>
                      <a:pt x="4729" y="1480"/>
                    </a:lnTo>
                    <a:moveTo>
                      <a:pt x="4698" y="1411"/>
                    </a:moveTo>
                    <a:lnTo>
                      <a:pt x="4712" y="1447"/>
                    </a:lnTo>
                    <a:lnTo>
                      <a:pt x="4731" y="1440"/>
                    </a:lnTo>
                    <a:lnTo>
                      <a:pt x="4715" y="1404"/>
                    </a:lnTo>
                    <a:lnTo>
                      <a:pt x="4698" y="1411"/>
                    </a:lnTo>
                    <a:moveTo>
                      <a:pt x="4668" y="1343"/>
                    </a:moveTo>
                    <a:lnTo>
                      <a:pt x="4682" y="1378"/>
                    </a:lnTo>
                    <a:lnTo>
                      <a:pt x="4701" y="1369"/>
                    </a:lnTo>
                    <a:lnTo>
                      <a:pt x="4684" y="1336"/>
                    </a:lnTo>
                    <a:lnTo>
                      <a:pt x="4668" y="1343"/>
                    </a:lnTo>
                    <a:moveTo>
                      <a:pt x="4637" y="1274"/>
                    </a:moveTo>
                    <a:lnTo>
                      <a:pt x="4651" y="1307"/>
                    </a:lnTo>
                    <a:lnTo>
                      <a:pt x="4670" y="1300"/>
                    </a:lnTo>
                    <a:lnTo>
                      <a:pt x="4653" y="1267"/>
                    </a:lnTo>
                    <a:lnTo>
                      <a:pt x="4637" y="1274"/>
                    </a:lnTo>
                    <a:moveTo>
                      <a:pt x="4606" y="1205"/>
                    </a:moveTo>
                    <a:lnTo>
                      <a:pt x="4620" y="1239"/>
                    </a:lnTo>
                    <a:lnTo>
                      <a:pt x="4639" y="1231"/>
                    </a:lnTo>
                    <a:lnTo>
                      <a:pt x="4623" y="1196"/>
                    </a:lnTo>
                    <a:lnTo>
                      <a:pt x="4606" y="1205"/>
                    </a:lnTo>
                    <a:moveTo>
                      <a:pt x="4575" y="1135"/>
                    </a:moveTo>
                    <a:lnTo>
                      <a:pt x="4589" y="1170"/>
                    </a:lnTo>
                    <a:lnTo>
                      <a:pt x="4608" y="1163"/>
                    </a:lnTo>
                    <a:lnTo>
                      <a:pt x="4592" y="1127"/>
                    </a:lnTo>
                    <a:lnTo>
                      <a:pt x="4575" y="1135"/>
                    </a:lnTo>
                    <a:moveTo>
                      <a:pt x="4545" y="1066"/>
                    </a:moveTo>
                    <a:lnTo>
                      <a:pt x="4559" y="1101"/>
                    </a:lnTo>
                    <a:lnTo>
                      <a:pt x="4578" y="1092"/>
                    </a:lnTo>
                    <a:lnTo>
                      <a:pt x="4561" y="1059"/>
                    </a:lnTo>
                    <a:lnTo>
                      <a:pt x="4545" y="1066"/>
                    </a:lnTo>
                    <a:moveTo>
                      <a:pt x="4514" y="997"/>
                    </a:moveTo>
                    <a:lnTo>
                      <a:pt x="4528" y="1031"/>
                    </a:lnTo>
                    <a:lnTo>
                      <a:pt x="4547" y="1023"/>
                    </a:lnTo>
                    <a:lnTo>
                      <a:pt x="4530" y="990"/>
                    </a:lnTo>
                    <a:lnTo>
                      <a:pt x="4514" y="997"/>
                    </a:lnTo>
                    <a:moveTo>
                      <a:pt x="4483" y="929"/>
                    </a:moveTo>
                    <a:lnTo>
                      <a:pt x="4497" y="962"/>
                    </a:lnTo>
                    <a:lnTo>
                      <a:pt x="4516" y="955"/>
                    </a:lnTo>
                    <a:lnTo>
                      <a:pt x="4500" y="919"/>
                    </a:lnTo>
                    <a:lnTo>
                      <a:pt x="4483" y="929"/>
                    </a:lnTo>
                    <a:moveTo>
                      <a:pt x="4452" y="858"/>
                    </a:moveTo>
                    <a:lnTo>
                      <a:pt x="4467" y="893"/>
                    </a:lnTo>
                    <a:lnTo>
                      <a:pt x="4485" y="886"/>
                    </a:lnTo>
                    <a:lnTo>
                      <a:pt x="4469" y="851"/>
                    </a:lnTo>
                    <a:lnTo>
                      <a:pt x="4452" y="858"/>
                    </a:lnTo>
                    <a:moveTo>
                      <a:pt x="4422" y="789"/>
                    </a:moveTo>
                    <a:lnTo>
                      <a:pt x="4436" y="825"/>
                    </a:lnTo>
                    <a:lnTo>
                      <a:pt x="4455" y="815"/>
                    </a:lnTo>
                    <a:lnTo>
                      <a:pt x="4438" y="782"/>
                    </a:lnTo>
                    <a:lnTo>
                      <a:pt x="4422" y="789"/>
                    </a:lnTo>
                    <a:moveTo>
                      <a:pt x="4391" y="721"/>
                    </a:moveTo>
                    <a:lnTo>
                      <a:pt x="4405" y="754"/>
                    </a:lnTo>
                    <a:lnTo>
                      <a:pt x="4424" y="747"/>
                    </a:lnTo>
                    <a:lnTo>
                      <a:pt x="4407" y="714"/>
                    </a:lnTo>
                    <a:lnTo>
                      <a:pt x="4391" y="721"/>
                    </a:lnTo>
                    <a:moveTo>
                      <a:pt x="4360" y="652"/>
                    </a:moveTo>
                    <a:lnTo>
                      <a:pt x="4374" y="685"/>
                    </a:lnTo>
                    <a:lnTo>
                      <a:pt x="4393" y="678"/>
                    </a:lnTo>
                    <a:lnTo>
                      <a:pt x="4377" y="643"/>
                    </a:lnTo>
                    <a:lnTo>
                      <a:pt x="4360" y="652"/>
                    </a:lnTo>
                    <a:moveTo>
                      <a:pt x="4329" y="581"/>
                    </a:moveTo>
                    <a:lnTo>
                      <a:pt x="4344" y="617"/>
                    </a:lnTo>
                    <a:lnTo>
                      <a:pt x="4362" y="610"/>
                    </a:lnTo>
                    <a:lnTo>
                      <a:pt x="4346" y="574"/>
                    </a:lnTo>
                    <a:lnTo>
                      <a:pt x="4329" y="581"/>
                    </a:lnTo>
                    <a:moveTo>
                      <a:pt x="4299" y="513"/>
                    </a:moveTo>
                    <a:lnTo>
                      <a:pt x="4313" y="548"/>
                    </a:lnTo>
                    <a:lnTo>
                      <a:pt x="4332" y="539"/>
                    </a:lnTo>
                    <a:lnTo>
                      <a:pt x="4315" y="506"/>
                    </a:lnTo>
                    <a:lnTo>
                      <a:pt x="4299" y="513"/>
                    </a:lnTo>
                    <a:moveTo>
                      <a:pt x="4268" y="444"/>
                    </a:moveTo>
                    <a:lnTo>
                      <a:pt x="4282" y="477"/>
                    </a:lnTo>
                    <a:lnTo>
                      <a:pt x="4301" y="470"/>
                    </a:lnTo>
                    <a:lnTo>
                      <a:pt x="4284" y="437"/>
                    </a:lnTo>
                    <a:lnTo>
                      <a:pt x="4268" y="444"/>
                    </a:lnTo>
                    <a:moveTo>
                      <a:pt x="4230" y="399"/>
                    </a:moveTo>
                    <a:lnTo>
                      <a:pt x="4247" y="399"/>
                    </a:lnTo>
                    <a:lnTo>
                      <a:pt x="4251" y="409"/>
                    </a:lnTo>
                    <a:lnTo>
                      <a:pt x="4270" y="402"/>
                    </a:lnTo>
                    <a:lnTo>
                      <a:pt x="4261" y="383"/>
                    </a:lnTo>
                    <a:lnTo>
                      <a:pt x="4232" y="380"/>
                    </a:lnTo>
                    <a:lnTo>
                      <a:pt x="4230" y="399"/>
                    </a:lnTo>
                    <a:moveTo>
                      <a:pt x="4157" y="390"/>
                    </a:moveTo>
                    <a:lnTo>
                      <a:pt x="4195" y="395"/>
                    </a:lnTo>
                    <a:lnTo>
                      <a:pt x="4195" y="376"/>
                    </a:lnTo>
                    <a:lnTo>
                      <a:pt x="4157" y="371"/>
                    </a:lnTo>
                    <a:lnTo>
                      <a:pt x="4157" y="390"/>
                    </a:lnTo>
                    <a:moveTo>
                      <a:pt x="4081" y="383"/>
                    </a:moveTo>
                    <a:lnTo>
                      <a:pt x="4119" y="387"/>
                    </a:lnTo>
                    <a:lnTo>
                      <a:pt x="4119" y="369"/>
                    </a:lnTo>
                    <a:lnTo>
                      <a:pt x="4083" y="364"/>
                    </a:lnTo>
                    <a:lnTo>
                      <a:pt x="4081" y="383"/>
                    </a:lnTo>
                    <a:moveTo>
                      <a:pt x="4005" y="376"/>
                    </a:moveTo>
                    <a:lnTo>
                      <a:pt x="4043" y="380"/>
                    </a:lnTo>
                    <a:lnTo>
                      <a:pt x="4046" y="361"/>
                    </a:lnTo>
                    <a:lnTo>
                      <a:pt x="4008" y="357"/>
                    </a:lnTo>
                    <a:lnTo>
                      <a:pt x="4005" y="376"/>
                    </a:lnTo>
                    <a:moveTo>
                      <a:pt x="3930" y="369"/>
                    </a:moveTo>
                    <a:lnTo>
                      <a:pt x="3968" y="371"/>
                    </a:lnTo>
                    <a:lnTo>
                      <a:pt x="3970" y="352"/>
                    </a:lnTo>
                    <a:lnTo>
                      <a:pt x="3932" y="350"/>
                    </a:lnTo>
                    <a:lnTo>
                      <a:pt x="3930" y="369"/>
                    </a:lnTo>
                    <a:moveTo>
                      <a:pt x="3854" y="361"/>
                    </a:moveTo>
                    <a:lnTo>
                      <a:pt x="3892" y="364"/>
                    </a:lnTo>
                    <a:lnTo>
                      <a:pt x="3894" y="345"/>
                    </a:lnTo>
                    <a:lnTo>
                      <a:pt x="3857" y="343"/>
                    </a:lnTo>
                    <a:lnTo>
                      <a:pt x="3854" y="361"/>
                    </a:lnTo>
                    <a:moveTo>
                      <a:pt x="3778" y="352"/>
                    </a:moveTo>
                    <a:lnTo>
                      <a:pt x="3816" y="357"/>
                    </a:lnTo>
                    <a:lnTo>
                      <a:pt x="3819" y="338"/>
                    </a:lnTo>
                    <a:lnTo>
                      <a:pt x="3781" y="333"/>
                    </a:lnTo>
                    <a:lnTo>
                      <a:pt x="3778" y="352"/>
                    </a:lnTo>
                    <a:moveTo>
                      <a:pt x="3705" y="345"/>
                    </a:moveTo>
                    <a:lnTo>
                      <a:pt x="3741" y="350"/>
                    </a:lnTo>
                    <a:lnTo>
                      <a:pt x="3743" y="331"/>
                    </a:lnTo>
                    <a:lnTo>
                      <a:pt x="3705" y="326"/>
                    </a:lnTo>
                    <a:lnTo>
                      <a:pt x="3705" y="345"/>
                    </a:lnTo>
                    <a:moveTo>
                      <a:pt x="3630" y="338"/>
                    </a:moveTo>
                    <a:lnTo>
                      <a:pt x="3667" y="343"/>
                    </a:lnTo>
                    <a:lnTo>
                      <a:pt x="3667" y="324"/>
                    </a:lnTo>
                    <a:lnTo>
                      <a:pt x="3632" y="319"/>
                    </a:lnTo>
                    <a:lnTo>
                      <a:pt x="3630" y="338"/>
                    </a:lnTo>
                    <a:moveTo>
                      <a:pt x="3554" y="331"/>
                    </a:moveTo>
                    <a:lnTo>
                      <a:pt x="3592" y="333"/>
                    </a:lnTo>
                    <a:lnTo>
                      <a:pt x="3594" y="314"/>
                    </a:lnTo>
                    <a:lnTo>
                      <a:pt x="3556" y="312"/>
                    </a:lnTo>
                    <a:lnTo>
                      <a:pt x="3554" y="331"/>
                    </a:lnTo>
                    <a:moveTo>
                      <a:pt x="3478" y="324"/>
                    </a:moveTo>
                    <a:lnTo>
                      <a:pt x="3516" y="326"/>
                    </a:lnTo>
                    <a:lnTo>
                      <a:pt x="3518" y="307"/>
                    </a:lnTo>
                    <a:lnTo>
                      <a:pt x="3481" y="305"/>
                    </a:lnTo>
                    <a:lnTo>
                      <a:pt x="3478" y="324"/>
                    </a:lnTo>
                    <a:moveTo>
                      <a:pt x="3403" y="314"/>
                    </a:moveTo>
                    <a:lnTo>
                      <a:pt x="3440" y="319"/>
                    </a:lnTo>
                    <a:lnTo>
                      <a:pt x="3443" y="300"/>
                    </a:lnTo>
                    <a:lnTo>
                      <a:pt x="3405" y="295"/>
                    </a:lnTo>
                    <a:lnTo>
                      <a:pt x="3403" y="314"/>
                    </a:lnTo>
                    <a:moveTo>
                      <a:pt x="3327" y="307"/>
                    </a:moveTo>
                    <a:lnTo>
                      <a:pt x="3365" y="312"/>
                    </a:lnTo>
                    <a:lnTo>
                      <a:pt x="3367" y="293"/>
                    </a:lnTo>
                    <a:lnTo>
                      <a:pt x="3329" y="288"/>
                    </a:lnTo>
                    <a:lnTo>
                      <a:pt x="3327" y="307"/>
                    </a:lnTo>
                    <a:moveTo>
                      <a:pt x="3254" y="300"/>
                    </a:moveTo>
                    <a:lnTo>
                      <a:pt x="3289" y="305"/>
                    </a:lnTo>
                    <a:lnTo>
                      <a:pt x="3291" y="286"/>
                    </a:lnTo>
                    <a:lnTo>
                      <a:pt x="3254" y="281"/>
                    </a:lnTo>
                    <a:lnTo>
                      <a:pt x="3254" y="300"/>
                    </a:lnTo>
                    <a:moveTo>
                      <a:pt x="3178" y="293"/>
                    </a:moveTo>
                    <a:lnTo>
                      <a:pt x="3216" y="295"/>
                    </a:lnTo>
                    <a:lnTo>
                      <a:pt x="3216" y="276"/>
                    </a:lnTo>
                    <a:lnTo>
                      <a:pt x="3180" y="274"/>
                    </a:lnTo>
                    <a:lnTo>
                      <a:pt x="3178" y="293"/>
                    </a:lnTo>
                    <a:moveTo>
                      <a:pt x="3102" y="286"/>
                    </a:moveTo>
                    <a:lnTo>
                      <a:pt x="3140" y="288"/>
                    </a:lnTo>
                    <a:lnTo>
                      <a:pt x="3142" y="269"/>
                    </a:lnTo>
                    <a:lnTo>
                      <a:pt x="3105" y="267"/>
                    </a:lnTo>
                    <a:lnTo>
                      <a:pt x="3102" y="286"/>
                    </a:lnTo>
                    <a:moveTo>
                      <a:pt x="3027" y="276"/>
                    </a:moveTo>
                    <a:lnTo>
                      <a:pt x="3064" y="281"/>
                    </a:lnTo>
                    <a:lnTo>
                      <a:pt x="3067" y="262"/>
                    </a:lnTo>
                    <a:lnTo>
                      <a:pt x="3029" y="257"/>
                    </a:lnTo>
                    <a:lnTo>
                      <a:pt x="3027" y="276"/>
                    </a:lnTo>
                    <a:moveTo>
                      <a:pt x="2951" y="269"/>
                    </a:moveTo>
                    <a:lnTo>
                      <a:pt x="2989" y="274"/>
                    </a:lnTo>
                    <a:lnTo>
                      <a:pt x="2991" y="255"/>
                    </a:lnTo>
                    <a:lnTo>
                      <a:pt x="2953" y="250"/>
                    </a:lnTo>
                    <a:lnTo>
                      <a:pt x="2951" y="269"/>
                    </a:lnTo>
                    <a:moveTo>
                      <a:pt x="2875" y="262"/>
                    </a:moveTo>
                    <a:lnTo>
                      <a:pt x="2913" y="267"/>
                    </a:lnTo>
                    <a:lnTo>
                      <a:pt x="2915" y="248"/>
                    </a:lnTo>
                    <a:lnTo>
                      <a:pt x="2878" y="243"/>
                    </a:lnTo>
                    <a:lnTo>
                      <a:pt x="2875" y="262"/>
                    </a:lnTo>
                    <a:moveTo>
                      <a:pt x="2802" y="255"/>
                    </a:moveTo>
                    <a:lnTo>
                      <a:pt x="2837" y="257"/>
                    </a:lnTo>
                    <a:lnTo>
                      <a:pt x="2840" y="239"/>
                    </a:lnTo>
                    <a:lnTo>
                      <a:pt x="2802" y="236"/>
                    </a:lnTo>
                    <a:lnTo>
                      <a:pt x="2802" y="255"/>
                    </a:lnTo>
                    <a:moveTo>
                      <a:pt x="2726" y="248"/>
                    </a:moveTo>
                    <a:lnTo>
                      <a:pt x="2764" y="250"/>
                    </a:lnTo>
                    <a:lnTo>
                      <a:pt x="2764" y="231"/>
                    </a:lnTo>
                    <a:lnTo>
                      <a:pt x="2726" y="229"/>
                    </a:lnTo>
                    <a:lnTo>
                      <a:pt x="2726" y="248"/>
                    </a:lnTo>
                    <a:moveTo>
                      <a:pt x="2651" y="239"/>
                    </a:moveTo>
                    <a:lnTo>
                      <a:pt x="2689" y="243"/>
                    </a:lnTo>
                    <a:lnTo>
                      <a:pt x="2691" y="224"/>
                    </a:lnTo>
                    <a:lnTo>
                      <a:pt x="2653" y="220"/>
                    </a:lnTo>
                    <a:lnTo>
                      <a:pt x="2651" y="239"/>
                    </a:lnTo>
                    <a:moveTo>
                      <a:pt x="2575" y="231"/>
                    </a:moveTo>
                    <a:lnTo>
                      <a:pt x="2613" y="236"/>
                    </a:lnTo>
                    <a:lnTo>
                      <a:pt x="2615" y="217"/>
                    </a:lnTo>
                    <a:lnTo>
                      <a:pt x="2577" y="213"/>
                    </a:lnTo>
                    <a:lnTo>
                      <a:pt x="2575" y="231"/>
                    </a:lnTo>
                    <a:moveTo>
                      <a:pt x="2499" y="224"/>
                    </a:moveTo>
                    <a:lnTo>
                      <a:pt x="2537" y="229"/>
                    </a:lnTo>
                    <a:lnTo>
                      <a:pt x="2540" y="210"/>
                    </a:lnTo>
                    <a:lnTo>
                      <a:pt x="2502" y="205"/>
                    </a:lnTo>
                    <a:lnTo>
                      <a:pt x="2499" y="224"/>
                    </a:lnTo>
                    <a:moveTo>
                      <a:pt x="2424" y="217"/>
                    </a:moveTo>
                    <a:lnTo>
                      <a:pt x="2462" y="220"/>
                    </a:lnTo>
                    <a:lnTo>
                      <a:pt x="2464" y="201"/>
                    </a:lnTo>
                    <a:lnTo>
                      <a:pt x="2426" y="198"/>
                    </a:lnTo>
                    <a:lnTo>
                      <a:pt x="2424" y="217"/>
                    </a:lnTo>
                    <a:moveTo>
                      <a:pt x="2348" y="210"/>
                    </a:moveTo>
                    <a:lnTo>
                      <a:pt x="2386" y="213"/>
                    </a:lnTo>
                    <a:lnTo>
                      <a:pt x="2388" y="194"/>
                    </a:lnTo>
                    <a:lnTo>
                      <a:pt x="2350" y="191"/>
                    </a:lnTo>
                    <a:lnTo>
                      <a:pt x="2348" y="210"/>
                    </a:lnTo>
                    <a:moveTo>
                      <a:pt x="2275" y="201"/>
                    </a:moveTo>
                    <a:lnTo>
                      <a:pt x="2313" y="205"/>
                    </a:lnTo>
                    <a:lnTo>
                      <a:pt x="2313" y="186"/>
                    </a:lnTo>
                    <a:lnTo>
                      <a:pt x="2275" y="182"/>
                    </a:lnTo>
                    <a:lnTo>
                      <a:pt x="2275" y="201"/>
                    </a:lnTo>
                    <a:moveTo>
                      <a:pt x="2199" y="194"/>
                    </a:moveTo>
                    <a:lnTo>
                      <a:pt x="2237" y="198"/>
                    </a:lnTo>
                    <a:lnTo>
                      <a:pt x="2239" y="179"/>
                    </a:lnTo>
                    <a:lnTo>
                      <a:pt x="2201" y="175"/>
                    </a:lnTo>
                    <a:lnTo>
                      <a:pt x="2199" y="194"/>
                    </a:lnTo>
                    <a:moveTo>
                      <a:pt x="2123" y="186"/>
                    </a:moveTo>
                    <a:lnTo>
                      <a:pt x="2161" y="191"/>
                    </a:lnTo>
                    <a:lnTo>
                      <a:pt x="2164" y="172"/>
                    </a:lnTo>
                    <a:lnTo>
                      <a:pt x="2126" y="168"/>
                    </a:lnTo>
                    <a:lnTo>
                      <a:pt x="2123" y="186"/>
                    </a:lnTo>
                    <a:moveTo>
                      <a:pt x="2048" y="179"/>
                    </a:moveTo>
                    <a:lnTo>
                      <a:pt x="2086" y="182"/>
                    </a:lnTo>
                    <a:lnTo>
                      <a:pt x="2088" y="163"/>
                    </a:lnTo>
                    <a:lnTo>
                      <a:pt x="2050" y="160"/>
                    </a:lnTo>
                    <a:lnTo>
                      <a:pt x="2048" y="179"/>
                    </a:lnTo>
                    <a:moveTo>
                      <a:pt x="1972" y="170"/>
                    </a:moveTo>
                    <a:lnTo>
                      <a:pt x="2010" y="175"/>
                    </a:lnTo>
                    <a:lnTo>
                      <a:pt x="2012" y="156"/>
                    </a:lnTo>
                    <a:lnTo>
                      <a:pt x="1974" y="153"/>
                    </a:lnTo>
                    <a:lnTo>
                      <a:pt x="1972" y="170"/>
                    </a:lnTo>
                    <a:moveTo>
                      <a:pt x="1896" y="163"/>
                    </a:moveTo>
                    <a:lnTo>
                      <a:pt x="1934" y="168"/>
                    </a:lnTo>
                    <a:lnTo>
                      <a:pt x="1937" y="149"/>
                    </a:lnTo>
                    <a:lnTo>
                      <a:pt x="1899" y="144"/>
                    </a:lnTo>
                    <a:lnTo>
                      <a:pt x="1896" y="163"/>
                    </a:lnTo>
                    <a:moveTo>
                      <a:pt x="1823" y="156"/>
                    </a:moveTo>
                    <a:lnTo>
                      <a:pt x="1861" y="160"/>
                    </a:lnTo>
                    <a:lnTo>
                      <a:pt x="1861" y="142"/>
                    </a:lnTo>
                    <a:lnTo>
                      <a:pt x="1823" y="137"/>
                    </a:lnTo>
                    <a:lnTo>
                      <a:pt x="1823" y="156"/>
                    </a:lnTo>
                    <a:moveTo>
                      <a:pt x="1747" y="149"/>
                    </a:moveTo>
                    <a:lnTo>
                      <a:pt x="1785" y="151"/>
                    </a:lnTo>
                    <a:lnTo>
                      <a:pt x="1785" y="134"/>
                    </a:lnTo>
                    <a:lnTo>
                      <a:pt x="1750" y="130"/>
                    </a:lnTo>
                    <a:lnTo>
                      <a:pt x="1747" y="149"/>
                    </a:lnTo>
                    <a:moveTo>
                      <a:pt x="1672" y="142"/>
                    </a:moveTo>
                    <a:lnTo>
                      <a:pt x="1710" y="144"/>
                    </a:lnTo>
                    <a:lnTo>
                      <a:pt x="1712" y="125"/>
                    </a:lnTo>
                    <a:lnTo>
                      <a:pt x="1674" y="123"/>
                    </a:lnTo>
                    <a:lnTo>
                      <a:pt x="1672" y="142"/>
                    </a:lnTo>
                    <a:moveTo>
                      <a:pt x="1596" y="132"/>
                    </a:moveTo>
                    <a:lnTo>
                      <a:pt x="1634" y="137"/>
                    </a:lnTo>
                    <a:lnTo>
                      <a:pt x="1636" y="118"/>
                    </a:lnTo>
                    <a:lnTo>
                      <a:pt x="1599" y="116"/>
                    </a:lnTo>
                    <a:lnTo>
                      <a:pt x="1596" y="132"/>
                    </a:lnTo>
                    <a:moveTo>
                      <a:pt x="1520" y="125"/>
                    </a:moveTo>
                    <a:lnTo>
                      <a:pt x="1558" y="130"/>
                    </a:lnTo>
                    <a:lnTo>
                      <a:pt x="1561" y="111"/>
                    </a:lnTo>
                    <a:lnTo>
                      <a:pt x="1523" y="106"/>
                    </a:lnTo>
                    <a:lnTo>
                      <a:pt x="1520" y="125"/>
                    </a:lnTo>
                    <a:moveTo>
                      <a:pt x="1445" y="118"/>
                    </a:moveTo>
                    <a:lnTo>
                      <a:pt x="1483" y="123"/>
                    </a:lnTo>
                    <a:lnTo>
                      <a:pt x="1485" y="104"/>
                    </a:lnTo>
                    <a:lnTo>
                      <a:pt x="1447" y="99"/>
                    </a:lnTo>
                    <a:lnTo>
                      <a:pt x="1445" y="118"/>
                    </a:lnTo>
                    <a:moveTo>
                      <a:pt x="1372" y="111"/>
                    </a:moveTo>
                    <a:lnTo>
                      <a:pt x="1407" y="113"/>
                    </a:lnTo>
                    <a:lnTo>
                      <a:pt x="1409" y="94"/>
                    </a:lnTo>
                    <a:lnTo>
                      <a:pt x="1372" y="92"/>
                    </a:lnTo>
                    <a:lnTo>
                      <a:pt x="1372" y="111"/>
                    </a:lnTo>
                    <a:moveTo>
                      <a:pt x="1296" y="104"/>
                    </a:moveTo>
                    <a:lnTo>
                      <a:pt x="1334" y="106"/>
                    </a:lnTo>
                    <a:lnTo>
                      <a:pt x="1334" y="87"/>
                    </a:lnTo>
                    <a:lnTo>
                      <a:pt x="1298" y="85"/>
                    </a:lnTo>
                    <a:lnTo>
                      <a:pt x="1296" y="104"/>
                    </a:lnTo>
                    <a:moveTo>
                      <a:pt x="1220" y="94"/>
                    </a:moveTo>
                    <a:lnTo>
                      <a:pt x="1258" y="99"/>
                    </a:lnTo>
                    <a:lnTo>
                      <a:pt x="1260" y="80"/>
                    </a:lnTo>
                    <a:lnTo>
                      <a:pt x="1223" y="75"/>
                    </a:lnTo>
                    <a:lnTo>
                      <a:pt x="1220" y="94"/>
                    </a:lnTo>
                    <a:moveTo>
                      <a:pt x="1145" y="87"/>
                    </a:moveTo>
                    <a:lnTo>
                      <a:pt x="1182" y="92"/>
                    </a:lnTo>
                    <a:lnTo>
                      <a:pt x="1185" y="73"/>
                    </a:lnTo>
                    <a:lnTo>
                      <a:pt x="1147" y="68"/>
                    </a:lnTo>
                    <a:lnTo>
                      <a:pt x="1145" y="87"/>
                    </a:lnTo>
                    <a:moveTo>
                      <a:pt x="1069" y="80"/>
                    </a:moveTo>
                    <a:lnTo>
                      <a:pt x="1107" y="85"/>
                    </a:lnTo>
                    <a:lnTo>
                      <a:pt x="1109" y="66"/>
                    </a:lnTo>
                    <a:lnTo>
                      <a:pt x="1071" y="61"/>
                    </a:lnTo>
                    <a:lnTo>
                      <a:pt x="1069" y="80"/>
                    </a:lnTo>
                    <a:moveTo>
                      <a:pt x="993" y="73"/>
                    </a:moveTo>
                    <a:lnTo>
                      <a:pt x="1031" y="75"/>
                    </a:lnTo>
                    <a:lnTo>
                      <a:pt x="1033" y="56"/>
                    </a:lnTo>
                    <a:lnTo>
                      <a:pt x="996" y="54"/>
                    </a:lnTo>
                    <a:lnTo>
                      <a:pt x="993" y="73"/>
                    </a:lnTo>
                    <a:moveTo>
                      <a:pt x="920" y="66"/>
                    </a:moveTo>
                    <a:lnTo>
                      <a:pt x="955" y="68"/>
                    </a:lnTo>
                    <a:lnTo>
                      <a:pt x="958" y="49"/>
                    </a:lnTo>
                    <a:lnTo>
                      <a:pt x="920" y="47"/>
                    </a:lnTo>
                    <a:lnTo>
                      <a:pt x="920" y="66"/>
                    </a:lnTo>
                    <a:moveTo>
                      <a:pt x="844" y="56"/>
                    </a:moveTo>
                    <a:lnTo>
                      <a:pt x="882" y="61"/>
                    </a:lnTo>
                    <a:lnTo>
                      <a:pt x="882" y="42"/>
                    </a:lnTo>
                    <a:lnTo>
                      <a:pt x="844" y="38"/>
                    </a:lnTo>
                    <a:lnTo>
                      <a:pt x="844" y="56"/>
                    </a:lnTo>
                    <a:moveTo>
                      <a:pt x="769" y="49"/>
                    </a:moveTo>
                    <a:lnTo>
                      <a:pt x="806" y="54"/>
                    </a:lnTo>
                    <a:lnTo>
                      <a:pt x="809" y="35"/>
                    </a:lnTo>
                    <a:lnTo>
                      <a:pt x="771" y="30"/>
                    </a:lnTo>
                    <a:lnTo>
                      <a:pt x="769" y="49"/>
                    </a:lnTo>
                    <a:moveTo>
                      <a:pt x="693" y="42"/>
                    </a:moveTo>
                    <a:lnTo>
                      <a:pt x="731" y="47"/>
                    </a:lnTo>
                    <a:lnTo>
                      <a:pt x="733" y="28"/>
                    </a:lnTo>
                    <a:lnTo>
                      <a:pt x="695" y="23"/>
                    </a:lnTo>
                    <a:lnTo>
                      <a:pt x="693" y="42"/>
                    </a:lnTo>
                    <a:moveTo>
                      <a:pt x="617" y="35"/>
                    </a:moveTo>
                    <a:lnTo>
                      <a:pt x="655" y="38"/>
                    </a:lnTo>
                    <a:lnTo>
                      <a:pt x="657" y="19"/>
                    </a:lnTo>
                    <a:lnTo>
                      <a:pt x="620" y="16"/>
                    </a:lnTo>
                    <a:lnTo>
                      <a:pt x="617" y="35"/>
                    </a:lnTo>
                    <a:moveTo>
                      <a:pt x="542" y="28"/>
                    </a:moveTo>
                    <a:lnTo>
                      <a:pt x="579" y="30"/>
                    </a:lnTo>
                    <a:lnTo>
                      <a:pt x="582" y="12"/>
                    </a:lnTo>
                    <a:lnTo>
                      <a:pt x="544" y="9"/>
                    </a:lnTo>
                    <a:lnTo>
                      <a:pt x="542" y="28"/>
                    </a:lnTo>
                    <a:moveTo>
                      <a:pt x="466" y="19"/>
                    </a:moveTo>
                    <a:lnTo>
                      <a:pt x="504" y="23"/>
                    </a:lnTo>
                    <a:lnTo>
                      <a:pt x="506" y="4"/>
                    </a:lnTo>
                    <a:lnTo>
                      <a:pt x="468" y="0"/>
                    </a:lnTo>
                    <a:lnTo>
                      <a:pt x="466" y="19"/>
                    </a:lnTo>
                    <a:moveTo>
                      <a:pt x="442" y="68"/>
                    </a:moveTo>
                    <a:lnTo>
                      <a:pt x="454" y="33"/>
                    </a:lnTo>
                    <a:lnTo>
                      <a:pt x="435" y="26"/>
                    </a:lnTo>
                    <a:lnTo>
                      <a:pt x="423" y="61"/>
                    </a:lnTo>
                    <a:lnTo>
                      <a:pt x="442" y="68"/>
                    </a:lnTo>
                    <a:moveTo>
                      <a:pt x="419" y="139"/>
                    </a:moveTo>
                    <a:lnTo>
                      <a:pt x="430" y="104"/>
                    </a:lnTo>
                    <a:lnTo>
                      <a:pt x="412" y="99"/>
                    </a:lnTo>
                    <a:lnTo>
                      <a:pt x="400" y="134"/>
                    </a:lnTo>
                    <a:lnTo>
                      <a:pt x="419" y="139"/>
                    </a:lnTo>
                    <a:moveTo>
                      <a:pt x="395" y="213"/>
                    </a:moveTo>
                    <a:lnTo>
                      <a:pt x="407" y="175"/>
                    </a:lnTo>
                    <a:lnTo>
                      <a:pt x="388" y="170"/>
                    </a:lnTo>
                    <a:lnTo>
                      <a:pt x="376" y="205"/>
                    </a:lnTo>
                    <a:lnTo>
                      <a:pt x="395" y="213"/>
                    </a:lnTo>
                    <a:moveTo>
                      <a:pt x="371" y="283"/>
                    </a:moveTo>
                    <a:lnTo>
                      <a:pt x="383" y="248"/>
                    </a:lnTo>
                    <a:lnTo>
                      <a:pt x="364" y="241"/>
                    </a:lnTo>
                    <a:lnTo>
                      <a:pt x="352" y="279"/>
                    </a:lnTo>
                    <a:lnTo>
                      <a:pt x="371" y="283"/>
                    </a:lnTo>
                    <a:moveTo>
                      <a:pt x="348" y="354"/>
                    </a:moveTo>
                    <a:lnTo>
                      <a:pt x="360" y="319"/>
                    </a:lnTo>
                    <a:lnTo>
                      <a:pt x="341" y="314"/>
                    </a:lnTo>
                    <a:lnTo>
                      <a:pt x="329" y="350"/>
                    </a:lnTo>
                    <a:lnTo>
                      <a:pt x="348" y="354"/>
                    </a:lnTo>
                    <a:moveTo>
                      <a:pt x="324" y="428"/>
                    </a:moveTo>
                    <a:lnTo>
                      <a:pt x="336" y="392"/>
                    </a:lnTo>
                    <a:lnTo>
                      <a:pt x="317" y="385"/>
                    </a:lnTo>
                    <a:lnTo>
                      <a:pt x="305" y="421"/>
                    </a:lnTo>
                    <a:lnTo>
                      <a:pt x="324" y="428"/>
                    </a:lnTo>
                    <a:moveTo>
                      <a:pt x="300" y="499"/>
                    </a:moveTo>
                    <a:lnTo>
                      <a:pt x="312" y="463"/>
                    </a:lnTo>
                    <a:lnTo>
                      <a:pt x="293" y="458"/>
                    </a:lnTo>
                    <a:lnTo>
                      <a:pt x="282" y="494"/>
                    </a:lnTo>
                    <a:lnTo>
                      <a:pt x="300" y="499"/>
                    </a:lnTo>
                    <a:moveTo>
                      <a:pt x="277" y="572"/>
                    </a:moveTo>
                    <a:lnTo>
                      <a:pt x="289" y="534"/>
                    </a:lnTo>
                    <a:lnTo>
                      <a:pt x="270" y="529"/>
                    </a:lnTo>
                    <a:lnTo>
                      <a:pt x="258" y="565"/>
                    </a:lnTo>
                    <a:lnTo>
                      <a:pt x="277" y="572"/>
                    </a:lnTo>
                    <a:moveTo>
                      <a:pt x="253" y="643"/>
                    </a:moveTo>
                    <a:lnTo>
                      <a:pt x="265" y="607"/>
                    </a:lnTo>
                    <a:lnTo>
                      <a:pt x="246" y="600"/>
                    </a:lnTo>
                    <a:lnTo>
                      <a:pt x="234" y="638"/>
                    </a:lnTo>
                    <a:lnTo>
                      <a:pt x="253" y="643"/>
                    </a:lnTo>
                    <a:moveTo>
                      <a:pt x="230" y="714"/>
                    </a:moveTo>
                    <a:lnTo>
                      <a:pt x="241" y="678"/>
                    </a:lnTo>
                    <a:lnTo>
                      <a:pt x="222" y="674"/>
                    </a:lnTo>
                    <a:lnTo>
                      <a:pt x="211" y="709"/>
                    </a:lnTo>
                    <a:lnTo>
                      <a:pt x="230" y="714"/>
                    </a:lnTo>
                    <a:moveTo>
                      <a:pt x="206" y="787"/>
                    </a:moveTo>
                    <a:lnTo>
                      <a:pt x="218" y="752"/>
                    </a:lnTo>
                    <a:lnTo>
                      <a:pt x="199" y="744"/>
                    </a:lnTo>
                    <a:lnTo>
                      <a:pt x="187" y="780"/>
                    </a:lnTo>
                    <a:lnTo>
                      <a:pt x="206" y="787"/>
                    </a:lnTo>
                    <a:moveTo>
                      <a:pt x="182" y="858"/>
                    </a:moveTo>
                    <a:lnTo>
                      <a:pt x="194" y="822"/>
                    </a:lnTo>
                    <a:lnTo>
                      <a:pt x="175" y="818"/>
                    </a:lnTo>
                    <a:lnTo>
                      <a:pt x="166" y="853"/>
                    </a:lnTo>
                    <a:lnTo>
                      <a:pt x="182" y="858"/>
                    </a:lnTo>
                    <a:moveTo>
                      <a:pt x="159" y="931"/>
                    </a:moveTo>
                    <a:lnTo>
                      <a:pt x="170" y="893"/>
                    </a:lnTo>
                    <a:lnTo>
                      <a:pt x="154" y="889"/>
                    </a:lnTo>
                    <a:lnTo>
                      <a:pt x="142" y="924"/>
                    </a:lnTo>
                    <a:lnTo>
                      <a:pt x="159" y="931"/>
                    </a:lnTo>
                    <a:moveTo>
                      <a:pt x="135" y="1002"/>
                    </a:moveTo>
                    <a:lnTo>
                      <a:pt x="147" y="967"/>
                    </a:lnTo>
                    <a:lnTo>
                      <a:pt x="130" y="960"/>
                    </a:lnTo>
                    <a:lnTo>
                      <a:pt x="118" y="997"/>
                    </a:lnTo>
                    <a:lnTo>
                      <a:pt x="135" y="1002"/>
                    </a:lnTo>
                    <a:moveTo>
                      <a:pt x="111" y="1073"/>
                    </a:moveTo>
                    <a:lnTo>
                      <a:pt x="123" y="1038"/>
                    </a:lnTo>
                    <a:lnTo>
                      <a:pt x="107" y="1033"/>
                    </a:lnTo>
                    <a:lnTo>
                      <a:pt x="95" y="1068"/>
                    </a:lnTo>
                    <a:lnTo>
                      <a:pt x="111" y="1073"/>
                    </a:lnTo>
                    <a:moveTo>
                      <a:pt x="88" y="1146"/>
                    </a:moveTo>
                    <a:lnTo>
                      <a:pt x="99" y="1111"/>
                    </a:lnTo>
                    <a:lnTo>
                      <a:pt x="83" y="1104"/>
                    </a:lnTo>
                    <a:lnTo>
                      <a:pt x="71" y="1139"/>
                    </a:lnTo>
                    <a:lnTo>
                      <a:pt x="88" y="1146"/>
                    </a:lnTo>
                    <a:moveTo>
                      <a:pt x="64" y="1217"/>
                    </a:moveTo>
                    <a:lnTo>
                      <a:pt x="76" y="1182"/>
                    </a:lnTo>
                    <a:lnTo>
                      <a:pt x="59" y="1177"/>
                    </a:lnTo>
                    <a:lnTo>
                      <a:pt x="47" y="1213"/>
                    </a:lnTo>
                    <a:lnTo>
                      <a:pt x="64" y="1217"/>
                    </a:lnTo>
                    <a:moveTo>
                      <a:pt x="40" y="1291"/>
                    </a:moveTo>
                    <a:lnTo>
                      <a:pt x="52" y="1253"/>
                    </a:lnTo>
                    <a:lnTo>
                      <a:pt x="36" y="1248"/>
                    </a:lnTo>
                    <a:lnTo>
                      <a:pt x="24" y="1284"/>
                    </a:lnTo>
                    <a:lnTo>
                      <a:pt x="40" y="1291"/>
                    </a:lnTo>
                    <a:moveTo>
                      <a:pt x="17" y="1362"/>
                    </a:moveTo>
                    <a:lnTo>
                      <a:pt x="29" y="1326"/>
                    </a:lnTo>
                    <a:lnTo>
                      <a:pt x="12" y="1319"/>
                    </a:lnTo>
                    <a:lnTo>
                      <a:pt x="0" y="1357"/>
                    </a:lnTo>
                    <a:lnTo>
                      <a:pt x="17" y="13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22CFB314-3B95-4C6A-BB22-00DD9E4914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6815" y="4042655"/>
                <a:ext cx="1801020" cy="1634544"/>
              </a:xfrm>
              <a:custGeom>
                <a:avLst/>
                <a:gdLst>
                  <a:gd name="T0" fmla="*/ 2165 w 2165"/>
                  <a:gd name="T1" fmla="*/ 1284 h 1967"/>
                  <a:gd name="T2" fmla="*/ 539 w 2165"/>
                  <a:gd name="T3" fmla="*/ 1967 h 1967"/>
                  <a:gd name="T4" fmla="*/ 0 w 2165"/>
                  <a:gd name="T5" fmla="*/ 684 h 1967"/>
                  <a:gd name="T6" fmla="*/ 1624 w 2165"/>
                  <a:gd name="T7" fmla="*/ 0 h 1967"/>
                  <a:gd name="T8" fmla="*/ 2165 w 2165"/>
                  <a:gd name="T9" fmla="*/ 1284 h 1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5" h="1967">
                    <a:moveTo>
                      <a:pt x="2165" y="1284"/>
                    </a:moveTo>
                    <a:lnTo>
                      <a:pt x="539" y="1967"/>
                    </a:lnTo>
                    <a:lnTo>
                      <a:pt x="0" y="684"/>
                    </a:lnTo>
                    <a:lnTo>
                      <a:pt x="1624" y="0"/>
                    </a:lnTo>
                    <a:lnTo>
                      <a:pt x="2165" y="1284"/>
                    </a:lnTo>
                    <a:close/>
                  </a:path>
                </a:pathLst>
              </a:custGeom>
              <a:solidFill>
                <a:srgbClr val="4B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03EB6F83-1527-4AEC-80F3-9875D5EDE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432" y="3986850"/>
                <a:ext cx="661032" cy="1069292"/>
              </a:xfrm>
              <a:custGeom>
                <a:avLst/>
                <a:gdLst>
                  <a:gd name="T0" fmla="*/ 661032 w 795"/>
                  <a:gd name="T1" fmla="*/ 961199 h 1286"/>
                  <a:gd name="T2" fmla="*/ 403271 w 795"/>
                  <a:gd name="T3" fmla="*/ 1069292 h 1286"/>
                  <a:gd name="T4" fmla="*/ 0 w 795"/>
                  <a:gd name="T5" fmla="*/ 108093 h 1286"/>
                  <a:gd name="T6" fmla="*/ 256098 w 795"/>
                  <a:gd name="T7" fmla="*/ 0 h 1286"/>
                  <a:gd name="T8" fmla="*/ 661032 w 795"/>
                  <a:gd name="T9" fmla="*/ 961199 h 1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5" h="1286">
                    <a:moveTo>
                      <a:pt x="795" y="1156"/>
                    </a:moveTo>
                    <a:lnTo>
                      <a:pt x="485" y="1286"/>
                    </a:lnTo>
                    <a:lnTo>
                      <a:pt x="0" y="130"/>
                    </a:lnTo>
                    <a:lnTo>
                      <a:pt x="308" y="0"/>
                    </a:lnTo>
                    <a:lnTo>
                      <a:pt x="795" y="115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F93BF282-B76A-40A2-A148-2292CADA7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5676" y="3544499"/>
                <a:ext cx="572063" cy="528826"/>
              </a:xfrm>
              <a:custGeom>
                <a:avLst/>
                <a:gdLst>
                  <a:gd name="T0" fmla="*/ 0 w 291"/>
                  <a:gd name="T1" fmla="*/ 465917 h 269"/>
                  <a:gd name="T2" fmla="*/ 342058 w 291"/>
                  <a:gd name="T3" fmla="*/ 139579 h 269"/>
                  <a:gd name="T4" fmla="*/ 572063 w 291"/>
                  <a:gd name="T5" fmla="*/ 139579 h 269"/>
                  <a:gd name="T6" fmla="*/ 418727 w 291"/>
                  <a:gd name="T7" fmla="*/ 444292 h 269"/>
                  <a:gd name="T8" fmla="*/ 161200 w 291"/>
                  <a:gd name="T9" fmla="*/ 528826 h 269"/>
                  <a:gd name="T10" fmla="*/ 0 w 291"/>
                  <a:gd name="T11" fmla="*/ 465917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91" h="269">
                    <a:moveTo>
                      <a:pt x="0" y="237"/>
                    </a:moveTo>
                    <a:cubicBezTo>
                      <a:pt x="0" y="237"/>
                      <a:pt x="147" y="142"/>
                      <a:pt x="174" y="71"/>
                    </a:cubicBezTo>
                    <a:cubicBezTo>
                      <a:pt x="201" y="0"/>
                      <a:pt x="291" y="55"/>
                      <a:pt x="291" y="71"/>
                    </a:cubicBezTo>
                    <a:cubicBezTo>
                      <a:pt x="291" y="87"/>
                      <a:pt x="235" y="206"/>
                      <a:pt x="213" y="226"/>
                    </a:cubicBezTo>
                    <a:cubicBezTo>
                      <a:pt x="191" y="245"/>
                      <a:pt x="82" y="269"/>
                      <a:pt x="82" y="269"/>
                    </a:cubicBez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106D9272-1BFE-4C47-BDC5-44DD116E5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5676" y="3047270"/>
                <a:ext cx="2188474" cy="1877498"/>
              </a:xfrm>
              <a:custGeom>
                <a:avLst/>
                <a:gdLst>
                  <a:gd name="T0" fmla="*/ 2139317 w 1113"/>
                  <a:gd name="T1" fmla="*/ 1034098 h 955"/>
                  <a:gd name="T2" fmla="*/ 1793251 w 1113"/>
                  <a:gd name="T3" fmla="*/ 210358 h 955"/>
                  <a:gd name="T4" fmla="*/ 314605 w 1113"/>
                  <a:gd name="T5" fmla="*/ 831604 h 955"/>
                  <a:gd name="T6" fmla="*/ 0 w 1113"/>
                  <a:gd name="T7" fmla="*/ 963324 h 955"/>
                  <a:gd name="T8" fmla="*/ 385392 w 1113"/>
                  <a:gd name="T9" fmla="*/ 1877498 h 955"/>
                  <a:gd name="T10" fmla="*/ 699997 w 1113"/>
                  <a:gd name="T11" fmla="*/ 1745778 h 955"/>
                  <a:gd name="T12" fmla="*/ 1791285 w 1113"/>
                  <a:gd name="T13" fmla="*/ 1464645 h 955"/>
                  <a:gd name="T14" fmla="*/ 2139317 w 1113"/>
                  <a:gd name="T15" fmla="*/ 1034098 h 9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13" h="955">
                    <a:moveTo>
                      <a:pt x="1088" y="526"/>
                    </a:moveTo>
                    <a:cubicBezTo>
                      <a:pt x="912" y="107"/>
                      <a:pt x="912" y="107"/>
                      <a:pt x="912" y="107"/>
                    </a:cubicBezTo>
                    <a:cubicBezTo>
                      <a:pt x="912" y="107"/>
                      <a:pt x="521" y="0"/>
                      <a:pt x="160" y="423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196" y="955"/>
                      <a:pt x="196" y="955"/>
                      <a:pt x="196" y="955"/>
                    </a:cubicBezTo>
                    <a:cubicBezTo>
                      <a:pt x="356" y="888"/>
                      <a:pt x="356" y="888"/>
                      <a:pt x="356" y="888"/>
                    </a:cubicBezTo>
                    <a:cubicBezTo>
                      <a:pt x="356" y="888"/>
                      <a:pt x="709" y="886"/>
                      <a:pt x="911" y="745"/>
                    </a:cubicBezTo>
                    <a:cubicBezTo>
                      <a:pt x="1113" y="603"/>
                      <a:pt x="1088" y="526"/>
                      <a:pt x="1088" y="526"/>
                    </a:cubicBezTo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B6DDE50D-B610-404C-8D0B-8C96B5DB2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634" y="3230197"/>
                <a:ext cx="809868" cy="532983"/>
              </a:xfrm>
              <a:custGeom>
                <a:avLst/>
                <a:gdLst>
                  <a:gd name="T0" fmla="*/ 699789 w 412"/>
                  <a:gd name="T1" fmla="*/ 302876 h 271"/>
                  <a:gd name="T2" fmla="*/ 226055 w 412"/>
                  <a:gd name="T3" fmla="*/ 501515 h 271"/>
                  <a:gd name="T4" fmla="*/ 31451 w 412"/>
                  <a:gd name="T5" fmla="*/ 422846 h 271"/>
                  <a:gd name="T6" fmla="*/ 112045 w 412"/>
                  <a:gd name="T7" fmla="*/ 230107 h 271"/>
                  <a:gd name="T8" fmla="*/ 583813 w 412"/>
                  <a:gd name="T9" fmla="*/ 31468 h 271"/>
                  <a:gd name="T10" fmla="*/ 778417 w 412"/>
                  <a:gd name="T11" fmla="*/ 110137 h 271"/>
                  <a:gd name="T12" fmla="*/ 699789 w 412"/>
                  <a:gd name="T13" fmla="*/ 302876 h 2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2" h="271">
                    <a:moveTo>
                      <a:pt x="356" y="154"/>
                    </a:moveTo>
                    <a:cubicBezTo>
                      <a:pt x="115" y="255"/>
                      <a:pt x="115" y="255"/>
                      <a:pt x="115" y="255"/>
                    </a:cubicBezTo>
                    <a:cubicBezTo>
                      <a:pt x="77" y="271"/>
                      <a:pt x="32" y="253"/>
                      <a:pt x="16" y="215"/>
                    </a:cubicBezTo>
                    <a:cubicBezTo>
                      <a:pt x="0" y="177"/>
                      <a:pt x="19" y="133"/>
                      <a:pt x="57" y="117"/>
                    </a:cubicBezTo>
                    <a:cubicBezTo>
                      <a:pt x="297" y="16"/>
                      <a:pt x="297" y="16"/>
                      <a:pt x="297" y="16"/>
                    </a:cubicBezTo>
                    <a:cubicBezTo>
                      <a:pt x="335" y="0"/>
                      <a:pt x="380" y="18"/>
                      <a:pt x="396" y="56"/>
                    </a:cubicBezTo>
                    <a:cubicBezTo>
                      <a:pt x="412" y="94"/>
                      <a:pt x="394" y="138"/>
                      <a:pt x="356" y="154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29">
                <a:extLst>
                  <a:ext uri="{FF2B5EF4-FFF2-40B4-BE49-F238E27FC236}">
                    <a16:creationId xmlns:a16="http://schemas.microsoft.com/office/drawing/2014/main" id="{85277E75-F339-455A-9120-258C2DFBD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4570" y="3473822"/>
                <a:ext cx="808205" cy="534646"/>
              </a:xfrm>
              <a:custGeom>
                <a:avLst/>
                <a:gdLst>
                  <a:gd name="T0" fmla="*/ 698085 w 411"/>
                  <a:gd name="T1" fmla="*/ 304670 h 272"/>
                  <a:gd name="T2" fmla="*/ 224174 w 411"/>
                  <a:gd name="T3" fmla="*/ 503196 h 272"/>
                  <a:gd name="T4" fmla="*/ 31463 w 411"/>
                  <a:gd name="T5" fmla="*/ 424572 h 272"/>
                  <a:gd name="T6" fmla="*/ 110120 w 411"/>
                  <a:gd name="T7" fmla="*/ 231942 h 272"/>
                  <a:gd name="T8" fmla="*/ 584031 w 411"/>
                  <a:gd name="T9" fmla="*/ 31450 h 272"/>
                  <a:gd name="T10" fmla="*/ 776742 w 411"/>
                  <a:gd name="T11" fmla="*/ 110074 h 272"/>
                  <a:gd name="T12" fmla="*/ 698085 w 411"/>
                  <a:gd name="T13" fmla="*/ 304670 h 2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1" h="272">
                    <a:moveTo>
                      <a:pt x="355" y="155"/>
                    </a:moveTo>
                    <a:cubicBezTo>
                      <a:pt x="114" y="256"/>
                      <a:pt x="114" y="256"/>
                      <a:pt x="114" y="256"/>
                    </a:cubicBezTo>
                    <a:cubicBezTo>
                      <a:pt x="76" y="272"/>
                      <a:pt x="32" y="254"/>
                      <a:pt x="16" y="216"/>
                    </a:cubicBezTo>
                    <a:cubicBezTo>
                      <a:pt x="0" y="178"/>
                      <a:pt x="18" y="134"/>
                      <a:pt x="56" y="118"/>
                    </a:cubicBezTo>
                    <a:cubicBezTo>
                      <a:pt x="297" y="16"/>
                      <a:pt x="297" y="16"/>
                      <a:pt x="297" y="16"/>
                    </a:cubicBezTo>
                    <a:cubicBezTo>
                      <a:pt x="335" y="0"/>
                      <a:pt x="379" y="18"/>
                      <a:pt x="395" y="56"/>
                    </a:cubicBezTo>
                    <a:cubicBezTo>
                      <a:pt x="411" y="94"/>
                      <a:pt x="393" y="139"/>
                      <a:pt x="355" y="155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30">
                <a:extLst>
                  <a:ext uri="{FF2B5EF4-FFF2-40B4-BE49-F238E27FC236}">
                    <a16:creationId xmlns:a16="http://schemas.microsoft.com/office/drawing/2014/main" id="{87E36C8E-5B5F-4017-85B8-AF03E02B80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685" y="3705807"/>
                <a:ext cx="808205" cy="534646"/>
              </a:xfrm>
              <a:custGeom>
                <a:avLst/>
                <a:gdLst>
                  <a:gd name="T0" fmla="*/ 698085 w 411"/>
                  <a:gd name="T1" fmla="*/ 302704 h 272"/>
                  <a:gd name="T2" fmla="*/ 224174 w 411"/>
                  <a:gd name="T3" fmla="*/ 503196 h 272"/>
                  <a:gd name="T4" fmla="*/ 31463 w 411"/>
                  <a:gd name="T5" fmla="*/ 424572 h 272"/>
                  <a:gd name="T6" fmla="*/ 110120 w 411"/>
                  <a:gd name="T7" fmla="*/ 229976 h 272"/>
                  <a:gd name="T8" fmla="*/ 582065 w 411"/>
                  <a:gd name="T9" fmla="*/ 31450 h 272"/>
                  <a:gd name="T10" fmla="*/ 776742 w 411"/>
                  <a:gd name="T11" fmla="*/ 110074 h 272"/>
                  <a:gd name="T12" fmla="*/ 698085 w 411"/>
                  <a:gd name="T13" fmla="*/ 302704 h 2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1" h="272">
                    <a:moveTo>
                      <a:pt x="355" y="154"/>
                    </a:moveTo>
                    <a:cubicBezTo>
                      <a:pt x="114" y="256"/>
                      <a:pt x="114" y="256"/>
                      <a:pt x="114" y="256"/>
                    </a:cubicBezTo>
                    <a:cubicBezTo>
                      <a:pt x="76" y="272"/>
                      <a:pt x="32" y="254"/>
                      <a:pt x="16" y="216"/>
                    </a:cubicBezTo>
                    <a:cubicBezTo>
                      <a:pt x="0" y="178"/>
                      <a:pt x="18" y="133"/>
                      <a:pt x="56" y="117"/>
                    </a:cubicBezTo>
                    <a:cubicBezTo>
                      <a:pt x="296" y="16"/>
                      <a:pt x="296" y="16"/>
                      <a:pt x="296" y="16"/>
                    </a:cubicBezTo>
                    <a:cubicBezTo>
                      <a:pt x="334" y="0"/>
                      <a:pt x="379" y="18"/>
                      <a:pt x="395" y="56"/>
                    </a:cubicBezTo>
                    <a:cubicBezTo>
                      <a:pt x="411" y="94"/>
                      <a:pt x="393" y="138"/>
                      <a:pt x="355" y="154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31">
                <a:extLst>
                  <a:ext uri="{FF2B5EF4-FFF2-40B4-BE49-F238E27FC236}">
                    <a16:creationId xmlns:a16="http://schemas.microsoft.com/office/drawing/2014/main" id="{25E81FE2-8244-4C2C-9C13-A59BF4604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138" y="3937792"/>
                <a:ext cx="808205" cy="534646"/>
              </a:xfrm>
              <a:custGeom>
                <a:avLst/>
                <a:gdLst>
                  <a:gd name="T0" fmla="*/ 698085 w 411"/>
                  <a:gd name="T1" fmla="*/ 302704 h 272"/>
                  <a:gd name="T2" fmla="*/ 224174 w 411"/>
                  <a:gd name="T3" fmla="*/ 503196 h 272"/>
                  <a:gd name="T4" fmla="*/ 31463 w 411"/>
                  <a:gd name="T5" fmla="*/ 422606 h 272"/>
                  <a:gd name="T6" fmla="*/ 110120 w 411"/>
                  <a:gd name="T7" fmla="*/ 229976 h 272"/>
                  <a:gd name="T8" fmla="*/ 584031 w 411"/>
                  <a:gd name="T9" fmla="*/ 31450 h 272"/>
                  <a:gd name="T10" fmla="*/ 776742 w 411"/>
                  <a:gd name="T11" fmla="*/ 110074 h 272"/>
                  <a:gd name="T12" fmla="*/ 698085 w 411"/>
                  <a:gd name="T13" fmla="*/ 302704 h 2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1" h="272">
                    <a:moveTo>
                      <a:pt x="355" y="154"/>
                    </a:moveTo>
                    <a:cubicBezTo>
                      <a:pt x="114" y="256"/>
                      <a:pt x="114" y="256"/>
                      <a:pt x="114" y="256"/>
                    </a:cubicBezTo>
                    <a:cubicBezTo>
                      <a:pt x="76" y="272"/>
                      <a:pt x="32" y="254"/>
                      <a:pt x="16" y="215"/>
                    </a:cubicBezTo>
                    <a:cubicBezTo>
                      <a:pt x="0" y="177"/>
                      <a:pt x="18" y="133"/>
                      <a:pt x="56" y="117"/>
                    </a:cubicBezTo>
                    <a:cubicBezTo>
                      <a:pt x="297" y="16"/>
                      <a:pt x="297" y="16"/>
                      <a:pt x="297" y="16"/>
                    </a:cubicBezTo>
                    <a:cubicBezTo>
                      <a:pt x="335" y="0"/>
                      <a:pt x="379" y="18"/>
                      <a:pt x="395" y="56"/>
                    </a:cubicBezTo>
                    <a:cubicBezTo>
                      <a:pt x="411" y="94"/>
                      <a:pt x="393" y="138"/>
                      <a:pt x="355" y="154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32">
                <a:extLst>
                  <a:ext uri="{FF2B5EF4-FFF2-40B4-BE49-F238E27FC236}">
                    <a16:creationId xmlns:a16="http://schemas.microsoft.com/office/drawing/2014/main" id="{72DFEA8C-DD31-4DFE-8AD3-65A2F33D1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227" y="4028424"/>
                <a:ext cx="253604" cy="321785"/>
              </a:xfrm>
              <a:custGeom>
                <a:avLst/>
                <a:gdLst>
                  <a:gd name="T0" fmla="*/ 200524 w 129"/>
                  <a:gd name="T1" fmla="*/ 0 h 164"/>
                  <a:gd name="T2" fmla="*/ 0 w 129"/>
                  <a:gd name="T3" fmla="*/ 321785 h 164"/>
                  <a:gd name="T4" fmla="*/ 253604 w 129"/>
                  <a:gd name="T5" fmla="*/ 96143 h 164"/>
                  <a:gd name="T6" fmla="*/ 200524 w 129"/>
                  <a:gd name="T7" fmla="*/ 0 h 1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9" h="164">
                    <a:moveTo>
                      <a:pt x="102" y="0"/>
                    </a:moveTo>
                    <a:cubicBezTo>
                      <a:pt x="102" y="0"/>
                      <a:pt x="107" y="116"/>
                      <a:pt x="0" y="164"/>
                    </a:cubicBezTo>
                    <a:cubicBezTo>
                      <a:pt x="0" y="164"/>
                      <a:pt x="89" y="157"/>
                      <a:pt x="129" y="49"/>
                    </a:cubicBezTo>
                    <a:cubicBezTo>
                      <a:pt x="102" y="0"/>
                      <a:pt x="102" y="0"/>
                      <a:pt x="102" y="0"/>
                    </a:cubicBezTo>
                  </a:path>
                </a:pathLst>
              </a:custGeom>
              <a:solidFill>
                <a:srgbClr val="DDB6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33">
                <a:extLst>
                  <a:ext uri="{FF2B5EF4-FFF2-40B4-BE49-F238E27FC236}">
                    <a16:creationId xmlns:a16="http://schemas.microsoft.com/office/drawing/2014/main" id="{05A9C135-28AC-48B6-B434-64918440E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1033" y="4093280"/>
                <a:ext cx="680156" cy="536309"/>
              </a:xfrm>
              <a:custGeom>
                <a:avLst/>
                <a:gdLst>
                  <a:gd name="T0" fmla="*/ 0 w 346"/>
                  <a:gd name="T1" fmla="*/ 68758 h 273"/>
                  <a:gd name="T2" fmla="*/ 601525 w 346"/>
                  <a:gd name="T3" fmla="*/ 536309 h 273"/>
                  <a:gd name="T4" fmla="*/ 646738 w 346"/>
                  <a:gd name="T5" fmla="*/ 516664 h 273"/>
                  <a:gd name="T6" fmla="*/ 0 w 346"/>
                  <a:gd name="T7" fmla="*/ 0 h 273"/>
                  <a:gd name="T8" fmla="*/ 0 w 346"/>
                  <a:gd name="T9" fmla="*/ 68758 h 2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6" h="273">
                    <a:moveTo>
                      <a:pt x="0" y="35"/>
                    </a:moveTo>
                    <a:cubicBezTo>
                      <a:pt x="0" y="35"/>
                      <a:pt x="99" y="223"/>
                      <a:pt x="306" y="273"/>
                    </a:cubicBezTo>
                    <a:cubicBezTo>
                      <a:pt x="306" y="273"/>
                      <a:pt x="312" y="271"/>
                      <a:pt x="329" y="263"/>
                    </a:cubicBezTo>
                    <a:cubicBezTo>
                      <a:pt x="346" y="256"/>
                      <a:pt x="0" y="0"/>
                      <a:pt x="0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DDB6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34">
                <a:extLst>
                  <a:ext uri="{FF2B5EF4-FFF2-40B4-BE49-F238E27FC236}">
                    <a16:creationId xmlns:a16="http://schemas.microsoft.com/office/drawing/2014/main" id="{B63A7FD8-D080-4432-AF36-4B0E781FE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8283" y="2296437"/>
                <a:ext cx="1493351" cy="2333153"/>
              </a:xfrm>
              <a:custGeom>
                <a:avLst/>
                <a:gdLst>
                  <a:gd name="T0" fmla="*/ 1489421 w 760"/>
                  <a:gd name="T1" fmla="*/ 141522 h 1187"/>
                  <a:gd name="T2" fmla="*/ 139510 w 760"/>
                  <a:gd name="T3" fmla="*/ 982794 h 1187"/>
                  <a:gd name="T4" fmla="*/ 982468 w 760"/>
                  <a:gd name="T5" fmla="*/ 2333153 h 1187"/>
                  <a:gd name="T6" fmla="*/ 986398 w 760"/>
                  <a:gd name="T7" fmla="*/ 2333153 h 1187"/>
                  <a:gd name="T8" fmla="*/ 1493351 w 760"/>
                  <a:gd name="T9" fmla="*/ 141522 h 1187"/>
                  <a:gd name="T10" fmla="*/ 1489421 w 760"/>
                  <a:gd name="T11" fmla="*/ 141522 h 11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0" h="1187">
                    <a:moveTo>
                      <a:pt x="758" y="72"/>
                    </a:moveTo>
                    <a:cubicBezTo>
                      <a:pt x="450" y="0"/>
                      <a:pt x="142" y="192"/>
                      <a:pt x="71" y="500"/>
                    </a:cubicBezTo>
                    <a:cubicBezTo>
                      <a:pt x="0" y="808"/>
                      <a:pt x="192" y="1116"/>
                      <a:pt x="500" y="1187"/>
                    </a:cubicBezTo>
                    <a:cubicBezTo>
                      <a:pt x="501" y="1187"/>
                      <a:pt x="501" y="1187"/>
                      <a:pt x="502" y="1187"/>
                    </a:cubicBezTo>
                    <a:cubicBezTo>
                      <a:pt x="760" y="72"/>
                      <a:pt x="760" y="72"/>
                      <a:pt x="760" y="72"/>
                    </a:cubicBezTo>
                    <a:cubicBezTo>
                      <a:pt x="759" y="72"/>
                      <a:pt x="759" y="72"/>
                      <a:pt x="758" y="7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35">
                <a:extLst>
                  <a:ext uri="{FF2B5EF4-FFF2-40B4-BE49-F238E27FC236}">
                    <a16:creationId xmlns:a16="http://schemas.microsoft.com/office/drawing/2014/main" id="{FAEFD126-AED7-43BE-9401-03371E04B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4426" y="2437790"/>
                <a:ext cx="1486699" cy="2329827"/>
              </a:xfrm>
              <a:custGeom>
                <a:avLst/>
                <a:gdLst>
                  <a:gd name="T0" fmla="*/ 1347075 w 756"/>
                  <a:gd name="T1" fmla="*/ 1348744 h 1185"/>
                  <a:gd name="T2" fmla="*/ 507366 w 756"/>
                  <a:gd name="T3" fmla="*/ 0 h 1185"/>
                  <a:gd name="T4" fmla="*/ 0 w 756"/>
                  <a:gd name="T5" fmla="*/ 2192200 h 1185"/>
                  <a:gd name="T6" fmla="*/ 1347075 w 756"/>
                  <a:gd name="T7" fmla="*/ 1348744 h 118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6" h="1185">
                    <a:moveTo>
                      <a:pt x="685" y="686"/>
                    </a:moveTo>
                    <a:cubicBezTo>
                      <a:pt x="756" y="379"/>
                      <a:pt x="565" y="72"/>
                      <a:pt x="258" y="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308" y="1185"/>
                      <a:pt x="614" y="994"/>
                      <a:pt x="685" y="6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id="{7A8B1A8E-73E6-418D-95DD-A01B4AF05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8318" y="4093280"/>
                <a:ext cx="831" cy="831"/>
              </a:xfrm>
              <a:prstGeom prst="rect">
                <a:avLst/>
              </a:prstGeom>
              <a:solidFill>
                <a:srgbClr val="0343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7" name="Freeform 37">
                <a:extLst>
                  <a:ext uri="{FF2B5EF4-FFF2-40B4-BE49-F238E27FC236}">
                    <a16:creationId xmlns:a16="http://schemas.microsoft.com/office/drawing/2014/main" id="{E5B51F8D-B1D4-4BC4-BEAB-1967A00BB6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87347" y="2378357"/>
                <a:ext cx="2364333" cy="2332796"/>
              </a:xfrm>
              <a:custGeom>
                <a:avLst/>
                <a:gdLst>
                  <a:gd name="T0" fmla="*/ 1128 w 1202"/>
                  <a:gd name="T1" fmla="*/ 488 h 1186"/>
                  <a:gd name="T2" fmla="*/ 1072 w 1202"/>
                  <a:gd name="T3" fmla="*/ 424 h 1186"/>
                  <a:gd name="T4" fmla="*/ 1063 w 1202"/>
                  <a:gd name="T5" fmla="*/ 469 h 1186"/>
                  <a:gd name="T6" fmla="*/ 1026 w 1202"/>
                  <a:gd name="T7" fmla="*/ 415 h 1186"/>
                  <a:gd name="T8" fmla="*/ 907 w 1202"/>
                  <a:gd name="T9" fmla="*/ 430 h 1186"/>
                  <a:gd name="T10" fmla="*/ 969 w 1202"/>
                  <a:gd name="T11" fmla="*/ 377 h 1186"/>
                  <a:gd name="T12" fmla="*/ 1083 w 1202"/>
                  <a:gd name="T13" fmla="*/ 342 h 1186"/>
                  <a:gd name="T14" fmla="*/ 1058 w 1202"/>
                  <a:gd name="T15" fmla="*/ 268 h 1186"/>
                  <a:gd name="T16" fmla="*/ 434 w 1202"/>
                  <a:gd name="T17" fmla="*/ 66 h 1186"/>
                  <a:gd name="T18" fmla="*/ 469 w 1202"/>
                  <a:gd name="T19" fmla="*/ 84 h 1186"/>
                  <a:gd name="T20" fmla="*/ 528 w 1202"/>
                  <a:gd name="T21" fmla="*/ 76 h 1186"/>
                  <a:gd name="T22" fmla="*/ 526 w 1202"/>
                  <a:gd name="T23" fmla="*/ 110 h 1186"/>
                  <a:gd name="T24" fmla="*/ 591 w 1202"/>
                  <a:gd name="T25" fmla="*/ 82 h 1186"/>
                  <a:gd name="T26" fmla="*/ 639 w 1202"/>
                  <a:gd name="T27" fmla="*/ 103 h 1186"/>
                  <a:gd name="T28" fmla="*/ 758 w 1202"/>
                  <a:gd name="T29" fmla="*/ 164 h 1186"/>
                  <a:gd name="T30" fmla="*/ 707 w 1202"/>
                  <a:gd name="T31" fmla="*/ 151 h 1186"/>
                  <a:gd name="T32" fmla="*/ 639 w 1202"/>
                  <a:gd name="T33" fmla="*/ 141 h 1186"/>
                  <a:gd name="T34" fmla="*/ 607 w 1202"/>
                  <a:gd name="T35" fmla="*/ 161 h 1186"/>
                  <a:gd name="T36" fmla="*/ 525 w 1202"/>
                  <a:gd name="T37" fmla="*/ 195 h 1186"/>
                  <a:gd name="T38" fmla="*/ 616 w 1202"/>
                  <a:gd name="T39" fmla="*/ 176 h 1186"/>
                  <a:gd name="T40" fmla="*/ 702 w 1202"/>
                  <a:gd name="T41" fmla="*/ 238 h 1186"/>
                  <a:gd name="T42" fmla="*/ 714 w 1202"/>
                  <a:gd name="T43" fmla="*/ 302 h 1186"/>
                  <a:gd name="T44" fmla="*/ 676 w 1202"/>
                  <a:gd name="T45" fmla="*/ 286 h 1186"/>
                  <a:gd name="T46" fmla="*/ 657 w 1202"/>
                  <a:gd name="T47" fmla="*/ 275 h 1186"/>
                  <a:gd name="T48" fmla="*/ 629 w 1202"/>
                  <a:gd name="T49" fmla="*/ 257 h 1186"/>
                  <a:gd name="T50" fmla="*/ 626 w 1202"/>
                  <a:gd name="T51" fmla="*/ 289 h 1186"/>
                  <a:gd name="T52" fmla="*/ 503 w 1202"/>
                  <a:gd name="T53" fmla="*/ 339 h 1186"/>
                  <a:gd name="T54" fmla="*/ 414 w 1202"/>
                  <a:gd name="T55" fmla="*/ 380 h 1186"/>
                  <a:gd name="T56" fmla="*/ 308 w 1202"/>
                  <a:gd name="T57" fmla="*/ 451 h 1186"/>
                  <a:gd name="T58" fmla="*/ 405 w 1202"/>
                  <a:gd name="T59" fmla="*/ 551 h 1186"/>
                  <a:gd name="T60" fmla="*/ 535 w 1202"/>
                  <a:gd name="T61" fmla="*/ 569 h 1186"/>
                  <a:gd name="T62" fmla="*/ 622 w 1202"/>
                  <a:gd name="T63" fmla="*/ 692 h 1186"/>
                  <a:gd name="T64" fmla="*/ 638 w 1202"/>
                  <a:gd name="T65" fmla="*/ 852 h 1186"/>
                  <a:gd name="T66" fmla="*/ 555 w 1202"/>
                  <a:gd name="T67" fmla="*/ 917 h 1186"/>
                  <a:gd name="T68" fmla="*/ 456 w 1202"/>
                  <a:gd name="T69" fmla="*/ 986 h 1186"/>
                  <a:gd name="T70" fmla="*/ 446 w 1202"/>
                  <a:gd name="T71" fmla="*/ 1047 h 1186"/>
                  <a:gd name="T72" fmla="*/ 382 w 1202"/>
                  <a:gd name="T73" fmla="*/ 996 h 1186"/>
                  <a:gd name="T74" fmla="*/ 382 w 1202"/>
                  <a:gd name="T75" fmla="*/ 747 h 1186"/>
                  <a:gd name="T76" fmla="*/ 388 w 1202"/>
                  <a:gd name="T77" fmla="*/ 594 h 1186"/>
                  <a:gd name="T78" fmla="*/ 294 w 1202"/>
                  <a:gd name="T79" fmla="*/ 468 h 1186"/>
                  <a:gd name="T80" fmla="*/ 205 w 1202"/>
                  <a:gd name="T81" fmla="*/ 346 h 1186"/>
                  <a:gd name="T82" fmla="*/ 183 w 1202"/>
                  <a:gd name="T83" fmla="*/ 385 h 1186"/>
                  <a:gd name="T84" fmla="*/ 501 w 1202"/>
                  <a:gd name="T85" fmla="*/ 1146 h 1186"/>
                  <a:gd name="T86" fmla="*/ 968 w 1202"/>
                  <a:gd name="T87" fmla="*/ 920 h 1186"/>
                  <a:gd name="T88" fmla="*/ 946 w 1202"/>
                  <a:gd name="T89" fmla="*/ 710 h 1186"/>
                  <a:gd name="T90" fmla="*/ 830 w 1202"/>
                  <a:gd name="T91" fmla="*/ 685 h 1186"/>
                  <a:gd name="T92" fmla="*/ 806 w 1202"/>
                  <a:gd name="T93" fmla="*/ 523 h 1186"/>
                  <a:gd name="T94" fmla="*/ 978 w 1202"/>
                  <a:gd name="T95" fmla="*/ 455 h 1186"/>
                  <a:gd name="T96" fmla="*/ 1102 w 1202"/>
                  <a:gd name="T97" fmla="*/ 515 h 1186"/>
                  <a:gd name="T98" fmla="*/ 970 w 1202"/>
                  <a:gd name="T99" fmla="*/ 286 h 1186"/>
                  <a:gd name="T100" fmla="*/ 1018 w 1202"/>
                  <a:gd name="T101" fmla="*/ 337 h 1186"/>
                  <a:gd name="T102" fmla="*/ 986 w 1202"/>
                  <a:gd name="T103" fmla="*/ 313 h 1186"/>
                  <a:gd name="T104" fmla="*/ 963 w 1202"/>
                  <a:gd name="T105" fmla="*/ 298 h 1186"/>
                  <a:gd name="T106" fmla="*/ 627 w 1202"/>
                  <a:gd name="T107" fmla="*/ 301 h 1186"/>
                  <a:gd name="T108" fmla="*/ 649 w 1202"/>
                  <a:gd name="T109" fmla="*/ 306 h 1186"/>
                  <a:gd name="T110" fmla="*/ 627 w 1202"/>
                  <a:gd name="T111" fmla="*/ 301 h 1186"/>
                  <a:gd name="T112" fmla="*/ 601 w 1202"/>
                  <a:gd name="T113" fmla="*/ 31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02" h="1186">
                    <a:moveTo>
                      <a:pt x="1197" y="506"/>
                    </a:moveTo>
                    <a:cubicBezTo>
                      <a:pt x="1168" y="499"/>
                      <a:pt x="1168" y="499"/>
                      <a:pt x="1168" y="499"/>
                    </a:cubicBezTo>
                    <a:cubicBezTo>
                      <a:pt x="1157" y="480"/>
                      <a:pt x="1157" y="480"/>
                      <a:pt x="1157" y="480"/>
                    </a:cubicBezTo>
                    <a:cubicBezTo>
                      <a:pt x="1160" y="454"/>
                      <a:pt x="1160" y="454"/>
                      <a:pt x="1160" y="454"/>
                    </a:cubicBezTo>
                    <a:cubicBezTo>
                      <a:pt x="1144" y="458"/>
                      <a:pt x="1144" y="458"/>
                      <a:pt x="1144" y="458"/>
                    </a:cubicBezTo>
                    <a:cubicBezTo>
                      <a:pt x="1128" y="488"/>
                      <a:pt x="1128" y="488"/>
                      <a:pt x="1128" y="488"/>
                    </a:cubicBezTo>
                    <a:cubicBezTo>
                      <a:pt x="1112" y="460"/>
                      <a:pt x="1112" y="460"/>
                      <a:pt x="1112" y="460"/>
                    </a:cubicBezTo>
                    <a:cubicBezTo>
                      <a:pt x="1116" y="438"/>
                      <a:pt x="1116" y="438"/>
                      <a:pt x="1116" y="438"/>
                    </a:cubicBezTo>
                    <a:cubicBezTo>
                      <a:pt x="1099" y="415"/>
                      <a:pt x="1099" y="415"/>
                      <a:pt x="1099" y="415"/>
                    </a:cubicBezTo>
                    <a:cubicBezTo>
                      <a:pt x="1093" y="406"/>
                      <a:pt x="1093" y="406"/>
                      <a:pt x="1093" y="406"/>
                    </a:cubicBezTo>
                    <a:cubicBezTo>
                      <a:pt x="1069" y="400"/>
                      <a:pt x="1069" y="400"/>
                      <a:pt x="1069" y="400"/>
                    </a:cubicBezTo>
                    <a:cubicBezTo>
                      <a:pt x="1072" y="424"/>
                      <a:pt x="1072" y="424"/>
                      <a:pt x="1072" y="424"/>
                    </a:cubicBezTo>
                    <a:cubicBezTo>
                      <a:pt x="1097" y="446"/>
                      <a:pt x="1097" y="446"/>
                      <a:pt x="1097" y="446"/>
                    </a:cubicBezTo>
                    <a:cubicBezTo>
                      <a:pt x="1101" y="453"/>
                      <a:pt x="1101" y="453"/>
                      <a:pt x="1101" y="453"/>
                    </a:cubicBezTo>
                    <a:cubicBezTo>
                      <a:pt x="1094" y="455"/>
                      <a:pt x="1094" y="455"/>
                      <a:pt x="1094" y="455"/>
                    </a:cubicBezTo>
                    <a:cubicBezTo>
                      <a:pt x="1090" y="472"/>
                      <a:pt x="1090" y="472"/>
                      <a:pt x="1090" y="472"/>
                    </a:cubicBezTo>
                    <a:cubicBezTo>
                      <a:pt x="1075" y="474"/>
                      <a:pt x="1075" y="474"/>
                      <a:pt x="1075" y="474"/>
                    </a:cubicBezTo>
                    <a:cubicBezTo>
                      <a:pt x="1063" y="469"/>
                      <a:pt x="1063" y="469"/>
                      <a:pt x="1063" y="469"/>
                    </a:cubicBezTo>
                    <a:cubicBezTo>
                      <a:pt x="1058" y="457"/>
                      <a:pt x="1058" y="457"/>
                      <a:pt x="1058" y="457"/>
                    </a:cubicBezTo>
                    <a:cubicBezTo>
                      <a:pt x="1078" y="462"/>
                      <a:pt x="1078" y="462"/>
                      <a:pt x="1078" y="462"/>
                    </a:cubicBezTo>
                    <a:cubicBezTo>
                      <a:pt x="1085" y="456"/>
                      <a:pt x="1085" y="456"/>
                      <a:pt x="1085" y="456"/>
                    </a:cubicBezTo>
                    <a:cubicBezTo>
                      <a:pt x="1048" y="417"/>
                      <a:pt x="1048" y="417"/>
                      <a:pt x="1048" y="417"/>
                    </a:cubicBezTo>
                    <a:cubicBezTo>
                      <a:pt x="1047" y="403"/>
                      <a:pt x="1047" y="403"/>
                      <a:pt x="1047" y="403"/>
                    </a:cubicBezTo>
                    <a:cubicBezTo>
                      <a:pt x="1026" y="415"/>
                      <a:pt x="1026" y="415"/>
                      <a:pt x="1026" y="415"/>
                    </a:cubicBezTo>
                    <a:cubicBezTo>
                      <a:pt x="1009" y="407"/>
                      <a:pt x="1009" y="407"/>
                      <a:pt x="1009" y="407"/>
                    </a:cubicBezTo>
                    <a:cubicBezTo>
                      <a:pt x="973" y="437"/>
                      <a:pt x="973" y="437"/>
                      <a:pt x="973" y="437"/>
                    </a:cubicBezTo>
                    <a:cubicBezTo>
                      <a:pt x="965" y="449"/>
                      <a:pt x="965" y="449"/>
                      <a:pt x="965" y="449"/>
                    </a:cubicBezTo>
                    <a:cubicBezTo>
                      <a:pt x="947" y="447"/>
                      <a:pt x="947" y="447"/>
                      <a:pt x="947" y="447"/>
                    </a:cubicBezTo>
                    <a:cubicBezTo>
                      <a:pt x="921" y="441"/>
                      <a:pt x="921" y="441"/>
                      <a:pt x="921" y="441"/>
                    </a:cubicBezTo>
                    <a:cubicBezTo>
                      <a:pt x="907" y="430"/>
                      <a:pt x="907" y="430"/>
                      <a:pt x="907" y="430"/>
                    </a:cubicBezTo>
                    <a:cubicBezTo>
                      <a:pt x="910" y="399"/>
                      <a:pt x="910" y="399"/>
                      <a:pt x="910" y="399"/>
                    </a:cubicBezTo>
                    <a:cubicBezTo>
                      <a:pt x="919" y="385"/>
                      <a:pt x="919" y="385"/>
                      <a:pt x="919" y="385"/>
                    </a:cubicBezTo>
                    <a:cubicBezTo>
                      <a:pt x="946" y="385"/>
                      <a:pt x="946" y="385"/>
                      <a:pt x="946" y="385"/>
                    </a:cubicBezTo>
                    <a:cubicBezTo>
                      <a:pt x="974" y="398"/>
                      <a:pt x="974" y="398"/>
                      <a:pt x="974" y="398"/>
                    </a:cubicBezTo>
                    <a:cubicBezTo>
                      <a:pt x="981" y="383"/>
                      <a:pt x="981" y="383"/>
                      <a:pt x="981" y="383"/>
                    </a:cubicBezTo>
                    <a:cubicBezTo>
                      <a:pt x="969" y="377"/>
                      <a:pt x="969" y="377"/>
                      <a:pt x="969" y="377"/>
                    </a:cubicBezTo>
                    <a:cubicBezTo>
                      <a:pt x="979" y="353"/>
                      <a:pt x="979" y="353"/>
                      <a:pt x="979" y="353"/>
                    </a:cubicBezTo>
                    <a:cubicBezTo>
                      <a:pt x="1009" y="355"/>
                      <a:pt x="1009" y="355"/>
                      <a:pt x="1009" y="355"/>
                    </a:cubicBezTo>
                    <a:cubicBezTo>
                      <a:pt x="1036" y="332"/>
                      <a:pt x="1036" y="332"/>
                      <a:pt x="1036" y="332"/>
                    </a:cubicBezTo>
                    <a:cubicBezTo>
                      <a:pt x="1058" y="333"/>
                      <a:pt x="1058" y="333"/>
                      <a:pt x="1058" y="333"/>
                    </a:cubicBezTo>
                    <a:cubicBezTo>
                      <a:pt x="1076" y="340"/>
                      <a:pt x="1076" y="340"/>
                      <a:pt x="1076" y="340"/>
                    </a:cubicBezTo>
                    <a:cubicBezTo>
                      <a:pt x="1083" y="342"/>
                      <a:pt x="1083" y="342"/>
                      <a:pt x="1083" y="342"/>
                    </a:cubicBezTo>
                    <a:cubicBezTo>
                      <a:pt x="1085" y="314"/>
                      <a:pt x="1085" y="314"/>
                      <a:pt x="1085" y="314"/>
                    </a:cubicBezTo>
                    <a:cubicBezTo>
                      <a:pt x="1060" y="318"/>
                      <a:pt x="1060" y="318"/>
                      <a:pt x="1060" y="318"/>
                    </a:cubicBezTo>
                    <a:cubicBezTo>
                      <a:pt x="1057" y="296"/>
                      <a:pt x="1057" y="296"/>
                      <a:pt x="1057" y="296"/>
                    </a:cubicBezTo>
                    <a:cubicBezTo>
                      <a:pt x="1044" y="291"/>
                      <a:pt x="1044" y="291"/>
                      <a:pt x="1044" y="291"/>
                    </a:cubicBezTo>
                    <a:cubicBezTo>
                      <a:pt x="1045" y="277"/>
                      <a:pt x="1045" y="277"/>
                      <a:pt x="1045" y="277"/>
                    </a:cubicBezTo>
                    <a:cubicBezTo>
                      <a:pt x="1058" y="268"/>
                      <a:pt x="1058" y="268"/>
                      <a:pt x="1058" y="268"/>
                    </a:cubicBezTo>
                    <a:cubicBezTo>
                      <a:pt x="1086" y="263"/>
                      <a:pt x="1086" y="263"/>
                      <a:pt x="1086" y="263"/>
                    </a:cubicBezTo>
                    <a:cubicBezTo>
                      <a:pt x="1096" y="253"/>
                      <a:pt x="1096" y="253"/>
                      <a:pt x="1096" y="253"/>
                    </a:cubicBezTo>
                    <a:cubicBezTo>
                      <a:pt x="1017" y="144"/>
                      <a:pt x="901" y="61"/>
                      <a:pt x="760" y="28"/>
                    </a:cubicBezTo>
                    <a:cubicBezTo>
                      <a:pt x="760" y="28"/>
                      <a:pt x="759" y="28"/>
                      <a:pt x="759" y="28"/>
                    </a:cubicBezTo>
                    <a:cubicBezTo>
                      <a:pt x="636" y="0"/>
                      <a:pt x="514" y="13"/>
                      <a:pt x="406" y="59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45" y="75"/>
                      <a:pt x="445" y="75"/>
                      <a:pt x="445" y="75"/>
                    </a:cubicBezTo>
                    <a:cubicBezTo>
                      <a:pt x="468" y="86"/>
                      <a:pt x="468" y="86"/>
                      <a:pt x="468" y="86"/>
                    </a:cubicBezTo>
                    <a:cubicBezTo>
                      <a:pt x="467" y="96"/>
                      <a:pt x="467" y="96"/>
                      <a:pt x="467" y="96"/>
                    </a:cubicBezTo>
                    <a:cubicBezTo>
                      <a:pt x="505" y="106"/>
                      <a:pt x="505" y="106"/>
                      <a:pt x="505" y="106"/>
                    </a:cubicBezTo>
                    <a:cubicBezTo>
                      <a:pt x="502" y="93"/>
                      <a:pt x="502" y="93"/>
                      <a:pt x="502" y="93"/>
                    </a:cubicBezTo>
                    <a:cubicBezTo>
                      <a:pt x="469" y="84"/>
                      <a:pt x="469" y="84"/>
                      <a:pt x="469" y="84"/>
                    </a:cubicBezTo>
                    <a:cubicBezTo>
                      <a:pt x="479" y="78"/>
                      <a:pt x="479" y="78"/>
                      <a:pt x="479" y="78"/>
                    </a:cubicBezTo>
                    <a:cubicBezTo>
                      <a:pt x="478" y="69"/>
                      <a:pt x="478" y="69"/>
                      <a:pt x="478" y="69"/>
                    </a:cubicBezTo>
                    <a:cubicBezTo>
                      <a:pt x="448" y="62"/>
                      <a:pt x="448" y="62"/>
                      <a:pt x="448" y="62"/>
                    </a:cubicBezTo>
                    <a:cubicBezTo>
                      <a:pt x="486" y="45"/>
                      <a:pt x="486" y="45"/>
                      <a:pt x="486" y="45"/>
                    </a:cubicBezTo>
                    <a:cubicBezTo>
                      <a:pt x="518" y="52"/>
                      <a:pt x="518" y="52"/>
                      <a:pt x="518" y="52"/>
                    </a:cubicBezTo>
                    <a:cubicBezTo>
                      <a:pt x="528" y="76"/>
                      <a:pt x="528" y="76"/>
                      <a:pt x="528" y="76"/>
                    </a:cubicBezTo>
                    <a:cubicBezTo>
                      <a:pt x="553" y="83"/>
                      <a:pt x="553" y="83"/>
                      <a:pt x="553" y="83"/>
                    </a:cubicBezTo>
                    <a:cubicBezTo>
                      <a:pt x="571" y="72"/>
                      <a:pt x="571" y="72"/>
                      <a:pt x="571" y="72"/>
                    </a:cubicBezTo>
                    <a:cubicBezTo>
                      <a:pt x="581" y="80"/>
                      <a:pt x="581" y="80"/>
                      <a:pt x="581" y="80"/>
                    </a:cubicBezTo>
                    <a:cubicBezTo>
                      <a:pt x="555" y="96"/>
                      <a:pt x="555" y="96"/>
                      <a:pt x="555" y="96"/>
                    </a:cubicBezTo>
                    <a:cubicBezTo>
                      <a:pt x="555" y="96"/>
                      <a:pt x="527" y="89"/>
                      <a:pt x="528" y="90"/>
                    </a:cubicBezTo>
                    <a:cubicBezTo>
                      <a:pt x="530" y="90"/>
                      <a:pt x="526" y="110"/>
                      <a:pt x="526" y="110"/>
                    </a:cubicBezTo>
                    <a:cubicBezTo>
                      <a:pt x="561" y="117"/>
                      <a:pt x="561" y="117"/>
                      <a:pt x="561" y="117"/>
                    </a:cubicBezTo>
                    <a:cubicBezTo>
                      <a:pt x="567" y="108"/>
                      <a:pt x="567" y="108"/>
                      <a:pt x="567" y="108"/>
                    </a:cubicBezTo>
                    <a:cubicBezTo>
                      <a:pt x="591" y="112"/>
                      <a:pt x="591" y="112"/>
                      <a:pt x="591" y="112"/>
                    </a:cubicBezTo>
                    <a:cubicBezTo>
                      <a:pt x="597" y="99"/>
                      <a:pt x="597" y="99"/>
                      <a:pt x="597" y="99"/>
                    </a:cubicBezTo>
                    <a:cubicBezTo>
                      <a:pt x="583" y="94"/>
                      <a:pt x="583" y="94"/>
                      <a:pt x="583" y="94"/>
                    </a:cubicBezTo>
                    <a:cubicBezTo>
                      <a:pt x="591" y="82"/>
                      <a:pt x="591" y="82"/>
                      <a:pt x="591" y="82"/>
                    </a:cubicBezTo>
                    <a:cubicBezTo>
                      <a:pt x="602" y="81"/>
                      <a:pt x="602" y="81"/>
                      <a:pt x="602" y="81"/>
                    </a:cubicBezTo>
                    <a:cubicBezTo>
                      <a:pt x="639" y="92"/>
                      <a:pt x="639" y="92"/>
                      <a:pt x="639" y="92"/>
                    </a:cubicBezTo>
                    <a:cubicBezTo>
                      <a:pt x="614" y="106"/>
                      <a:pt x="614" y="106"/>
                      <a:pt x="614" y="106"/>
                    </a:cubicBezTo>
                    <a:cubicBezTo>
                      <a:pt x="614" y="121"/>
                      <a:pt x="614" y="121"/>
                      <a:pt x="614" y="121"/>
                    </a:cubicBezTo>
                    <a:cubicBezTo>
                      <a:pt x="635" y="129"/>
                      <a:pt x="635" y="129"/>
                      <a:pt x="635" y="129"/>
                    </a:cubicBezTo>
                    <a:cubicBezTo>
                      <a:pt x="639" y="103"/>
                      <a:pt x="639" y="103"/>
                      <a:pt x="639" y="103"/>
                    </a:cubicBezTo>
                    <a:cubicBezTo>
                      <a:pt x="662" y="97"/>
                      <a:pt x="662" y="97"/>
                      <a:pt x="662" y="97"/>
                    </a:cubicBezTo>
                    <a:cubicBezTo>
                      <a:pt x="700" y="101"/>
                      <a:pt x="700" y="101"/>
                      <a:pt x="700" y="101"/>
                    </a:cubicBezTo>
                    <a:cubicBezTo>
                      <a:pt x="737" y="129"/>
                      <a:pt x="737" y="129"/>
                      <a:pt x="737" y="129"/>
                    </a:cubicBezTo>
                    <a:cubicBezTo>
                      <a:pt x="747" y="136"/>
                      <a:pt x="747" y="136"/>
                      <a:pt x="747" y="136"/>
                    </a:cubicBezTo>
                    <a:cubicBezTo>
                      <a:pt x="742" y="156"/>
                      <a:pt x="742" y="156"/>
                      <a:pt x="742" y="156"/>
                    </a:cubicBezTo>
                    <a:cubicBezTo>
                      <a:pt x="758" y="164"/>
                      <a:pt x="758" y="164"/>
                      <a:pt x="758" y="164"/>
                    </a:cubicBezTo>
                    <a:cubicBezTo>
                      <a:pt x="746" y="178"/>
                      <a:pt x="746" y="178"/>
                      <a:pt x="746" y="178"/>
                    </a:cubicBezTo>
                    <a:cubicBezTo>
                      <a:pt x="727" y="174"/>
                      <a:pt x="727" y="174"/>
                      <a:pt x="727" y="174"/>
                    </a:cubicBezTo>
                    <a:cubicBezTo>
                      <a:pt x="722" y="173"/>
                      <a:pt x="722" y="173"/>
                      <a:pt x="722" y="173"/>
                    </a:cubicBezTo>
                    <a:cubicBezTo>
                      <a:pt x="711" y="189"/>
                      <a:pt x="711" y="189"/>
                      <a:pt x="711" y="189"/>
                    </a:cubicBezTo>
                    <a:cubicBezTo>
                      <a:pt x="660" y="164"/>
                      <a:pt x="660" y="164"/>
                      <a:pt x="660" y="164"/>
                    </a:cubicBezTo>
                    <a:cubicBezTo>
                      <a:pt x="707" y="151"/>
                      <a:pt x="707" y="151"/>
                      <a:pt x="707" y="151"/>
                    </a:cubicBezTo>
                    <a:cubicBezTo>
                      <a:pt x="694" y="134"/>
                      <a:pt x="694" y="134"/>
                      <a:pt x="694" y="134"/>
                    </a:cubicBezTo>
                    <a:cubicBezTo>
                      <a:pt x="657" y="130"/>
                      <a:pt x="657" y="130"/>
                      <a:pt x="657" y="130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2" y="133"/>
                      <a:pt x="652" y="133"/>
                      <a:pt x="652" y="133"/>
                    </a:cubicBezTo>
                    <a:cubicBezTo>
                      <a:pt x="639" y="141"/>
                      <a:pt x="639" y="141"/>
                      <a:pt x="639" y="141"/>
                    </a:cubicBezTo>
                    <a:cubicBezTo>
                      <a:pt x="621" y="139"/>
                      <a:pt x="621" y="139"/>
                      <a:pt x="621" y="139"/>
                    </a:cubicBezTo>
                    <a:cubicBezTo>
                      <a:pt x="620" y="148"/>
                      <a:pt x="620" y="148"/>
                      <a:pt x="620" y="148"/>
                    </a:cubicBezTo>
                    <a:cubicBezTo>
                      <a:pt x="626" y="152"/>
                      <a:pt x="626" y="152"/>
                      <a:pt x="626" y="152"/>
                    </a:cubicBezTo>
                    <a:cubicBezTo>
                      <a:pt x="625" y="155"/>
                      <a:pt x="625" y="155"/>
                      <a:pt x="625" y="155"/>
                    </a:cubicBezTo>
                    <a:cubicBezTo>
                      <a:pt x="610" y="153"/>
                      <a:pt x="610" y="153"/>
                      <a:pt x="610" y="153"/>
                    </a:cubicBezTo>
                    <a:cubicBezTo>
                      <a:pt x="607" y="161"/>
                      <a:pt x="607" y="161"/>
                      <a:pt x="607" y="161"/>
                    </a:cubicBezTo>
                    <a:cubicBezTo>
                      <a:pt x="594" y="159"/>
                      <a:pt x="594" y="159"/>
                      <a:pt x="594" y="159"/>
                    </a:cubicBezTo>
                    <a:cubicBezTo>
                      <a:pt x="595" y="142"/>
                      <a:pt x="595" y="142"/>
                      <a:pt x="595" y="142"/>
                    </a:cubicBezTo>
                    <a:cubicBezTo>
                      <a:pt x="569" y="144"/>
                      <a:pt x="569" y="144"/>
                      <a:pt x="569" y="144"/>
                    </a:cubicBezTo>
                    <a:cubicBezTo>
                      <a:pt x="512" y="161"/>
                      <a:pt x="512" y="161"/>
                      <a:pt x="512" y="161"/>
                    </a:cubicBezTo>
                    <a:cubicBezTo>
                      <a:pt x="513" y="183"/>
                      <a:pt x="513" y="183"/>
                      <a:pt x="513" y="183"/>
                    </a:cubicBezTo>
                    <a:cubicBezTo>
                      <a:pt x="525" y="195"/>
                      <a:pt x="525" y="195"/>
                      <a:pt x="525" y="195"/>
                    </a:cubicBezTo>
                    <a:cubicBezTo>
                      <a:pt x="552" y="206"/>
                      <a:pt x="552" y="206"/>
                      <a:pt x="552" y="206"/>
                    </a:cubicBezTo>
                    <a:cubicBezTo>
                      <a:pt x="545" y="237"/>
                      <a:pt x="545" y="237"/>
                      <a:pt x="545" y="237"/>
                    </a:cubicBezTo>
                    <a:cubicBezTo>
                      <a:pt x="558" y="238"/>
                      <a:pt x="558" y="238"/>
                      <a:pt x="558" y="238"/>
                    </a:cubicBezTo>
                    <a:cubicBezTo>
                      <a:pt x="576" y="216"/>
                      <a:pt x="576" y="216"/>
                      <a:pt x="576" y="216"/>
                    </a:cubicBezTo>
                    <a:cubicBezTo>
                      <a:pt x="607" y="214"/>
                      <a:pt x="607" y="214"/>
                      <a:pt x="607" y="214"/>
                    </a:cubicBezTo>
                    <a:cubicBezTo>
                      <a:pt x="616" y="176"/>
                      <a:pt x="616" y="176"/>
                      <a:pt x="616" y="176"/>
                    </a:cubicBezTo>
                    <a:cubicBezTo>
                      <a:pt x="635" y="167"/>
                      <a:pt x="635" y="167"/>
                      <a:pt x="635" y="167"/>
                    </a:cubicBezTo>
                    <a:cubicBezTo>
                      <a:pt x="673" y="186"/>
                      <a:pt x="673" y="186"/>
                      <a:pt x="673" y="186"/>
                    </a:cubicBezTo>
                    <a:cubicBezTo>
                      <a:pt x="664" y="210"/>
                      <a:pt x="664" y="210"/>
                      <a:pt x="664" y="210"/>
                    </a:cubicBezTo>
                    <a:cubicBezTo>
                      <a:pt x="675" y="213"/>
                      <a:pt x="675" y="213"/>
                      <a:pt x="675" y="213"/>
                    </a:cubicBezTo>
                    <a:cubicBezTo>
                      <a:pt x="708" y="205"/>
                      <a:pt x="708" y="205"/>
                      <a:pt x="708" y="205"/>
                    </a:cubicBezTo>
                    <a:cubicBezTo>
                      <a:pt x="702" y="238"/>
                      <a:pt x="702" y="238"/>
                      <a:pt x="702" y="238"/>
                    </a:cubicBezTo>
                    <a:cubicBezTo>
                      <a:pt x="710" y="247"/>
                      <a:pt x="710" y="247"/>
                      <a:pt x="710" y="247"/>
                    </a:cubicBezTo>
                    <a:cubicBezTo>
                      <a:pt x="720" y="256"/>
                      <a:pt x="720" y="256"/>
                      <a:pt x="720" y="256"/>
                    </a:cubicBezTo>
                    <a:cubicBezTo>
                      <a:pt x="714" y="276"/>
                      <a:pt x="714" y="276"/>
                      <a:pt x="714" y="276"/>
                    </a:cubicBezTo>
                    <a:cubicBezTo>
                      <a:pt x="703" y="277"/>
                      <a:pt x="703" y="277"/>
                      <a:pt x="703" y="277"/>
                    </a:cubicBezTo>
                    <a:cubicBezTo>
                      <a:pt x="700" y="290"/>
                      <a:pt x="700" y="290"/>
                      <a:pt x="700" y="290"/>
                    </a:cubicBezTo>
                    <a:cubicBezTo>
                      <a:pt x="714" y="302"/>
                      <a:pt x="714" y="302"/>
                      <a:pt x="714" y="302"/>
                    </a:cubicBezTo>
                    <a:cubicBezTo>
                      <a:pt x="711" y="315"/>
                      <a:pt x="711" y="315"/>
                      <a:pt x="711" y="315"/>
                    </a:cubicBezTo>
                    <a:cubicBezTo>
                      <a:pt x="703" y="314"/>
                      <a:pt x="703" y="314"/>
                      <a:pt x="703" y="314"/>
                    </a:cubicBezTo>
                    <a:cubicBezTo>
                      <a:pt x="703" y="313"/>
                      <a:pt x="703" y="313"/>
                      <a:pt x="703" y="313"/>
                    </a:cubicBezTo>
                    <a:cubicBezTo>
                      <a:pt x="695" y="309"/>
                      <a:pt x="695" y="309"/>
                      <a:pt x="695" y="309"/>
                    </a:cubicBezTo>
                    <a:cubicBezTo>
                      <a:pt x="675" y="297"/>
                      <a:pt x="675" y="297"/>
                      <a:pt x="675" y="297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3"/>
                      <a:pt x="688" y="273"/>
                      <a:pt x="688" y="273"/>
                    </a:cubicBezTo>
                    <a:cubicBezTo>
                      <a:pt x="679" y="268"/>
                      <a:pt x="679" y="268"/>
                      <a:pt x="679" y="268"/>
                    </a:cubicBezTo>
                    <a:cubicBezTo>
                      <a:pt x="675" y="276"/>
                      <a:pt x="675" y="276"/>
                      <a:pt x="675" y="276"/>
                    </a:cubicBezTo>
                    <a:cubicBezTo>
                      <a:pt x="657" y="275"/>
                      <a:pt x="657" y="275"/>
                      <a:pt x="657" y="275"/>
                    </a:cubicBezTo>
                    <a:cubicBezTo>
                      <a:pt x="655" y="274"/>
                      <a:pt x="655" y="274"/>
                      <a:pt x="655" y="274"/>
                    </a:cubicBezTo>
                    <a:cubicBezTo>
                      <a:pt x="655" y="275"/>
                      <a:pt x="655" y="275"/>
                      <a:pt x="655" y="275"/>
                    </a:cubicBezTo>
                    <a:cubicBezTo>
                      <a:pt x="649" y="274"/>
                      <a:pt x="649" y="274"/>
                      <a:pt x="649" y="274"/>
                    </a:cubicBezTo>
                    <a:cubicBezTo>
                      <a:pt x="646" y="264"/>
                      <a:pt x="646" y="264"/>
                      <a:pt x="646" y="264"/>
                    </a:cubicBezTo>
                    <a:cubicBezTo>
                      <a:pt x="641" y="260"/>
                      <a:pt x="641" y="260"/>
                      <a:pt x="641" y="260"/>
                    </a:cubicBezTo>
                    <a:cubicBezTo>
                      <a:pt x="629" y="257"/>
                      <a:pt x="629" y="257"/>
                      <a:pt x="629" y="257"/>
                    </a:cubicBezTo>
                    <a:cubicBezTo>
                      <a:pt x="623" y="260"/>
                      <a:pt x="623" y="260"/>
                      <a:pt x="623" y="260"/>
                    </a:cubicBezTo>
                    <a:cubicBezTo>
                      <a:pt x="620" y="270"/>
                      <a:pt x="620" y="270"/>
                      <a:pt x="620" y="270"/>
                    </a:cubicBezTo>
                    <a:cubicBezTo>
                      <a:pt x="630" y="276"/>
                      <a:pt x="630" y="276"/>
                      <a:pt x="630" y="276"/>
                    </a:cubicBezTo>
                    <a:cubicBezTo>
                      <a:pt x="640" y="280"/>
                      <a:pt x="640" y="280"/>
                      <a:pt x="640" y="280"/>
                    </a:cubicBezTo>
                    <a:cubicBezTo>
                      <a:pt x="637" y="281"/>
                      <a:pt x="637" y="281"/>
                      <a:pt x="637" y="281"/>
                    </a:cubicBezTo>
                    <a:cubicBezTo>
                      <a:pt x="626" y="289"/>
                      <a:pt x="626" y="289"/>
                      <a:pt x="626" y="289"/>
                    </a:cubicBezTo>
                    <a:cubicBezTo>
                      <a:pt x="623" y="283"/>
                      <a:pt x="623" y="283"/>
                      <a:pt x="623" y="283"/>
                    </a:cubicBezTo>
                    <a:cubicBezTo>
                      <a:pt x="614" y="278"/>
                      <a:pt x="614" y="278"/>
                      <a:pt x="614" y="278"/>
                    </a:cubicBezTo>
                    <a:cubicBezTo>
                      <a:pt x="584" y="296"/>
                      <a:pt x="584" y="296"/>
                      <a:pt x="584" y="296"/>
                    </a:cubicBezTo>
                    <a:cubicBezTo>
                      <a:pt x="587" y="299"/>
                      <a:pt x="587" y="299"/>
                      <a:pt x="587" y="299"/>
                    </a:cubicBezTo>
                    <a:cubicBezTo>
                      <a:pt x="545" y="311"/>
                      <a:pt x="545" y="311"/>
                      <a:pt x="545" y="311"/>
                    </a:cubicBezTo>
                    <a:cubicBezTo>
                      <a:pt x="503" y="339"/>
                      <a:pt x="503" y="339"/>
                      <a:pt x="503" y="339"/>
                    </a:cubicBezTo>
                    <a:cubicBezTo>
                      <a:pt x="497" y="354"/>
                      <a:pt x="497" y="354"/>
                      <a:pt x="497" y="354"/>
                    </a:cubicBezTo>
                    <a:cubicBezTo>
                      <a:pt x="457" y="369"/>
                      <a:pt x="457" y="369"/>
                      <a:pt x="457" y="369"/>
                    </a:cubicBezTo>
                    <a:cubicBezTo>
                      <a:pt x="436" y="382"/>
                      <a:pt x="436" y="382"/>
                      <a:pt x="436" y="382"/>
                    </a:cubicBezTo>
                    <a:cubicBezTo>
                      <a:pt x="430" y="417"/>
                      <a:pt x="430" y="417"/>
                      <a:pt x="430" y="417"/>
                    </a:cubicBezTo>
                    <a:cubicBezTo>
                      <a:pt x="409" y="400"/>
                      <a:pt x="409" y="400"/>
                      <a:pt x="409" y="400"/>
                    </a:cubicBezTo>
                    <a:cubicBezTo>
                      <a:pt x="414" y="380"/>
                      <a:pt x="414" y="380"/>
                      <a:pt x="414" y="380"/>
                    </a:cubicBezTo>
                    <a:cubicBezTo>
                      <a:pt x="348" y="365"/>
                      <a:pt x="348" y="365"/>
                      <a:pt x="348" y="365"/>
                    </a:cubicBezTo>
                    <a:cubicBezTo>
                      <a:pt x="310" y="374"/>
                      <a:pt x="310" y="374"/>
                      <a:pt x="310" y="374"/>
                    </a:cubicBezTo>
                    <a:cubicBezTo>
                      <a:pt x="288" y="398"/>
                      <a:pt x="288" y="398"/>
                      <a:pt x="288" y="398"/>
                    </a:cubicBezTo>
                    <a:cubicBezTo>
                      <a:pt x="278" y="419"/>
                      <a:pt x="278" y="419"/>
                      <a:pt x="278" y="419"/>
                    </a:cubicBezTo>
                    <a:cubicBezTo>
                      <a:pt x="282" y="442"/>
                      <a:pt x="282" y="442"/>
                      <a:pt x="282" y="442"/>
                    </a:cubicBezTo>
                    <a:cubicBezTo>
                      <a:pt x="308" y="451"/>
                      <a:pt x="308" y="451"/>
                      <a:pt x="308" y="451"/>
                    </a:cubicBezTo>
                    <a:cubicBezTo>
                      <a:pt x="358" y="433"/>
                      <a:pt x="358" y="433"/>
                      <a:pt x="358" y="433"/>
                    </a:cubicBezTo>
                    <a:cubicBezTo>
                      <a:pt x="358" y="448"/>
                      <a:pt x="358" y="448"/>
                      <a:pt x="358" y="448"/>
                    </a:cubicBezTo>
                    <a:cubicBezTo>
                      <a:pt x="339" y="469"/>
                      <a:pt x="339" y="469"/>
                      <a:pt x="339" y="469"/>
                    </a:cubicBezTo>
                    <a:cubicBezTo>
                      <a:pt x="371" y="482"/>
                      <a:pt x="371" y="482"/>
                      <a:pt x="371" y="482"/>
                    </a:cubicBezTo>
                    <a:cubicBezTo>
                      <a:pt x="362" y="533"/>
                      <a:pt x="362" y="533"/>
                      <a:pt x="362" y="533"/>
                    </a:cubicBezTo>
                    <a:cubicBezTo>
                      <a:pt x="405" y="551"/>
                      <a:pt x="405" y="551"/>
                      <a:pt x="405" y="551"/>
                    </a:cubicBezTo>
                    <a:cubicBezTo>
                      <a:pt x="441" y="525"/>
                      <a:pt x="441" y="525"/>
                      <a:pt x="441" y="525"/>
                    </a:cubicBezTo>
                    <a:cubicBezTo>
                      <a:pt x="474" y="540"/>
                      <a:pt x="474" y="540"/>
                      <a:pt x="474" y="540"/>
                    </a:cubicBezTo>
                    <a:cubicBezTo>
                      <a:pt x="482" y="559"/>
                      <a:pt x="482" y="559"/>
                      <a:pt x="482" y="559"/>
                    </a:cubicBezTo>
                    <a:cubicBezTo>
                      <a:pt x="515" y="565"/>
                      <a:pt x="515" y="565"/>
                      <a:pt x="515" y="565"/>
                    </a:cubicBezTo>
                    <a:cubicBezTo>
                      <a:pt x="519" y="556"/>
                      <a:pt x="519" y="556"/>
                      <a:pt x="519" y="556"/>
                    </a:cubicBezTo>
                    <a:cubicBezTo>
                      <a:pt x="535" y="569"/>
                      <a:pt x="535" y="569"/>
                      <a:pt x="535" y="569"/>
                    </a:cubicBezTo>
                    <a:cubicBezTo>
                      <a:pt x="548" y="605"/>
                      <a:pt x="548" y="605"/>
                      <a:pt x="548" y="605"/>
                    </a:cubicBezTo>
                    <a:cubicBezTo>
                      <a:pt x="583" y="614"/>
                      <a:pt x="583" y="614"/>
                      <a:pt x="583" y="614"/>
                    </a:cubicBezTo>
                    <a:cubicBezTo>
                      <a:pt x="591" y="640"/>
                      <a:pt x="591" y="640"/>
                      <a:pt x="591" y="640"/>
                    </a:cubicBezTo>
                    <a:cubicBezTo>
                      <a:pt x="586" y="668"/>
                      <a:pt x="586" y="668"/>
                      <a:pt x="586" y="668"/>
                    </a:cubicBezTo>
                    <a:cubicBezTo>
                      <a:pt x="609" y="683"/>
                      <a:pt x="609" y="683"/>
                      <a:pt x="609" y="683"/>
                    </a:cubicBezTo>
                    <a:cubicBezTo>
                      <a:pt x="622" y="692"/>
                      <a:pt x="622" y="692"/>
                      <a:pt x="622" y="692"/>
                    </a:cubicBezTo>
                    <a:cubicBezTo>
                      <a:pt x="671" y="704"/>
                      <a:pt x="671" y="704"/>
                      <a:pt x="671" y="704"/>
                    </a:cubicBezTo>
                    <a:cubicBezTo>
                      <a:pt x="680" y="731"/>
                      <a:pt x="680" y="731"/>
                      <a:pt x="680" y="731"/>
                    </a:cubicBezTo>
                    <a:cubicBezTo>
                      <a:pt x="700" y="743"/>
                      <a:pt x="700" y="743"/>
                      <a:pt x="700" y="743"/>
                    </a:cubicBezTo>
                    <a:cubicBezTo>
                      <a:pt x="691" y="761"/>
                      <a:pt x="691" y="761"/>
                      <a:pt x="691" y="761"/>
                    </a:cubicBezTo>
                    <a:cubicBezTo>
                      <a:pt x="660" y="786"/>
                      <a:pt x="660" y="786"/>
                      <a:pt x="660" y="786"/>
                    </a:cubicBezTo>
                    <a:cubicBezTo>
                      <a:pt x="638" y="852"/>
                      <a:pt x="638" y="852"/>
                      <a:pt x="638" y="852"/>
                    </a:cubicBezTo>
                    <a:cubicBezTo>
                      <a:pt x="612" y="864"/>
                      <a:pt x="612" y="864"/>
                      <a:pt x="612" y="864"/>
                    </a:cubicBezTo>
                    <a:cubicBezTo>
                      <a:pt x="580" y="855"/>
                      <a:pt x="580" y="855"/>
                      <a:pt x="580" y="855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908"/>
                      <a:pt x="565" y="908"/>
                      <a:pt x="565" y="908"/>
                    </a:cubicBezTo>
                    <a:cubicBezTo>
                      <a:pt x="555" y="917"/>
                      <a:pt x="555" y="917"/>
                      <a:pt x="555" y="917"/>
                    </a:cubicBezTo>
                    <a:cubicBezTo>
                      <a:pt x="520" y="945"/>
                      <a:pt x="520" y="945"/>
                      <a:pt x="520" y="945"/>
                    </a:cubicBezTo>
                    <a:cubicBezTo>
                      <a:pt x="504" y="963"/>
                      <a:pt x="504" y="963"/>
                      <a:pt x="504" y="963"/>
                    </a:cubicBezTo>
                    <a:cubicBezTo>
                      <a:pt x="467" y="971"/>
                      <a:pt x="467" y="971"/>
                      <a:pt x="467" y="971"/>
                    </a:cubicBezTo>
                    <a:cubicBezTo>
                      <a:pt x="445" y="969"/>
                      <a:pt x="445" y="969"/>
                      <a:pt x="445" y="969"/>
                    </a:cubicBezTo>
                    <a:cubicBezTo>
                      <a:pt x="442" y="978"/>
                      <a:pt x="442" y="978"/>
                      <a:pt x="442" y="978"/>
                    </a:cubicBezTo>
                    <a:cubicBezTo>
                      <a:pt x="456" y="986"/>
                      <a:pt x="456" y="986"/>
                      <a:pt x="456" y="986"/>
                    </a:cubicBezTo>
                    <a:cubicBezTo>
                      <a:pt x="452" y="996"/>
                      <a:pt x="452" y="996"/>
                      <a:pt x="452" y="996"/>
                    </a:cubicBezTo>
                    <a:cubicBezTo>
                      <a:pt x="435" y="1006"/>
                      <a:pt x="435" y="1006"/>
                      <a:pt x="435" y="1006"/>
                    </a:cubicBezTo>
                    <a:cubicBezTo>
                      <a:pt x="441" y="1018"/>
                      <a:pt x="441" y="1018"/>
                      <a:pt x="441" y="1018"/>
                    </a:cubicBezTo>
                    <a:cubicBezTo>
                      <a:pt x="457" y="1022"/>
                      <a:pt x="457" y="1022"/>
                      <a:pt x="457" y="1022"/>
                    </a:cubicBezTo>
                    <a:cubicBezTo>
                      <a:pt x="453" y="1035"/>
                      <a:pt x="453" y="1035"/>
                      <a:pt x="453" y="1035"/>
                    </a:cubicBezTo>
                    <a:cubicBezTo>
                      <a:pt x="446" y="1047"/>
                      <a:pt x="446" y="1047"/>
                      <a:pt x="446" y="1047"/>
                    </a:cubicBezTo>
                    <a:cubicBezTo>
                      <a:pt x="442" y="1056"/>
                      <a:pt x="442" y="1056"/>
                      <a:pt x="442" y="1056"/>
                    </a:cubicBezTo>
                    <a:cubicBezTo>
                      <a:pt x="462" y="1083"/>
                      <a:pt x="462" y="1083"/>
                      <a:pt x="462" y="1083"/>
                    </a:cubicBezTo>
                    <a:cubicBezTo>
                      <a:pt x="456" y="1093"/>
                      <a:pt x="456" y="1093"/>
                      <a:pt x="456" y="1093"/>
                    </a:cubicBezTo>
                    <a:cubicBezTo>
                      <a:pt x="423" y="1084"/>
                      <a:pt x="423" y="1084"/>
                      <a:pt x="423" y="1084"/>
                    </a:cubicBezTo>
                    <a:cubicBezTo>
                      <a:pt x="397" y="1048"/>
                      <a:pt x="397" y="1048"/>
                      <a:pt x="397" y="1048"/>
                    </a:cubicBezTo>
                    <a:cubicBezTo>
                      <a:pt x="382" y="996"/>
                      <a:pt x="382" y="996"/>
                      <a:pt x="382" y="996"/>
                    </a:cubicBezTo>
                    <a:cubicBezTo>
                      <a:pt x="395" y="954"/>
                      <a:pt x="395" y="954"/>
                      <a:pt x="395" y="954"/>
                    </a:cubicBezTo>
                    <a:cubicBezTo>
                      <a:pt x="382" y="923"/>
                      <a:pt x="382" y="923"/>
                      <a:pt x="382" y="923"/>
                    </a:cubicBezTo>
                    <a:cubicBezTo>
                      <a:pt x="400" y="881"/>
                      <a:pt x="400" y="881"/>
                      <a:pt x="400" y="881"/>
                    </a:cubicBezTo>
                    <a:cubicBezTo>
                      <a:pt x="389" y="875"/>
                      <a:pt x="389" y="875"/>
                      <a:pt x="389" y="875"/>
                    </a:cubicBezTo>
                    <a:cubicBezTo>
                      <a:pt x="411" y="779"/>
                      <a:pt x="411" y="779"/>
                      <a:pt x="411" y="779"/>
                    </a:cubicBezTo>
                    <a:cubicBezTo>
                      <a:pt x="411" y="779"/>
                      <a:pt x="384" y="747"/>
                      <a:pt x="382" y="747"/>
                    </a:cubicBezTo>
                    <a:cubicBezTo>
                      <a:pt x="381" y="746"/>
                      <a:pt x="366" y="739"/>
                      <a:pt x="366" y="739"/>
                    </a:cubicBezTo>
                    <a:cubicBezTo>
                      <a:pt x="367" y="720"/>
                      <a:pt x="367" y="720"/>
                      <a:pt x="367" y="720"/>
                    </a:cubicBezTo>
                    <a:cubicBezTo>
                      <a:pt x="337" y="657"/>
                      <a:pt x="337" y="657"/>
                      <a:pt x="337" y="657"/>
                    </a:cubicBezTo>
                    <a:cubicBezTo>
                      <a:pt x="346" y="639"/>
                      <a:pt x="346" y="639"/>
                      <a:pt x="346" y="639"/>
                    </a:cubicBezTo>
                    <a:cubicBezTo>
                      <a:pt x="354" y="608"/>
                      <a:pt x="354" y="608"/>
                      <a:pt x="354" y="608"/>
                    </a:cubicBezTo>
                    <a:cubicBezTo>
                      <a:pt x="388" y="594"/>
                      <a:pt x="388" y="594"/>
                      <a:pt x="388" y="594"/>
                    </a:cubicBezTo>
                    <a:cubicBezTo>
                      <a:pt x="392" y="559"/>
                      <a:pt x="392" y="559"/>
                      <a:pt x="392" y="559"/>
                    </a:cubicBezTo>
                    <a:cubicBezTo>
                      <a:pt x="350" y="546"/>
                      <a:pt x="350" y="546"/>
                      <a:pt x="350" y="546"/>
                    </a:cubicBezTo>
                    <a:cubicBezTo>
                      <a:pt x="326" y="500"/>
                      <a:pt x="326" y="500"/>
                      <a:pt x="326" y="500"/>
                    </a:cubicBezTo>
                    <a:cubicBezTo>
                      <a:pt x="303" y="488"/>
                      <a:pt x="303" y="488"/>
                      <a:pt x="303" y="488"/>
                    </a:cubicBezTo>
                    <a:cubicBezTo>
                      <a:pt x="289" y="481"/>
                      <a:pt x="289" y="481"/>
                      <a:pt x="289" y="481"/>
                    </a:cubicBezTo>
                    <a:cubicBezTo>
                      <a:pt x="294" y="468"/>
                      <a:pt x="294" y="468"/>
                      <a:pt x="294" y="468"/>
                    </a:cubicBezTo>
                    <a:cubicBezTo>
                      <a:pt x="275" y="461"/>
                      <a:pt x="275" y="461"/>
                      <a:pt x="275" y="461"/>
                    </a:cubicBezTo>
                    <a:cubicBezTo>
                      <a:pt x="273" y="469"/>
                      <a:pt x="273" y="469"/>
                      <a:pt x="273" y="469"/>
                    </a:cubicBezTo>
                    <a:cubicBezTo>
                      <a:pt x="227" y="445"/>
                      <a:pt x="227" y="445"/>
                      <a:pt x="227" y="445"/>
                    </a:cubicBezTo>
                    <a:cubicBezTo>
                      <a:pt x="214" y="411"/>
                      <a:pt x="214" y="411"/>
                      <a:pt x="214" y="411"/>
                    </a:cubicBezTo>
                    <a:cubicBezTo>
                      <a:pt x="226" y="398"/>
                      <a:pt x="226" y="398"/>
                      <a:pt x="226" y="398"/>
                    </a:cubicBezTo>
                    <a:cubicBezTo>
                      <a:pt x="205" y="346"/>
                      <a:pt x="205" y="346"/>
                      <a:pt x="205" y="346"/>
                    </a:cubicBezTo>
                    <a:cubicBezTo>
                      <a:pt x="208" y="312"/>
                      <a:pt x="208" y="312"/>
                      <a:pt x="208" y="312"/>
                    </a:cubicBezTo>
                    <a:cubicBezTo>
                      <a:pt x="195" y="309"/>
                      <a:pt x="195" y="309"/>
                      <a:pt x="195" y="309"/>
                    </a:cubicBezTo>
                    <a:cubicBezTo>
                      <a:pt x="192" y="342"/>
                      <a:pt x="192" y="342"/>
                      <a:pt x="192" y="342"/>
                    </a:cubicBezTo>
                    <a:cubicBezTo>
                      <a:pt x="206" y="380"/>
                      <a:pt x="206" y="380"/>
                      <a:pt x="206" y="380"/>
                    </a:cubicBezTo>
                    <a:cubicBezTo>
                      <a:pt x="200" y="392"/>
                      <a:pt x="200" y="392"/>
                      <a:pt x="200" y="392"/>
                    </a:cubicBezTo>
                    <a:cubicBezTo>
                      <a:pt x="183" y="385"/>
                      <a:pt x="183" y="385"/>
                      <a:pt x="183" y="385"/>
                    </a:cubicBezTo>
                    <a:cubicBezTo>
                      <a:pt x="169" y="342"/>
                      <a:pt x="169" y="342"/>
                      <a:pt x="169" y="342"/>
                    </a:cubicBezTo>
                    <a:cubicBezTo>
                      <a:pt x="180" y="298"/>
                      <a:pt x="180" y="298"/>
                      <a:pt x="180" y="298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66" y="249"/>
                      <a:pt x="166" y="249"/>
                      <a:pt x="166" y="249"/>
                    </a:cubicBezTo>
                    <a:cubicBezTo>
                      <a:pt x="122" y="310"/>
                      <a:pt x="89" y="380"/>
                      <a:pt x="71" y="458"/>
                    </a:cubicBezTo>
                    <a:cubicBezTo>
                      <a:pt x="0" y="766"/>
                      <a:pt x="193" y="1074"/>
                      <a:pt x="501" y="1146"/>
                    </a:cubicBezTo>
                    <a:cubicBezTo>
                      <a:pt x="501" y="1146"/>
                      <a:pt x="502" y="1146"/>
                      <a:pt x="502" y="1146"/>
                    </a:cubicBezTo>
                    <a:cubicBezTo>
                      <a:pt x="676" y="1186"/>
                      <a:pt x="850" y="1141"/>
                      <a:pt x="982" y="1039"/>
                    </a:cubicBezTo>
                    <a:cubicBezTo>
                      <a:pt x="963" y="1035"/>
                      <a:pt x="963" y="1035"/>
                      <a:pt x="963" y="1035"/>
                    </a:cubicBezTo>
                    <a:cubicBezTo>
                      <a:pt x="972" y="998"/>
                      <a:pt x="972" y="998"/>
                      <a:pt x="972" y="998"/>
                    </a:cubicBezTo>
                    <a:cubicBezTo>
                      <a:pt x="957" y="964"/>
                      <a:pt x="957" y="964"/>
                      <a:pt x="957" y="964"/>
                    </a:cubicBezTo>
                    <a:cubicBezTo>
                      <a:pt x="968" y="920"/>
                      <a:pt x="968" y="920"/>
                      <a:pt x="968" y="920"/>
                    </a:cubicBezTo>
                    <a:cubicBezTo>
                      <a:pt x="955" y="900"/>
                      <a:pt x="955" y="900"/>
                      <a:pt x="955" y="900"/>
                    </a:cubicBezTo>
                    <a:cubicBezTo>
                      <a:pt x="958" y="881"/>
                      <a:pt x="958" y="881"/>
                      <a:pt x="958" y="881"/>
                    </a:cubicBezTo>
                    <a:cubicBezTo>
                      <a:pt x="988" y="846"/>
                      <a:pt x="988" y="846"/>
                      <a:pt x="988" y="846"/>
                    </a:cubicBezTo>
                    <a:cubicBezTo>
                      <a:pt x="965" y="768"/>
                      <a:pt x="965" y="768"/>
                      <a:pt x="965" y="768"/>
                    </a:cubicBezTo>
                    <a:cubicBezTo>
                      <a:pt x="980" y="722"/>
                      <a:pt x="980" y="722"/>
                      <a:pt x="980" y="722"/>
                    </a:cubicBezTo>
                    <a:cubicBezTo>
                      <a:pt x="946" y="710"/>
                      <a:pt x="946" y="710"/>
                      <a:pt x="946" y="710"/>
                    </a:cubicBezTo>
                    <a:cubicBezTo>
                      <a:pt x="936" y="694"/>
                      <a:pt x="936" y="694"/>
                      <a:pt x="936" y="694"/>
                    </a:cubicBezTo>
                    <a:cubicBezTo>
                      <a:pt x="912" y="689"/>
                      <a:pt x="912" y="689"/>
                      <a:pt x="912" y="689"/>
                    </a:cubicBezTo>
                    <a:cubicBezTo>
                      <a:pt x="897" y="697"/>
                      <a:pt x="897" y="697"/>
                      <a:pt x="897" y="697"/>
                    </a:cubicBezTo>
                    <a:cubicBezTo>
                      <a:pt x="855" y="687"/>
                      <a:pt x="855" y="687"/>
                      <a:pt x="855" y="687"/>
                    </a:cubicBezTo>
                    <a:cubicBezTo>
                      <a:pt x="853" y="691"/>
                      <a:pt x="853" y="691"/>
                      <a:pt x="853" y="691"/>
                    </a:cubicBezTo>
                    <a:cubicBezTo>
                      <a:pt x="830" y="685"/>
                      <a:pt x="830" y="685"/>
                      <a:pt x="830" y="685"/>
                    </a:cubicBezTo>
                    <a:cubicBezTo>
                      <a:pt x="791" y="612"/>
                      <a:pt x="791" y="612"/>
                      <a:pt x="791" y="612"/>
                    </a:cubicBezTo>
                    <a:cubicBezTo>
                      <a:pt x="802" y="565"/>
                      <a:pt x="802" y="565"/>
                      <a:pt x="802" y="565"/>
                    </a:cubicBezTo>
                    <a:cubicBezTo>
                      <a:pt x="812" y="564"/>
                      <a:pt x="812" y="564"/>
                      <a:pt x="812" y="564"/>
                    </a:cubicBezTo>
                    <a:cubicBezTo>
                      <a:pt x="819" y="546"/>
                      <a:pt x="819" y="546"/>
                      <a:pt x="819" y="546"/>
                    </a:cubicBezTo>
                    <a:cubicBezTo>
                      <a:pt x="807" y="543"/>
                      <a:pt x="807" y="543"/>
                      <a:pt x="807" y="543"/>
                    </a:cubicBezTo>
                    <a:cubicBezTo>
                      <a:pt x="806" y="523"/>
                      <a:pt x="806" y="523"/>
                      <a:pt x="806" y="523"/>
                    </a:cubicBezTo>
                    <a:cubicBezTo>
                      <a:pt x="878" y="493"/>
                      <a:pt x="878" y="493"/>
                      <a:pt x="878" y="493"/>
                    </a:cubicBezTo>
                    <a:cubicBezTo>
                      <a:pt x="885" y="461"/>
                      <a:pt x="885" y="461"/>
                      <a:pt x="885" y="461"/>
                    </a:cubicBezTo>
                    <a:cubicBezTo>
                      <a:pt x="919" y="452"/>
                      <a:pt x="919" y="452"/>
                      <a:pt x="919" y="452"/>
                    </a:cubicBezTo>
                    <a:cubicBezTo>
                      <a:pt x="931" y="456"/>
                      <a:pt x="931" y="456"/>
                      <a:pt x="931" y="456"/>
                    </a:cubicBezTo>
                    <a:cubicBezTo>
                      <a:pt x="956" y="461"/>
                      <a:pt x="956" y="461"/>
                      <a:pt x="956" y="461"/>
                    </a:cubicBezTo>
                    <a:cubicBezTo>
                      <a:pt x="978" y="455"/>
                      <a:pt x="978" y="455"/>
                      <a:pt x="978" y="455"/>
                    </a:cubicBezTo>
                    <a:cubicBezTo>
                      <a:pt x="1042" y="465"/>
                      <a:pt x="1042" y="465"/>
                      <a:pt x="1042" y="465"/>
                    </a:cubicBezTo>
                    <a:cubicBezTo>
                      <a:pt x="1034" y="497"/>
                      <a:pt x="1034" y="497"/>
                      <a:pt x="1034" y="497"/>
                    </a:cubicBezTo>
                    <a:cubicBezTo>
                      <a:pt x="1081" y="521"/>
                      <a:pt x="1081" y="521"/>
                      <a:pt x="1081" y="521"/>
                    </a:cubicBezTo>
                    <a:cubicBezTo>
                      <a:pt x="1089" y="530"/>
                      <a:pt x="1089" y="530"/>
                      <a:pt x="1089" y="530"/>
                    </a:cubicBezTo>
                    <a:cubicBezTo>
                      <a:pt x="1098" y="532"/>
                      <a:pt x="1098" y="532"/>
                      <a:pt x="1098" y="532"/>
                    </a:cubicBezTo>
                    <a:cubicBezTo>
                      <a:pt x="1102" y="515"/>
                      <a:pt x="1102" y="515"/>
                      <a:pt x="1102" y="515"/>
                    </a:cubicBezTo>
                    <a:cubicBezTo>
                      <a:pt x="1131" y="519"/>
                      <a:pt x="1131" y="519"/>
                      <a:pt x="1131" y="519"/>
                    </a:cubicBezTo>
                    <a:cubicBezTo>
                      <a:pt x="1154" y="545"/>
                      <a:pt x="1154" y="545"/>
                      <a:pt x="1154" y="545"/>
                    </a:cubicBezTo>
                    <a:cubicBezTo>
                      <a:pt x="1198" y="556"/>
                      <a:pt x="1198" y="556"/>
                      <a:pt x="1198" y="556"/>
                    </a:cubicBezTo>
                    <a:cubicBezTo>
                      <a:pt x="1202" y="553"/>
                      <a:pt x="1202" y="553"/>
                      <a:pt x="1202" y="553"/>
                    </a:cubicBezTo>
                    <a:cubicBezTo>
                      <a:pt x="1201" y="537"/>
                      <a:pt x="1200" y="521"/>
                      <a:pt x="1197" y="506"/>
                    </a:cubicBezTo>
                    <a:moveTo>
                      <a:pt x="970" y="286"/>
                    </a:moveTo>
                    <a:cubicBezTo>
                      <a:pt x="977" y="279"/>
                      <a:pt x="977" y="279"/>
                      <a:pt x="977" y="279"/>
                    </a:cubicBezTo>
                    <a:cubicBezTo>
                      <a:pt x="996" y="279"/>
                      <a:pt x="996" y="279"/>
                      <a:pt x="996" y="279"/>
                    </a:cubicBezTo>
                    <a:cubicBezTo>
                      <a:pt x="996" y="303"/>
                      <a:pt x="996" y="303"/>
                      <a:pt x="996" y="303"/>
                    </a:cubicBezTo>
                    <a:cubicBezTo>
                      <a:pt x="1002" y="321"/>
                      <a:pt x="1002" y="321"/>
                      <a:pt x="1002" y="321"/>
                    </a:cubicBezTo>
                    <a:cubicBezTo>
                      <a:pt x="1007" y="330"/>
                      <a:pt x="1007" y="330"/>
                      <a:pt x="1007" y="330"/>
                    </a:cubicBezTo>
                    <a:cubicBezTo>
                      <a:pt x="1018" y="337"/>
                      <a:pt x="1018" y="337"/>
                      <a:pt x="1018" y="337"/>
                    </a:cubicBezTo>
                    <a:cubicBezTo>
                      <a:pt x="1003" y="348"/>
                      <a:pt x="1003" y="348"/>
                      <a:pt x="1003" y="348"/>
                    </a:cubicBezTo>
                    <a:cubicBezTo>
                      <a:pt x="981" y="345"/>
                      <a:pt x="981" y="345"/>
                      <a:pt x="981" y="345"/>
                    </a:cubicBezTo>
                    <a:cubicBezTo>
                      <a:pt x="965" y="341"/>
                      <a:pt x="965" y="341"/>
                      <a:pt x="965" y="341"/>
                    </a:cubicBezTo>
                    <a:cubicBezTo>
                      <a:pt x="971" y="322"/>
                      <a:pt x="971" y="322"/>
                      <a:pt x="971" y="322"/>
                    </a:cubicBezTo>
                    <a:cubicBezTo>
                      <a:pt x="986" y="323"/>
                      <a:pt x="986" y="323"/>
                      <a:pt x="986" y="323"/>
                    </a:cubicBezTo>
                    <a:cubicBezTo>
                      <a:pt x="986" y="313"/>
                      <a:pt x="986" y="313"/>
                      <a:pt x="986" y="313"/>
                    </a:cubicBezTo>
                    <a:cubicBezTo>
                      <a:pt x="976" y="303"/>
                      <a:pt x="976" y="303"/>
                      <a:pt x="976" y="303"/>
                    </a:cubicBezTo>
                    <a:cubicBezTo>
                      <a:pt x="968" y="294"/>
                      <a:pt x="968" y="294"/>
                      <a:pt x="968" y="294"/>
                    </a:cubicBezTo>
                    <a:cubicBezTo>
                      <a:pt x="970" y="286"/>
                      <a:pt x="970" y="286"/>
                      <a:pt x="970" y="286"/>
                    </a:cubicBezTo>
                    <a:moveTo>
                      <a:pt x="932" y="313"/>
                    </a:moveTo>
                    <a:cubicBezTo>
                      <a:pt x="947" y="298"/>
                      <a:pt x="947" y="298"/>
                      <a:pt x="947" y="298"/>
                    </a:cubicBezTo>
                    <a:cubicBezTo>
                      <a:pt x="963" y="298"/>
                      <a:pt x="963" y="298"/>
                      <a:pt x="963" y="298"/>
                    </a:cubicBezTo>
                    <a:cubicBezTo>
                      <a:pt x="973" y="305"/>
                      <a:pt x="973" y="305"/>
                      <a:pt x="973" y="305"/>
                    </a:cubicBezTo>
                    <a:cubicBezTo>
                      <a:pt x="969" y="317"/>
                      <a:pt x="969" y="317"/>
                      <a:pt x="969" y="317"/>
                    </a:cubicBezTo>
                    <a:cubicBezTo>
                      <a:pt x="942" y="328"/>
                      <a:pt x="942" y="328"/>
                      <a:pt x="942" y="328"/>
                    </a:cubicBezTo>
                    <a:cubicBezTo>
                      <a:pt x="929" y="325"/>
                      <a:pt x="929" y="325"/>
                      <a:pt x="929" y="325"/>
                    </a:cubicBezTo>
                    <a:cubicBezTo>
                      <a:pt x="932" y="313"/>
                      <a:pt x="932" y="313"/>
                      <a:pt x="932" y="313"/>
                    </a:cubicBezTo>
                    <a:moveTo>
                      <a:pt x="627" y="301"/>
                    </a:moveTo>
                    <a:cubicBezTo>
                      <a:pt x="643" y="305"/>
                      <a:pt x="643" y="305"/>
                      <a:pt x="643" y="305"/>
                    </a:cubicBezTo>
                    <a:cubicBezTo>
                      <a:pt x="648" y="297"/>
                      <a:pt x="648" y="297"/>
                      <a:pt x="648" y="297"/>
                    </a:cubicBezTo>
                    <a:cubicBezTo>
                      <a:pt x="654" y="298"/>
                      <a:pt x="654" y="298"/>
                      <a:pt x="654" y="298"/>
                    </a:cubicBezTo>
                    <a:cubicBezTo>
                      <a:pt x="661" y="301"/>
                      <a:pt x="661" y="301"/>
                      <a:pt x="661" y="301"/>
                    </a:cubicBezTo>
                    <a:cubicBezTo>
                      <a:pt x="657" y="307"/>
                      <a:pt x="657" y="307"/>
                      <a:pt x="657" y="307"/>
                    </a:cubicBezTo>
                    <a:cubicBezTo>
                      <a:pt x="649" y="306"/>
                      <a:pt x="649" y="306"/>
                      <a:pt x="649" y="306"/>
                    </a:cubicBezTo>
                    <a:cubicBezTo>
                      <a:pt x="645" y="313"/>
                      <a:pt x="645" y="313"/>
                      <a:pt x="645" y="313"/>
                    </a:cubicBezTo>
                    <a:cubicBezTo>
                      <a:pt x="638" y="316"/>
                      <a:pt x="638" y="316"/>
                      <a:pt x="638" y="316"/>
                    </a:cubicBezTo>
                    <a:cubicBezTo>
                      <a:pt x="628" y="314"/>
                      <a:pt x="628" y="314"/>
                      <a:pt x="628" y="314"/>
                    </a:cubicBezTo>
                    <a:cubicBezTo>
                      <a:pt x="628" y="312"/>
                      <a:pt x="629" y="310"/>
                      <a:pt x="629" y="310"/>
                    </a:cubicBezTo>
                    <a:cubicBezTo>
                      <a:pt x="625" y="309"/>
                      <a:pt x="625" y="309"/>
                      <a:pt x="625" y="309"/>
                    </a:cubicBezTo>
                    <a:cubicBezTo>
                      <a:pt x="627" y="301"/>
                      <a:pt x="627" y="301"/>
                      <a:pt x="627" y="301"/>
                    </a:cubicBezTo>
                    <a:moveTo>
                      <a:pt x="601" y="310"/>
                    </a:moveTo>
                    <a:cubicBezTo>
                      <a:pt x="603" y="302"/>
                      <a:pt x="603" y="302"/>
                      <a:pt x="603" y="302"/>
                    </a:cubicBezTo>
                    <a:cubicBezTo>
                      <a:pt x="610" y="297"/>
                      <a:pt x="610" y="297"/>
                      <a:pt x="610" y="297"/>
                    </a:cubicBezTo>
                    <a:cubicBezTo>
                      <a:pt x="616" y="304"/>
                      <a:pt x="616" y="304"/>
                      <a:pt x="616" y="304"/>
                    </a:cubicBezTo>
                    <a:cubicBezTo>
                      <a:pt x="613" y="312"/>
                      <a:pt x="613" y="312"/>
                      <a:pt x="613" y="312"/>
                    </a:cubicBezTo>
                    <a:cubicBezTo>
                      <a:pt x="601" y="310"/>
                      <a:pt x="601" y="310"/>
                      <a:pt x="601" y="3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38" name="Freeform 38">
                <a:extLst>
                  <a:ext uri="{FF2B5EF4-FFF2-40B4-BE49-F238E27FC236}">
                    <a16:creationId xmlns:a16="http://schemas.microsoft.com/office/drawing/2014/main" id="{E2FD9070-2FBE-452E-A275-A322FB0C9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8596" y="2923378"/>
                <a:ext cx="21619" cy="25776"/>
              </a:xfrm>
              <a:custGeom>
                <a:avLst/>
                <a:gdLst>
                  <a:gd name="T0" fmla="*/ 0 w 26"/>
                  <a:gd name="T1" fmla="*/ 1663 h 31"/>
                  <a:gd name="T2" fmla="*/ 0 w 26"/>
                  <a:gd name="T3" fmla="*/ 15798 h 31"/>
                  <a:gd name="T4" fmla="*/ 15799 w 26"/>
                  <a:gd name="T5" fmla="*/ 25776 h 31"/>
                  <a:gd name="T6" fmla="*/ 21619 w 26"/>
                  <a:gd name="T7" fmla="*/ 0 h 31"/>
                  <a:gd name="T8" fmla="*/ 0 w 26"/>
                  <a:gd name="T9" fmla="*/ 1663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31">
                    <a:moveTo>
                      <a:pt x="0" y="2"/>
                    </a:moveTo>
                    <a:lnTo>
                      <a:pt x="0" y="19"/>
                    </a:lnTo>
                    <a:lnTo>
                      <a:pt x="19" y="31"/>
                    </a:lnTo>
                    <a:lnTo>
                      <a:pt x="26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7B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39">
                <a:extLst>
                  <a:ext uri="{FF2B5EF4-FFF2-40B4-BE49-F238E27FC236}">
                    <a16:creationId xmlns:a16="http://schemas.microsoft.com/office/drawing/2014/main" id="{C370AADA-F3CB-465D-A6BC-520F96904E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6420" y="2740451"/>
                <a:ext cx="340078" cy="723394"/>
              </a:xfrm>
              <a:custGeom>
                <a:avLst/>
                <a:gdLst>
                  <a:gd name="T0" fmla="*/ 29487 w 173"/>
                  <a:gd name="T1" fmla="*/ 656559 h 368"/>
                  <a:gd name="T2" fmla="*/ 0 w 173"/>
                  <a:gd name="T3" fmla="*/ 723394 h 368"/>
                  <a:gd name="T4" fmla="*/ 25555 w 173"/>
                  <a:gd name="T5" fmla="*/ 707668 h 368"/>
                  <a:gd name="T6" fmla="*/ 29487 w 173"/>
                  <a:gd name="T7" fmla="*/ 656559 h 368"/>
                  <a:gd name="T8" fmla="*/ 322386 w 173"/>
                  <a:gd name="T9" fmla="*/ 0 h 368"/>
                  <a:gd name="T10" fmla="*/ 300763 w 173"/>
                  <a:gd name="T11" fmla="*/ 51109 h 368"/>
                  <a:gd name="T12" fmla="*/ 340078 w 173"/>
                  <a:gd name="T13" fmla="*/ 7863 h 368"/>
                  <a:gd name="T14" fmla="*/ 322386 w 173"/>
                  <a:gd name="T15" fmla="*/ 0 h 3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3" h="368">
                    <a:moveTo>
                      <a:pt x="15" y="334"/>
                    </a:moveTo>
                    <a:cubicBezTo>
                      <a:pt x="0" y="368"/>
                      <a:pt x="0" y="368"/>
                      <a:pt x="0" y="368"/>
                    </a:cubicBezTo>
                    <a:cubicBezTo>
                      <a:pt x="4" y="365"/>
                      <a:pt x="8" y="363"/>
                      <a:pt x="13" y="360"/>
                    </a:cubicBezTo>
                    <a:cubicBezTo>
                      <a:pt x="13" y="351"/>
                      <a:pt x="14" y="343"/>
                      <a:pt x="15" y="334"/>
                    </a:cubicBezTo>
                    <a:moveTo>
                      <a:pt x="164" y="0"/>
                    </a:moveTo>
                    <a:cubicBezTo>
                      <a:pt x="153" y="26"/>
                      <a:pt x="153" y="26"/>
                      <a:pt x="153" y="26"/>
                    </a:cubicBezTo>
                    <a:cubicBezTo>
                      <a:pt x="159" y="19"/>
                      <a:pt x="166" y="12"/>
                      <a:pt x="173" y="4"/>
                    </a:cubicBezTo>
                    <a:cubicBezTo>
                      <a:pt x="168" y="2"/>
                      <a:pt x="164" y="0"/>
                      <a:pt x="164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40">
                <a:extLst>
                  <a:ext uri="{FF2B5EF4-FFF2-40B4-BE49-F238E27FC236}">
                    <a16:creationId xmlns:a16="http://schemas.microsoft.com/office/drawing/2014/main" id="{77F1F618-8A45-4C3B-B6A8-95E60BD14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285" y="3448046"/>
                <a:ext cx="39911" cy="184590"/>
              </a:xfrm>
              <a:custGeom>
                <a:avLst/>
                <a:gdLst>
                  <a:gd name="T0" fmla="*/ 39911 w 20"/>
                  <a:gd name="T1" fmla="*/ 0 h 94"/>
                  <a:gd name="T2" fmla="*/ 13969 w 20"/>
                  <a:gd name="T3" fmla="*/ 15710 h 94"/>
                  <a:gd name="T4" fmla="*/ 0 w 20"/>
                  <a:gd name="T5" fmla="*/ 45166 h 94"/>
                  <a:gd name="T6" fmla="*/ 39911 w 20"/>
                  <a:gd name="T7" fmla="*/ 184590 h 94"/>
                  <a:gd name="T8" fmla="*/ 39911 w 20"/>
                  <a:gd name="T9" fmla="*/ 0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94">
                    <a:moveTo>
                      <a:pt x="20" y="0"/>
                    </a:moveTo>
                    <a:cubicBezTo>
                      <a:pt x="15" y="3"/>
                      <a:pt x="11" y="5"/>
                      <a:pt x="7" y="8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0" y="94"/>
                      <a:pt x="20" y="94"/>
                      <a:pt x="20" y="94"/>
                    </a:cubicBezTo>
                    <a:cubicBezTo>
                      <a:pt x="17" y="63"/>
                      <a:pt x="17" y="32"/>
                      <a:pt x="20" y="0"/>
                    </a:cubicBezTo>
                  </a:path>
                </a:pathLst>
              </a:custGeom>
              <a:solidFill>
                <a:srgbClr val="C2A9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41">
                <a:extLst>
                  <a:ext uri="{FF2B5EF4-FFF2-40B4-BE49-F238E27FC236}">
                    <a16:creationId xmlns:a16="http://schemas.microsoft.com/office/drawing/2014/main" id="{5617BCFC-EB57-4686-8A71-D639F8061F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6376" y="2748766"/>
                <a:ext cx="481431" cy="890523"/>
              </a:xfrm>
              <a:custGeom>
                <a:avLst/>
                <a:gdLst>
                  <a:gd name="T0" fmla="*/ 11790 w 245"/>
                  <a:gd name="T1" fmla="*/ 646760 h 453"/>
                  <a:gd name="T2" fmla="*/ 9825 w 245"/>
                  <a:gd name="T3" fmla="*/ 648725 h 453"/>
                  <a:gd name="T4" fmla="*/ 5895 w 245"/>
                  <a:gd name="T5" fmla="*/ 699837 h 453"/>
                  <a:gd name="T6" fmla="*/ 5895 w 245"/>
                  <a:gd name="T7" fmla="*/ 884625 h 453"/>
                  <a:gd name="T8" fmla="*/ 7860 w 245"/>
                  <a:gd name="T9" fmla="*/ 890523 h 453"/>
                  <a:gd name="T10" fmla="*/ 11790 w 245"/>
                  <a:gd name="T11" fmla="*/ 646760 h 453"/>
                  <a:gd name="T12" fmla="*/ 320299 w 245"/>
                  <a:gd name="T13" fmla="*/ 0 h 453"/>
                  <a:gd name="T14" fmla="*/ 280999 w 245"/>
                  <a:gd name="T15" fmla="*/ 43248 h 453"/>
                  <a:gd name="T16" fmla="*/ 214188 w 245"/>
                  <a:gd name="T17" fmla="*/ 190686 h 453"/>
                  <a:gd name="T18" fmla="*/ 245628 w 245"/>
                  <a:gd name="T19" fmla="*/ 216242 h 453"/>
                  <a:gd name="T20" fmla="*/ 224013 w 245"/>
                  <a:gd name="T21" fmla="*/ 302739 h 453"/>
                  <a:gd name="T22" fmla="*/ 251523 w 245"/>
                  <a:gd name="T23" fmla="*/ 387269 h 453"/>
                  <a:gd name="T24" fmla="*/ 284929 w 245"/>
                  <a:gd name="T25" fmla="*/ 401030 h 453"/>
                  <a:gd name="T26" fmla="*/ 296719 w 245"/>
                  <a:gd name="T27" fmla="*/ 377440 h 453"/>
                  <a:gd name="T28" fmla="*/ 269208 w 245"/>
                  <a:gd name="T29" fmla="*/ 302739 h 453"/>
                  <a:gd name="T30" fmla="*/ 275103 w 245"/>
                  <a:gd name="T31" fmla="*/ 237866 h 453"/>
                  <a:gd name="T32" fmla="*/ 300649 w 245"/>
                  <a:gd name="T33" fmla="*/ 243763 h 453"/>
                  <a:gd name="T34" fmla="*/ 294754 w 245"/>
                  <a:gd name="T35" fmla="*/ 310602 h 453"/>
                  <a:gd name="T36" fmla="*/ 336019 w 245"/>
                  <a:gd name="T37" fmla="*/ 412825 h 453"/>
                  <a:gd name="T38" fmla="*/ 312439 w 245"/>
                  <a:gd name="T39" fmla="*/ 438381 h 453"/>
                  <a:gd name="T40" fmla="*/ 328159 w 245"/>
                  <a:gd name="T41" fmla="*/ 475732 h 453"/>
                  <a:gd name="T42" fmla="*/ 391040 w 245"/>
                  <a:gd name="T43" fmla="*/ 338124 h 453"/>
                  <a:gd name="T44" fmla="*/ 320299 w 245"/>
                  <a:gd name="T45" fmla="*/ 0 h 45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45" h="453">
                    <a:moveTo>
                      <a:pt x="6" y="329"/>
                    </a:moveTo>
                    <a:cubicBezTo>
                      <a:pt x="5" y="330"/>
                      <a:pt x="5" y="330"/>
                      <a:pt x="5" y="330"/>
                    </a:cubicBezTo>
                    <a:cubicBezTo>
                      <a:pt x="4" y="339"/>
                      <a:pt x="3" y="347"/>
                      <a:pt x="3" y="356"/>
                    </a:cubicBezTo>
                    <a:cubicBezTo>
                      <a:pt x="0" y="388"/>
                      <a:pt x="0" y="419"/>
                      <a:pt x="3" y="450"/>
                    </a:cubicBezTo>
                    <a:cubicBezTo>
                      <a:pt x="4" y="453"/>
                      <a:pt x="4" y="453"/>
                      <a:pt x="4" y="453"/>
                    </a:cubicBezTo>
                    <a:cubicBezTo>
                      <a:pt x="0" y="412"/>
                      <a:pt x="1" y="371"/>
                      <a:pt x="6" y="329"/>
                    </a:cubicBezTo>
                    <a:moveTo>
                      <a:pt x="163" y="0"/>
                    </a:moveTo>
                    <a:cubicBezTo>
                      <a:pt x="156" y="8"/>
                      <a:pt x="149" y="15"/>
                      <a:pt x="143" y="22"/>
                    </a:cubicBezTo>
                    <a:cubicBezTo>
                      <a:pt x="109" y="97"/>
                      <a:pt x="109" y="97"/>
                      <a:pt x="109" y="97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14" y="154"/>
                      <a:pt x="114" y="154"/>
                      <a:pt x="114" y="154"/>
                    </a:cubicBezTo>
                    <a:cubicBezTo>
                      <a:pt x="128" y="197"/>
                      <a:pt x="128" y="197"/>
                      <a:pt x="128" y="197"/>
                    </a:cubicBezTo>
                    <a:cubicBezTo>
                      <a:pt x="145" y="204"/>
                      <a:pt x="145" y="204"/>
                      <a:pt x="145" y="204"/>
                    </a:cubicBezTo>
                    <a:cubicBezTo>
                      <a:pt x="151" y="192"/>
                      <a:pt x="151" y="192"/>
                      <a:pt x="151" y="192"/>
                    </a:cubicBezTo>
                    <a:cubicBezTo>
                      <a:pt x="137" y="154"/>
                      <a:pt x="137" y="154"/>
                      <a:pt x="137" y="154"/>
                    </a:cubicBezTo>
                    <a:cubicBezTo>
                      <a:pt x="140" y="121"/>
                      <a:pt x="140" y="121"/>
                      <a:pt x="140" y="121"/>
                    </a:cubicBezTo>
                    <a:cubicBezTo>
                      <a:pt x="153" y="124"/>
                      <a:pt x="153" y="124"/>
                      <a:pt x="153" y="124"/>
                    </a:cubicBezTo>
                    <a:cubicBezTo>
                      <a:pt x="150" y="158"/>
                      <a:pt x="150" y="158"/>
                      <a:pt x="150" y="158"/>
                    </a:cubicBezTo>
                    <a:cubicBezTo>
                      <a:pt x="171" y="210"/>
                      <a:pt x="171" y="210"/>
                      <a:pt x="171" y="210"/>
                    </a:cubicBezTo>
                    <a:cubicBezTo>
                      <a:pt x="159" y="223"/>
                      <a:pt x="159" y="223"/>
                      <a:pt x="159" y="223"/>
                    </a:cubicBezTo>
                    <a:cubicBezTo>
                      <a:pt x="167" y="242"/>
                      <a:pt x="167" y="242"/>
                      <a:pt x="167" y="242"/>
                    </a:cubicBezTo>
                    <a:cubicBezTo>
                      <a:pt x="178" y="221"/>
                      <a:pt x="189" y="197"/>
                      <a:pt x="199" y="172"/>
                    </a:cubicBezTo>
                    <a:cubicBezTo>
                      <a:pt x="245" y="59"/>
                      <a:pt x="186" y="13"/>
                      <a:pt x="163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42">
                <a:extLst>
                  <a:ext uri="{FF2B5EF4-FFF2-40B4-BE49-F238E27FC236}">
                    <a16:creationId xmlns:a16="http://schemas.microsoft.com/office/drawing/2014/main" id="{8FB812AB-E396-4B7C-9E97-6EFD98156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6439" y="2939734"/>
                <a:ext cx="335212" cy="1089035"/>
              </a:xfrm>
              <a:custGeom>
                <a:avLst/>
                <a:gdLst>
                  <a:gd name="T0" fmla="*/ 109 w 171"/>
                  <a:gd name="T1" fmla="*/ 0 h 554"/>
                  <a:gd name="T2" fmla="*/ 6 w 171"/>
                  <a:gd name="T3" fmla="*/ 232 h 554"/>
                  <a:gd name="T4" fmla="*/ 4 w 171"/>
                  <a:gd name="T5" fmla="*/ 356 h 554"/>
                  <a:gd name="T6" fmla="*/ 60 w 171"/>
                  <a:gd name="T7" fmla="*/ 554 h 554"/>
                  <a:gd name="T8" fmla="*/ 61 w 171"/>
                  <a:gd name="T9" fmla="*/ 302 h 554"/>
                  <a:gd name="T10" fmla="*/ 167 w 171"/>
                  <a:gd name="T11" fmla="*/ 145 h 554"/>
                  <a:gd name="T12" fmla="*/ 159 w 171"/>
                  <a:gd name="T13" fmla="*/ 126 h 554"/>
                  <a:gd name="T14" fmla="*/ 171 w 171"/>
                  <a:gd name="T15" fmla="*/ 113 h 554"/>
                  <a:gd name="T16" fmla="*/ 150 w 171"/>
                  <a:gd name="T17" fmla="*/ 61 h 554"/>
                  <a:gd name="T18" fmla="*/ 153 w 171"/>
                  <a:gd name="T19" fmla="*/ 27 h 554"/>
                  <a:gd name="T20" fmla="*/ 140 w 171"/>
                  <a:gd name="T21" fmla="*/ 24 h 554"/>
                  <a:gd name="T22" fmla="*/ 137 w 171"/>
                  <a:gd name="T23" fmla="*/ 57 h 554"/>
                  <a:gd name="T24" fmla="*/ 151 w 171"/>
                  <a:gd name="T25" fmla="*/ 95 h 554"/>
                  <a:gd name="T26" fmla="*/ 145 w 171"/>
                  <a:gd name="T27" fmla="*/ 107 h 554"/>
                  <a:gd name="T28" fmla="*/ 128 w 171"/>
                  <a:gd name="T29" fmla="*/ 100 h 554"/>
                  <a:gd name="T30" fmla="*/ 114 w 171"/>
                  <a:gd name="T31" fmla="*/ 57 h 554"/>
                  <a:gd name="T32" fmla="*/ 125 w 171"/>
                  <a:gd name="T33" fmla="*/ 13 h 554"/>
                  <a:gd name="T34" fmla="*/ 109 w 171"/>
                  <a:gd name="T35" fmla="*/ 0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1" h="554">
                    <a:moveTo>
                      <a:pt x="109" y="0"/>
                    </a:moveTo>
                    <a:cubicBezTo>
                      <a:pt x="6" y="232"/>
                      <a:pt x="6" y="232"/>
                      <a:pt x="6" y="232"/>
                    </a:cubicBezTo>
                    <a:cubicBezTo>
                      <a:pt x="1" y="274"/>
                      <a:pt x="0" y="315"/>
                      <a:pt x="4" y="356"/>
                    </a:cubicBezTo>
                    <a:cubicBezTo>
                      <a:pt x="60" y="554"/>
                      <a:pt x="60" y="554"/>
                      <a:pt x="60" y="554"/>
                    </a:cubicBezTo>
                    <a:cubicBezTo>
                      <a:pt x="113" y="424"/>
                      <a:pt x="61" y="302"/>
                      <a:pt x="61" y="302"/>
                    </a:cubicBezTo>
                    <a:cubicBezTo>
                      <a:pt x="61" y="302"/>
                      <a:pt x="116" y="243"/>
                      <a:pt x="167" y="145"/>
                    </a:cubicBezTo>
                    <a:cubicBezTo>
                      <a:pt x="159" y="126"/>
                      <a:pt x="159" y="126"/>
                      <a:pt x="159" y="126"/>
                    </a:cubicBezTo>
                    <a:cubicBezTo>
                      <a:pt x="171" y="113"/>
                      <a:pt x="171" y="113"/>
                      <a:pt x="171" y="113"/>
                    </a:cubicBezTo>
                    <a:cubicBezTo>
                      <a:pt x="150" y="61"/>
                      <a:pt x="150" y="61"/>
                      <a:pt x="150" y="61"/>
                    </a:cubicBezTo>
                    <a:cubicBezTo>
                      <a:pt x="153" y="27"/>
                      <a:pt x="153" y="27"/>
                      <a:pt x="153" y="27"/>
                    </a:cubicBezTo>
                    <a:cubicBezTo>
                      <a:pt x="140" y="24"/>
                      <a:pt x="140" y="24"/>
                      <a:pt x="140" y="24"/>
                    </a:cubicBezTo>
                    <a:cubicBezTo>
                      <a:pt x="137" y="57"/>
                      <a:pt x="137" y="57"/>
                      <a:pt x="137" y="57"/>
                    </a:cubicBezTo>
                    <a:cubicBezTo>
                      <a:pt x="151" y="95"/>
                      <a:pt x="151" y="95"/>
                      <a:pt x="151" y="95"/>
                    </a:cubicBezTo>
                    <a:cubicBezTo>
                      <a:pt x="145" y="107"/>
                      <a:pt x="145" y="107"/>
                      <a:pt x="145" y="107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09" y="0"/>
                      <a:pt x="109" y="0"/>
                      <a:pt x="109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3" name="Freeform 43">
                <a:extLst>
                  <a:ext uri="{FF2B5EF4-FFF2-40B4-BE49-F238E27FC236}">
                    <a16:creationId xmlns:a16="http://schemas.microsoft.com/office/drawing/2014/main" id="{207D1EA4-5F76-4E51-BA3D-E7F247B92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9191" y="2740451"/>
                <a:ext cx="907984" cy="1820125"/>
              </a:xfrm>
              <a:custGeom>
                <a:avLst/>
                <a:gdLst>
                  <a:gd name="T0" fmla="*/ 819544 w 462"/>
                  <a:gd name="T1" fmla="*/ 0 h 926"/>
                  <a:gd name="T2" fmla="*/ 322315 w 462"/>
                  <a:gd name="T3" fmla="*/ 518913 h 926"/>
                  <a:gd name="T4" fmla="*/ 21619 w 462"/>
                  <a:gd name="T5" fmla="*/ 1138070 h 926"/>
                  <a:gd name="T6" fmla="*/ 485437 w 462"/>
                  <a:gd name="T7" fmla="*/ 1578359 h 926"/>
                  <a:gd name="T8" fmla="*/ 579773 w 462"/>
                  <a:gd name="T9" fmla="*/ 778369 h 926"/>
                  <a:gd name="T10" fmla="*/ 862781 w 462"/>
                  <a:gd name="T11" fmla="*/ 338079 h 926"/>
                  <a:gd name="T12" fmla="*/ 866712 w 462"/>
                  <a:gd name="T13" fmla="*/ 328251 h 926"/>
                  <a:gd name="T14" fmla="*/ 896192 w 462"/>
                  <a:gd name="T15" fmla="*/ 123831 h 926"/>
                  <a:gd name="T16" fmla="*/ 819544 w 462"/>
                  <a:gd name="T17" fmla="*/ 0 h 9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62" h="926">
                    <a:moveTo>
                      <a:pt x="417" y="0"/>
                    </a:moveTo>
                    <a:cubicBezTo>
                      <a:pt x="417" y="0"/>
                      <a:pt x="328" y="118"/>
                      <a:pt x="164" y="264"/>
                    </a:cubicBezTo>
                    <a:cubicBezTo>
                      <a:pt x="0" y="409"/>
                      <a:pt x="11" y="579"/>
                      <a:pt x="11" y="579"/>
                    </a:cubicBezTo>
                    <a:cubicBezTo>
                      <a:pt x="11" y="579"/>
                      <a:pt x="89" y="926"/>
                      <a:pt x="247" y="803"/>
                    </a:cubicBezTo>
                    <a:cubicBezTo>
                      <a:pt x="367" y="709"/>
                      <a:pt x="323" y="494"/>
                      <a:pt x="295" y="396"/>
                    </a:cubicBezTo>
                    <a:cubicBezTo>
                      <a:pt x="374" y="301"/>
                      <a:pt x="417" y="228"/>
                      <a:pt x="439" y="172"/>
                    </a:cubicBezTo>
                    <a:cubicBezTo>
                      <a:pt x="440" y="170"/>
                      <a:pt x="440" y="169"/>
                      <a:pt x="441" y="167"/>
                    </a:cubicBezTo>
                    <a:cubicBezTo>
                      <a:pt x="460" y="123"/>
                      <a:pt x="462" y="89"/>
                      <a:pt x="456" y="63"/>
                    </a:cubicBezTo>
                    <a:cubicBezTo>
                      <a:pt x="448" y="15"/>
                      <a:pt x="417" y="0"/>
                      <a:pt x="417" y="0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Oval 44">
                <a:extLst>
                  <a:ext uri="{FF2B5EF4-FFF2-40B4-BE49-F238E27FC236}">
                    <a16:creationId xmlns:a16="http://schemas.microsoft.com/office/drawing/2014/main" id="{D80D6E7D-7D2D-40C8-B7DC-119D965A0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289" y="5153510"/>
                <a:ext cx="700176" cy="698252"/>
              </a:xfrm>
              <a:prstGeom prst="ellipse">
                <a:avLst/>
              </a:prstGeom>
              <a:solidFill>
                <a:srgbClr val="4B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5" name="Oval 50">
                <a:extLst>
                  <a:ext uri="{FF2B5EF4-FFF2-40B4-BE49-F238E27FC236}">
                    <a16:creationId xmlns:a16="http://schemas.microsoft.com/office/drawing/2014/main" id="{9B0419FC-1D7E-40FE-8764-C99AB8FBC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9119" y="3830403"/>
                <a:ext cx="1374565" cy="138063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4982CC04-6822-425B-B05E-DBAC738B2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629" y="4277870"/>
                <a:ext cx="694292" cy="446509"/>
              </a:xfrm>
              <a:custGeom>
                <a:avLst/>
                <a:gdLst>
                  <a:gd name="T0" fmla="*/ 29502 w 353"/>
                  <a:gd name="T1" fmla="*/ 446509 h 227"/>
                  <a:gd name="T2" fmla="*/ 0 w 353"/>
                  <a:gd name="T3" fmla="*/ 417004 h 227"/>
                  <a:gd name="T4" fmla="*/ 0 w 353"/>
                  <a:gd name="T5" fmla="*/ 27538 h 227"/>
                  <a:gd name="T6" fmla="*/ 29502 w 353"/>
                  <a:gd name="T7" fmla="*/ 0 h 227"/>
                  <a:gd name="T8" fmla="*/ 664790 w 353"/>
                  <a:gd name="T9" fmla="*/ 0 h 227"/>
                  <a:gd name="T10" fmla="*/ 694292 w 353"/>
                  <a:gd name="T11" fmla="*/ 27538 h 227"/>
                  <a:gd name="T12" fmla="*/ 694292 w 353"/>
                  <a:gd name="T13" fmla="*/ 417004 h 227"/>
                  <a:gd name="T14" fmla="*/ 664790 w 353"/>
                  <a:gd name="T15" fmla="*/ 446509 h 227"/>
                  <a:gd name="T16" fmla="*/ 29502 w 353"/>
                  <a:gd name="T17" fmla="*/ 446509 h 2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53" h="227">
                    <a:moveTo>
                      <a:pt x="15" y="227"/>
                    </a:moveTo>
                    <a:cubicBezTo>
                      <a:pt x="7" y="227"/>
                      <a:pt x="0" y="220"/>
                      <a:pt x="0" y="2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47" y="0"/>
                      <a:pt x="353" y="6"/>
                      <a:pt x="353" y="14"/>
                    </a:cubicBezTo>
                    <a:cubicBezTo>
                      <a:pt x="353" y="212"/>
                      <a:pt x="353" y="212"/>
                      <a:pt x="353" y="212"/>
                    </a:cubicBezTo>
                    <a:cubicBezTo>
                      <a:pt x="353" y="220"/>
                      <a:pt x="347" y="227"/>
                      <a:pt x="338" y="227"/>
                    </a:cubicBezTo>
                    <a:cubicBezTo>
                      <a:pt x="15" y="227"/>
                      <a:pt x="15" y="227"/>
                      <a:pt x="15" y="227"/>
                    </a:cubicBezTo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64601A76-DC4C-4172-B993-C2A57FE7E0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46325" y="4263735"/>
                <a:ext cx="721731" cy="473948"/>
              </a:xfrm>
              <a:custGeom>
                <a:avLst/>
                <a:gdLst>
                  <a:gd name="T0" fmla="*/ 678466 w 367"/>
                  <a:gd name="T1" fmla="*/ 27532 h 241"/>
                  <a:gd name="T2" fmla="*/ 694199 w 367"/>
                  <a:gd name="T3" fmla="*/ 41298 h 241"/>
                  <a:gd name="T4" fmla="*/ 694199 w 367"/>
                  <a:gd name="T5" fmla="*/ 430683 h 241"/>
                  <a:gd name="T6" fmla="*/ 678466 w 367"/>
                  <a:gd name="T7" fmla="*/ 446416 h 241"/>
                  <a:gd name="T8" fmla="*/ 43265 w 367"/>
                  <a:gd name="T9" fmla="*/ 446416 h 241"/>
                  <a:gd name="T10" fmla="*/ 27532 w 367"/>
                  <a:gd name="T11" fmla="*/ 430683 h 241"/>
                  <a:gd name="T12" fmla="*/ 27532 w 367"/>
                  <a:gd name="T13" fmla="*/ 41298 h 241"/>
                  <a:gd name="T14" fmla="*/ 43265 w 367"/>
                  <a:gd name="T15" fmla="*/ 27532 h 241"/>
                  <a:gd name="T16" fmla="*/ 678466 w 367"/>
                  <a:gd name="T17" fmla="*/ 27532 h 241"/>
                  <a:gd name="T18" fmla="*/ 678466 w 367"/>
                  <a:gd name="T19" fmla="*/ 0 h 241"/>
                  <a:gd name="T20" fmla="*/ 43265 w 367"/>
                  <a:gd name="T21" fmla="*/ 0 h 241"/>
                  <a:gd name="T22" fmla="*/ 0 w 367"/>
                  <a:gd name="T23" fmla="*/ 41298 h 241"/>
                  <a:gd name="T24" fmla="*/ 0 w 367"/>
                  <a:gd name="T25" fmla="*/ 430683 h 241"/>
                  <a:gd name="T26" fmla="*/ 43265 w 367"/>
                  <a:gd name="T27" fmla="*/ 473948 h 241"/>
                  <a:gd name="T28" fmla="*/ 678466 w 367"/>
                  <a:gd name="T29" fmla="*/ 473948 h 241"/>
                  <a:gd name="T30" fmla="*/ 721731 w 367"/>
                  <a:gd name="T31" fmla="*/ 430683 h 241"/>
                  <a:gd name="T32" fmla="*/ 721731 w 367"/>
                  <a:gd name="T33" fmla="*/ 41298 h 241"/>
                  <a:gd name="T34" fmla="*/ 678466 w 367"/>
                  <a:gd name="T35" fmla="*/ 0 h 24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67" h="241">
                    <a:moveTo>
                      <a:pt x="345" y="14"/>
                    </a:moveTo>
                    <a:cubicBezTo>
                      <a:pt x="350" y="14"/>
                      <a:pt x="353" y="17"/>
                      <a:pt x="353" y="21"/>
                    </a:cubicBezTo>
                    <a:cubicBezTo>
                      <a:pt x="353" y="219"/>
                      <a:pt x="353" y="219"/>
                      <a:pt x="353" y="219"/>
                    </a:cubicBezTo>
                    <a:cubicBezTo>
                      <a:pt x="353" y="223"/>
                      <a:pt x="350" y="227"/>
                      <a:pt x="345" y="227"/>
                    </a:cubicBezTo>
                    <a:cubicBezTo>
                      <a:pt x="22" y="227"/>
                      <a:pt x="22" y="227"/>
                      <a:pt x="22" y="227"/>
                    </a:cubicBezTo>
                    <a:cubicBezTo>
                      <a:pt x="17" y="227"/>
                      <a:pt x="14" y="223"/>
                      <a:pt x="14" y="21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17"/>
                      <a:pt x="17" y="14"/>
                      <a:pt x="22" y="14"/>
                    </a:cubicBezTo>
                    <a:cubicBezTo>
                      <a:pt x="345" y="14"/>
                      <a:pt x="345" y="14"/>
                      <a:pt x="345" y="14"/>
                    </a:cubicBezTo>
                    <a:moveTo>
                      <a:pt x="345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31"/>
                      <a:pt x="10" y="241"/>
                      <a:pt x="22" y="241"/>
                    </a:cubicBezTo>
                    <a:cubicBezTo>
                      <a:pt x="345" y="241"/>
                      <a:pt x="345" y="241"/>
                      <a:pt x="345" y="241"/>
                    </a:cubicBezTo>
                    <a:cubicBezTo>
                      <a:pt x="357" y="241"/>
                      <a:pt x="367" y="231"/>
                      <a:pt x="367" y="219"/>
                    </a:cubicBezTo>
                    <a:cubicBezTo>
                      <a:pt x="367" y="21"/>
                      <a:pt x="367" y="21"/>
                      <a:pt x="367" y="21"/>
                    </a:cubicBezTo>
                    <a:cubicBezTo>
                      <a:pt x="367" y="9"/>
                      <a:pt x="357" y="0"/>
                      <a:pt x="345" y="0"/>
                    </a:cubicBezTo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23D76085-EB91-48DF-BDC9-9FEAE3AA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3177" y="4737683"/>
                <a:ext cx="887197" cy="43237"/>
              </a:xfrm>
              <a:custGeom>
                <a:avLst/>
                <a:gdLst>
                  <a:gd name="T0" fmla="*/ 887197 w 451"/>
                  <a:gd name="T1" fmla="*/ 43237 h 22"/>
                  <a:gd name="T2" fmla="*/ 887197 w 451"/>
                  <a:gd name="T3" fmla="*/ 27514 h 22"/>
                  <a:gd name="T4" fmla="*/ 861624 w 451"/>
                  <a:gd name="T5" fmla="*/ 0 h 22"/>
                  <a:gd name="T6" fmla="*/ 25573 w 451"/>
                  <a:gd name="T7" fmla="*/ 0 h 22"/>
                  <a:gd name="T8" fmla="*/ 0 w 451"/>
                  <a:gd name="T9" fmla="*/ 27514 h 22"/>
                  <a:gd name="T10" fmla="*/ 0 w 451"/>
                  <a:gd name="T11" fmla="*/ 43237 h 22"/>
                  <a:gd name="T12" fmla="*/ 887197 w 451"/>
                  <a:gd name="T13" fmla="*/ 43237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51" h="22">
                    <a:moveTo>
                      <a:pt x="451" y="22"/>
                    </a:moveTo>
                    <a:cubicBezTo>
                      <a:pt x="451" y="14"/>
                      <a:pt x="451" y="14"/>
                      <a:pt x="451" y="14"/>
                    </a:cubicBezTo>
                    <a:cubicBezTo>
                      <a:pt x="451" y="6"/>
                      <a:pt x="445" y="0"/>
                      <a:pt x="438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0" y="22"/>
                      <a:pt x="0" y="22"/>
                    </a:cubicBezTo>
                    <a:lnTo>
                      <a:pt x="451" y="22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Rectangle 54">
                <a:extLst>
                  <a:ext uri="{FF2B5EF4-FFF2-40B4-BE49-F238E27FC236}">
                    <a16:creationId xmlns:a16="http://schemas.microsoft.com/office/drawing/2014/main" id="{10BDE8FF-FA46-4216-A3C0-E9DB1D2C4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3177" y="4765122"/>
                <a:ext cx="887197" cy="15798"/>
              </a:xfrm>
              <a:prstGeom prst="rect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50" name="Rectangle 55">
                <a:extLst>
                  <a:ext uri="{FF2B5EF4-FFF2-40B4-BE49-F238E27FC236}">
                    <a16:creationId xmlns:a16="http://schemas.microsoft.com/office/drawing/2014/main" id="{AB1B90B3-FB4F-476A-B69F-C164E47F1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8576" y="4753481"/>
                <a:ext cx="497229" cy="11641"/>
              </a:xfrm>
              <a:prstGeom prst="rect">
                <a:avLst/>
              </a:pr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C2DF975A-A3C2-4A2C-BBC3-5D623413E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3764" y="4292006"/>
                <a:ext cx="641077" cy="410755"/>
              </a:xfrm>
              <a:custGeom>
                <a:avLst/>
                <a:gdLst>
                  <a:gd name="T0" fmla="*/ 641077 w 326"/>
                  <a:gd name="T1" fmla="*/ 0 h 209"/>
                  <a:gd name="T2" fmla="*/ 15732 w 326"/>
                  <a:gd name="T3" fmla="*/ 0 h 209"/>
                  <a:gd name="T4" fmla="*/ 0 w 326"/>
                  <a:gd name="T5" fmla="*/ 13757 h 209"/>
                  <a:gd name="T6" fmla="*/ 0 w 326"/>
                  <a:gd name="T7" fmla="*/ 402894 h 209"/>
                  <a:gd name="T8" fmla="*/ 1966 w 326"/>
                  <a:gd name="T9" fmla="*/ 410755 h 209"/>
                  <a:gd name="T10" fmla="*/ 641077 w 326"/>
                  <a:gd name="T11" fmla="*/ 0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26" h="209">
                    <a:moveTo>
                      <a:pt x="32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7"/>
                      <a:pt x="0" y="208"/>
                      <a:pt x="1" y="209"/>
                    </a:cubicBezTo>
                    <a:cubicBezTo>
                      <a:pt x="326" y="0"/>
                      <a:pt x="326" y="0"/>
                      <a:pt x="326" y="0"/>
                    </a:cubicBezTo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923973B4-55C7-4B64-8138-5A97961FD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629" y="4277870"/>
                <a:ext cx="674336" cy="432373"/>
              </a:xfrm>
              <a:custGeom>
                <a:avLst/>
                <a:gdLst>
                  <a:gd name="T0" fmla="*/ 664506 w 343"/>
                  <a:gd name="T1" fmla="*/ 0 h 220"/>
                  <a:gd name="T2" fmla="*/ 29490 w 343"/>
                  <a:gd name="T3" fmla="*/ 0 h 220"/>
                  <a:gd name="T4" fmla="*/ 0 w 343"/>
                  <a:gd name="T5" fmla="*/ 27515 h 220"/>
                  <a:gd name="T6" fmla="*/ 0 w 343"/>
                  <a:gd name="T7" fmla="*/ 416650 h 220"/>
                  <a:gd name="T8" fmla="*/ 3932 w 343"/>
                  <a:gd name="T9" fmla="*/ 432373 h 220"/>
                  <a:gd name="T10" fmla="*/ 15728 w 343"/>
                  <a:gd name="T11" fmla="*/ 424512 h 220"/>
                  <a:gd name="T12" fmla="*/ 13762 w 343"/>
                  <a:gd name="T13" fmla="*/ 416650 h 220"/>
                  <a:gd name="T14" fmla="*/ 13762 w 343"/>
                  <a:gd name="T15" fmla="*/ 27515 h 220"/>
                  <a:gd name="T16" fmla="*/ 29490 w 343"/>
                  <a:gd name="T17" fmla="*/ 13757 h 220"/>
                  <a:gd name="T18" fmla="*/ 654676 w 343"/>
                  <a:gd name="T19" fmla="*/ 13757 h 220"/>
                  <a:gd name="T20" fmla="*/ 674336 w 343"/>
                  <a:gd name="T21" fmla="*/ 0 h 220"/>
                  <a:gd name="T22" fmla="*/ 664506 w 343"/>
                  <a:gd name="T23" fmla="*/ 0 h 22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43" h="220">
                    <a:moveTo>
                      <a:pt x="33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0" y="215"/>
                      <a:pt x="1" y="218"/>
                      <a:pt x="2" y="220"/>
                    </a:cubicBezTo>
                    <a:cubicBezTo>
                      <a:pt x="8" y="216"/>
                      <a:pt x="8" y="216"/>
                      <a:pt x="8" y="216"/>
                    </a:cubicBezTo>
                    <a:cubicBezTo>
                      <a:pt x="7" y="215"/>
                      <a:pt x="7" y="214"/>
                      <a:pt x="7" y="2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333" y="7"/>
                      <a:pt x="333" y="7"/>
                      <a:pt x="333" y="7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41" y="0"/>
                      <a:pt x="340" y="0"/>
                      <a:pt x="338" y="0"/>
                    </a:cubicBezTo>
                  </a:path>
                </a:pathLst>
              </a:custGeom>
              <a:solidFill>
                <a:srgbClr val="7477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Oval 58">
                <a:extLst>
                  <a:ext uri="{FF2B5EF4-FFF2-40B4-BE49-F238E27FC236}">
                    <a16:creationId xmlns:a16="http://schemas.microsoft.com/office/drawing/2014/main" id="{24A2A481-598D-41D9-A95E-114693750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3997" y="1882439"/>
                <a:ext cx="1106793" cy="1110855"/>
              </a:xfrm>
              <a:prstGeom prst="ellipse">
                <a:avLst/>
              </a:prstGeom>
              <a:solidFill>
                <a:srgbClr val="4B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54" name="Group 59">
                <a:extLst>
                  <a:ext uri="{FF2B5EF4-FFF2-40B4-BE49-F238E27FC236}">
                    <a16:creationId xmlns:a16="http://schemas.microsoft.com/office/drawing/2014/main" id="{A0405FC5-F7F1-433C-B698-14069EBC65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13066" y="1956359"/>
                <a:ext cx="788250" cy="829823"/>
                <a:chOff x="6113066" y="1956359"/>
                <a:chExt cx="788250" cy="829823"/>
              </a:xfrm>
            </p:grpSpPr>
            <p:sp>
              <p:nvSpPr>
                <p:cNvPr id="105" name="Freeform 8">
                  <a:extLst>
                    <a:ext uri="{FF2B5EF4-FFF2-40B4-BE49-F238E27FC236}">
                      <a16:creationId xmlns:a16="http://schemas.microsoft.com/office/drawing/2014/main" id="{FFA96CD4-9038-4C7D-91BC-2231571997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12180" y="2457745"/>
                  <a:ext cx="24945" cy="29102"/>
                </a:xfrm>
                <a:custGeom>
                  <a:avLst/>
                  <a:gdLst>
                    <a:gd name="T0" fmla="*/ 0 w 30"/>
                    <a:gd name="T1" fmla="*/ 11641 h 35"/>
                    <a:gd name="T2" fmla="*/ 9147 w 30"/>
                    <a:gd name="T3" fmla="*/ 19124 h 35"/>
                    <a:gd name="T4" fmla="*/ 9147 w 30"/>
                    <a:gd name="T5" fmla="*/ 29102 h 35"/>
                    <a:gd name="T6" fmla="*/ 24945 w 30"/>
                    <a:gd name="T7" fmla="*/ 29102 h 35"/>
                    <a:gd name="T8" fmla="*/ 24945 w 30"/>
                    <a:gd name="T9" fmla="*/ 9978 h 35"/>
                    <a:gd name="T10" fmla="*/ 7484 w 30"/>
                    <a:gd name="T11" fmla="*/ 0 h 35"/>
                    <a:gd name="T12" fmla="*/ 0 w 30"/>
                    <a:gd name="T13" fmla="*/ 11641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0" y="14"/>
                      </a:moveTo>
                      <a:lnTo>
                        <a:pt x="11" y="23"/>
                      </a:lnTo>
                      <a:lnTo>
                        <a:pt x="11" y="35"/>
                      </a:lnTo>
                      <a:lnTo>
                        <a:pt x="30" y="35"/>
                      </a:lnTo>
                      <a:lnTo>
                        <a:pt x="30" y="12"/>
                      </a:lnTo>
                      <a:lnTo>
                        <a:pt x="9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F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59">
                  <a:extLst>
                    <a:ext uri="{FF2B5EF4-FFF2-40B4-BE49-F238E27FC236}">
                      <a16:creationId xmlns:a16="http://schemas.microsoft.com/office/drawing/2014/main" id="{9418E0E0-9109-4095-9BAD-911D0922D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95772" y="2420328"/>
                  <a:ext cx="222007" cy="170455"/>
                </a:xfrm>
                <a:custGeom>
                  <a:avLst/>
                  <a:gdLst>
                    <a:gd name="T0" fmla="*/ 188608 w 113"/>
                    <a:gd name="T1" fmla="*/ 0 h 87"/>
                    <a:gd name="T2" fmla="*/ 111986 w 113"/>
                    <a:gd name="T3" fmla="*/ 47022 h 87"/>
                    <a:gd name="T4" fmla="*/ 33399 w 113"/>
                    <a:gd name="T5" fmla="*/ 0 h 87"/>
                    <a:gd name="T6" fmla="*/ 0 w 113"/>
                    <a:gd name="T7" fmla="*/ 125392 h 87"/>
                    <a:gd name="T8" fmla="*/ 111986 w 113"/>
                    <a:gd name="T9" fmla="*/ 170455 h 87"/>
                    <a:gd name="T10" fmla="*/ 222007 w 113"/>
                    <a:gd name="T11" fmla="*/ 125392 h 87"/>
                    <a:gd name="T12" fmla="*/ 188608 w 113"/>
                    <a:gd name="T13" fmla="*/ 0 h 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13" h="87">
                      <a:moveTo>
                        <a:pt x="96" y="0"/>
                      </a:moveTo>
                      <a:cubicBezTo>
                        <a:pt x="57" y="24"/>
                        <a:pt x="57" y="24"/>
                        <a:pt x="57" y="24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9" y="21"/>
                        <a:pt x="0" y="64"/>
                        <a:pt x="0" y="64"/>
                      </a:cubicBezTo>
                      <a:cubicBezTo>
                        <a:pt x="57" y="87"/>
                        <a:pt x="57" y="87"/>
                        <a:pt x="57" y="87"/>
                      </a:cubicBezTo>
                      <a:cubicBezTo>
                        <a:pt x="113" y="64"/>
                        <a:pt x="113" y="64"/>
                        <a:pt x="113" y="64"/>
                      </a:cubicBezTo>
                      <a:cubicBezTo>
                        <a:pt x="113" y="64"/>
                        <a:pt x="94" y="21"/>
                        <a:pt x="96" y="0"/>
                      </a:cubicBezTo>
                      <a:close/>
                    </a:path>
                  </a:pathLst>
                </a:custGeom>
                <a:solidFill>
                  <a:srgbClr val="EFC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Freeform 60">
                  <a:extLst>
                    <a:ext uri="{FF2B5EF4-FFF2-40B4-BE49-F238E27FC236}">
                      <a16:creationId xmlns:a16="http://schemas.microsoft.com/office/drawing/2014/main" id="{79AC5A1A-E603-4ACE-AF15-0A68C722E0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3066" y="2538399"/>
                  <a:ext cx="788250" cy="247783"/>
                </a:xfrm>
                <a:custGeom>
                  <a:avLst/>
                  <a:gdLst>
                    <a:gd name="T0" fmla="*/ 788250 w 401"/>
                    <a:gd name="T1" fmla="*/ 247783 h 126"/>
                    <a:gd name="T2" fmla="*/ 746970 w 401"/>
                    <a:gd name="T3" fmla="*/ 62929 h 126"/>
                    <a:gd name="T4" fmla="*/ 630993 w 401"/>
                    <a:gd name="T5" fmla="*/ 29498 h 126"/>
                    <a:gd name="T6" fmla="*/ 630993 w 401"/>
                    <a:gd name="T7" fmla="*/ 29498 h 126"/>
                    <a:gd name="T8" fmla="*/ 630993 w 401"/>
                    <a:gd name="T9" fmla="*/ 29498 h 126"/>
                    <a:gd name="T10" fmla="*/ 560228 w 401"/>
                    <a:gd name="T11" fmla="*/ 23598 h 126"/>
                    <a:gd name="T12" fmla="*/ 538605 w 401"/>
                    <a:gd name="T13" fmla="*/ 13766 h 126"/>
                    <a:gd name="T14" fmla="*/ 511085 w 401"/>
                    <a:gd name="T15" fmla="*/ 0 h 126"/>
                    <a:gd name="T16" fmla="*/ 395108 w 401"/>
                    <a:gd name="T17" fmla="*/ 37364 h 126"/>
                    <a:gd name="T18" fmla="*/ 395108 w 401"/>
                    <a:gd name="T19" fmla="*/ 37364 h 126"/>
                    <a:gd name="T20" fmla="*/ 277165 w 401"/>
                    <a:gd name="T21" fmla="*/ 0 h 126"/>
                    <a:gd name="T22" fmla="*/ 249645 w 401"/>
                    <a:gd name="T23" fmla="*/ 13766 h 126"/>
                    <a:gd name="T24" fmla="*/ 228022 w 401"/>
                    <a:gd name="T25" fmla="*/ 23598 h 126"/>
                    <a:gd name="T26" fmla="*/ 157257 w 401"/>
                    <a:gd name="T27" fmla="*/ 29498 h 126"/>
                    <a:gd name="T28" fmla="*/ 157257 w 401"/>
                    <a:gd name="T29" fmla="*/ 29498 h 126"/>
                    <a:gd name="T30" fmla="*/ 157257 w 401"/>
                    <a:gd name="T31" fmla="*/ 29498 h 126"/>
                    <a:gd name="T32" fmla="*/ 41280 w 401"/>
                    <a:gd name="T33" fmla="*/ 62929 h 126"/>
                    <a:gd name="T34" fmla="*/ 0 w 401"/>
                    <a:gd name="T35" fmla="*/ 247783 h 126"/>
                    <a:gd name="T36" fmla="*/ 788250 w 401"/>
                    <a:gd name="T37" fmla="*/ 247783 h 12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01" h="126">
                      <a:moveTo>
                        <a:pt x="401" y="126"/>
                      </a:moveTo>
                      <a:cubicBezTo>
                        <a:pt x="400" y="97"/>
                        <a:pt x="396" y="44"/>
                        <a:pt x="380" y="32"/>
                      </a:cubicBezTo>
                      <a:cubicBezTo>
                        <a:pt x="368" y="22"/>
                        <a:pt x="342" y="18"/>
                        <a:pt x="321" y="15"/>
                      </a:cubicBezTo>
                      <a:cubicBezTo>
                        <a:pt x="321" y="15"/>
                        <a:pt x="321" y="15"/>
                        <a:pt x="321" y="15"/>
                      </a:cubicBezTo>
                      <a:cubicBezTo>
                        <a:pt x="321" y="15"/>
                        <a:pt x="321" y="15"/>
                        <a:pt x="321" y="15"/>
                      </a:cubicBezTo>
                      <a:cubicBezTo>
                        <a:pt x="301" y="13"/>
                        <a:pt x="285" y="12"/>
                        <a:pt x="285" y="12"/>
                      </a:cubicBezTo>
                      <a:cubicBezTo>
                        <a:pt x="274" y="7"/>
                        <a:pt x="274" y="7"/>
                        <a:pt x="274" y="7"/>
                      </a:cubicBezTo>
                      <a:cubicBezTo>
                        <a:pt x="260" y="0"/>
                        <a:pt x="260" y="0"/>
                        <a:pt x="260" y="0"/>
                      </a:cubicBezTo>
                      <a:cubicBezTo>
                        <a:pt x="201" y="19"/>
                        <a:pt x="201" y="19"/>
                        <a:pt x="201" y="19"/>
                      </a:cubicBezTo>
                      <a:cubicBezTo>
                        <a:pt x="201" y="19"/>
                        <a:pt x="201" y="19"/>
                        <a:pt x="201" y="19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27" y="7"/>
                        <a:pt x="127" y="7"/>
                        <a:pt x="127" y="7"/>
                      </a:cubicBezTo>
                      <a:cubicBezTo>
                        <a:pt x="116" y="12"/>
                        <a:pt x="116" y="12"/>
                        <a:pt x="116" y="12"/>
                      </a:cubicBezTo>
                      <a:cubicBezTo>
                        <a:pt x="116" y="12"/>
                        <a:pt x="100" y="13"/>
                        <a:pt x="80" y="15"/>
                      </a:cubicBezTo>
                      <a:cubicBezTo>
                        <a:pt x="80" y="15"/>
                        <a:pt x="80" y="15"/>
                        <a:pt x="80" y="15"/>
                      </a:cubicBezTo>
                      <a:cubicBezTo>
                        <a:pt x="80" y="15"/>
                        <a:pt x="80" y="15"/>
                        <a:pt x="80" y="15"/>
                      </a:cubicBezTo>
                      <a:cubicBezTo>
                        <a:pt x="59" y="18"/>
                        <a:pt x="33" y="22"/>
                        <a:pt x="21" y="32"/>
                      </a:cubicBezTo>
                      <a:cubicBezTo>
                        <a:pt x="6" y="44"/>
                        <a:pt x="1" y="97"/>
                        <a:pt x="0" y="126"/>
                      </a:cubicBezTo>
                      <a:lnTo>
                        <a:pt x="401" y="126"/>
                      </a:lnTo>
                      <a:close/>
                    </a:path>
                  </a:pathLst>
                </a:custGeom>
                <a:solidFill>
                  <a:srgbClr val="2D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61">
                  <a:extLst>
                    <a:ext uri="{FF2B5EF4-FFF2-40B4-BE49-F238E27FC236}">
                      <a16:creationId xmlns:a16="http://schemas.microsoft.com/office/drawing/2014/main" id="{6D8AB909-AEC5-4B82-8AF4-B0B20DC386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0938" y="2168388"/>
                  <a:ext cx="371675" cy="310976"/>
                </a:xfrm>
                <a:custGeom>
                  <a:avLst/>
                  <a:gdLst>
                    <a:gd name="T0" fmla="*/ 186821 w 189"/>
                    <a:gd name="T1" fmla="*/ 0 h 158"/>
                    <a:gd name="T2" fmla="*/ 57029 w 189"/>
                    <a:gd name="T3" fmla="*/ 0 h 158"/>
                    <a:gd name="T4" fmla="*/ 5900 w 189"/>
                    <a:gd name="T5" fmla="*/ 59046 h 158"/>
                    <a:gd name="T6" fmla="*/ 33431 w 189"/>
                    <a:gd name="T7" fmla="*/ 179106 h 158"/>
                    <a:gd name="T8" fmla="*/ 165189 w 189"/>
                    <a:gd name="T9" fmla="*/ 303103 h 158"/>
                    <a:gd name="T10" fmla="*/ 208453 w 189"/>
                    <a:gd name="T11" fmla="*/ 303103 h 158"/>
                    <a:gd name="T12" fmla="*/ 338244 w 189"/>
                    <a:gd name="T13" fmla="*/ 179106 h 158"/>
                    <a:gd name="T14" fmla="*/ 365775 w 189"/>
                    <a:gd name="T15" fmla="*/ 59046 h 158"/>
                    <a:gd name="T16" fmla="*/ 316612 w 189"/>
                    <a:gd name="T17" fmla="*/ 0 h 158"/>
                    <a:gd name="T18" fmla="*/ 186821 w 189"/>
                    <a:gd name="T19" fmla="*/ 0 h 15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9" h="158">
                      <a:moveTo>
                        <a:pt x="95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2" y="0"/>
                        <a:pt x="0" y="14"/>
                        <a:pt x="3" y="30"/>
                      </a:cubicBezTo>
                      <a:cubicBezTo>
                        <a:pt x="7" y="51"/>
                        <a:pt x="12" y="77"/>
                        <a:pt x="17" y="91"/>
                      </a:cubicBezTo>
                      <a:cubicBezTo>
                        <a:pt x="24" y="108"/>
                        <a:pt x="59" y="143"/>
                        <a:pt x="84" y="154"/>
                      </a:cubicBezTo>
                      <a:cubicBezTo>
                        <a:pt x="90" y="158"/>
                        <a:pt x="99" y="158"/>
                        <a:pt x="106" y="154"/>
                      </a:cubicBezTo>
                      <a:cubicBezTo>
                        <a:pt x="130" y="143"/>
                        <a:pt x="165" y="108"/>
                        <a:pt x="172" y="91"/>
                      </a:cubicBezTo>
                      <a:cubicBezTo>
                        <a:pt x="177" y="77"/>
                        <a:pt x="182" y="51"/>
                        <a:pt x="186" y="30"/>
                      </a:cubicBezTo>
                      <a:cubicBezTo>
                        <a:pt x="189" y="14"/>
                        <a:pt x="177" y="0"/>
                        <a:pt x="161" y="0"/>
                      </a:cubicBez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F4D3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62">
                  <a:extLst>
                    <a:ext uri="{FF2B5EF4-FFF2-40B4-BE49-F238E27FC236}">
                      <a16:creationId xmlns:a16="http://schemas.microsoft.com/office/drawing/2014/main" id="{9C1FD143-7E19-424E-A056-50C9495602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8022" y="2168388"/>
                  <a:ext cx="178770" cy="155488"/>
                </a:xfrm>
                <a:custGeom>
                  <a:avLst/>
                  <a:gdLst>
                    <a:gd name="T0" fmla="*/ 0 w 91"/>
                    <a:gd name="T1" fmla="*/ 0 h 79"/>
                    <a:gd name="T2" fmla="*/ 153231 w 91"/>
                    <a:gd name="T3" fmla="*/ 35428 h 79"/>
                    <a:gd name="T4" fmla="*/ 153231 w 91"/>
                    <a:gd name="T5" fmla="*/ 153520 h 79"/>
                    <a:gd name="T6" fmla="*/ 170912 w 91"/>
                    <a:gd name="T7" fmla="*/ 129901 h 79"/>
                    <a:gd name="T8" fmla="*/ 178770 w 91"/>
                    <a:gd name="T9" fmla="*/ 45269 h 79"/>
                    <a:gd name="T10" fmla="*/ 178770 w 91"/>
                    <a:gd name="T11" fmla="*/ 0 h 79"/>
                    <a:gd name="T12" fmla="*/ 0 w 91"/>
                    <a:gd name="T13" fmla="*/ 0 h 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1" h="79">
                      <a:moveTo>
                        <a:pt x="0" y="0"/>
                      </a:moveTo>
                      <a:cubicBezTo>
                        <a:pt x="27" y="0"/>
                        <a:pt x="66" y="13"/>
                        <a:pt x="78" y="18"/>
                      </a:cubicBezTo>
                      <a:cubicBezTo>
                        <a:pt x="89" y="24"/>
                        <a:pt x="76" y="79"/>
                        <a:pt x="78" y="78"/>
                      </a:cubicBezTo>
                      <a:cubicBezTo>
                        <a:pt x="80" y="78"/>
                        <a:pt x="83" y="69"/>
                        <a:pt x="87" y="66"/>
                      </a:cubicBezTo>
                      <a:cubicBezTo>
                        <a:pt x="90" y="63"/>
                        <a:pt x="91" y="23"/>
                        <a:pt x="91" y="23"/>
                      </a:cubicBezTo>
                      <a:cubicBezTo>
                        <a:pt x="91" y="0"/>
                        <a:pt x="91" y="0"/>
                        <a:pt x="9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63">
                  <a:extLst>
                    <a:ext uri="{FF2B5EF4-FFF2-40B4-BE49-F238E27FC236}">
                      <a16:creationId xmlns:a16="http://schemas.microsoft.com/office/drawing/2014/main" id="{0723E5F5-11AE-4896-A050-225B2458A1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29031" y="2420328"/>
                  <a:ext cx="155488" cy="66519"/>
                </a:xfrm>
                <a:custGeom>
                  <a:avLst/>
                  <a:gdLst>
                    <a:gd name="T0" fmla="*/ 155488 w 79"/>
                    <a:gd name="T1" fmla="*/ 21521 h 34"/>
                    <a:gd name="T2" fmla="*/ 155488 w 79"/>
                    <a:gd name="T3" fmla="*/ 0 h 34"/>
                    <a:gd name="T4" fmla="*/ 78728 w 79"/>
                    <a:gd name="T5" fmla="*/ 46955 h 34"/>
                    <a:gd name="T6" fmla="*/ 0 w 79"/>
                    <a:gd name="T7" fmla="*/ 0 h 34"/>
                    <a:gd name="T8" fmla="*/ 0 w 79"/>
                    <a:gd name="T9" fmla="*/ 21521 h 34"/>
                    <a:gd name="T10" fmla="*/ 57078 w 79"/>
                    <a:gd name="T11" fmla="*/ 58693 h 34"/>
                    <a:gd name="T12" fmla="*/ 100378 w 79"/>
                    <a:gd name="T13" fmla="*/ 58693 h 34"/>
                    <a:gd name="T14" fmla="*/ 155488 w 79"/>
                    <a:gd name="T15" fmla="*/ 21521 h 3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9" h="34">
                      <a:moveTo>
                        <a:pt x="79" y="11"/>
                      </a:moveTo>
                      <a:cubicBezTo>
                        <a:pt x="79" y="7"/>
                        <a:pt x="79" y="3"/>
                        <a:pt x="79" y="0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7"/>
                        <a:pt x="0" y="11"/>
                      </a:cubicBezTo>
                      <a:cubicBezTo>
                        <a:pt x="10" y="19"/>
                        <a:pt x="20" y="26"/>
                        <a:pt x="29" y="30"/>
                      </a:cubicBezTo>
                      <a:cubicBezTo>
                        <a:pt x="35" y="34"/>
                        <a:pt x="44" y="34"/>
                        <a:pt x="51" y="30"/>
                      </a:cubicBezTo>
                      <a:cubicBezTo>
                        <a:pt x="59" y="26"/>
                        <a:pt x="69" y="19"/>
                        <a:pt x="79" y="11"/>
                      </a:cubicBezTo>
                      <a:close/>
                    </a:path>
                  </a:pathLst>
                </a:custGeom>
                <a:solidFill>
                  <a:srgbClr val="DDB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" name="Freeform 64">
                  <a:extLst>
                    <a:ext uri="{FF2B5EF4-FFF2-40B4-BE49-F238E27FC236}">
                      <a16:creationId xmlns:a16="http://schemas.microsoft.com/office/drawing/2014/main" id="{45D42410-1C60-4BFE-9D10-ABC7E9697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0938" y="2168388"/>
                  <a:ext cx="371675" cy="310976"/>
                </a:xfrm>
                <a:custGeom>
                  <a:avLst/>
                  <a:gdLst>
                    <a:gd name="T0" fmla="*/ 186821 w 189"/>
                    <a:gd name="T1" fmla="*/ 0 h 158"/>
                    <a:gd name="T2" fmla="*/ 57029 w 189"/>
                    <a:gd name="T3" fmla="*/ 0 h 158"/>
                    <a:gd name="T4" fmla="*/ 5900 w 189"/>
                    <a:gd name="T5" fmla="*/ 59046 h 158"/>
                    <a:gd name="T6" fmla="*/ 33431 w 189"/>
                    <a:gd name="T7" fmla="*/ 179106 h 158"/>
                    <a:gd name="T8" fmla="*/ 165189 w 189"/>
                    <a:gd name="T9" fmla="*/ 303103 h 158"/>
                    <a:gd name="T10" fmla="*/ 208453 w 189"/>
                    <a:gd name="T11" fmla="*/ 303103 h 158"/>
                    <a:gd name="T12" fmla="*/ 338244 w 189"/>
                    <a:gd name="T13" fmla="*/ 179106 h 158"/>
                    <a:gd name="T14" fmla="*/ 365775 w 189"/>
                    <a:gd name="T15" fmla="*/ 59046 h 158"/>
                    <a:gd name="T16" fmla="*/ 316612 w 189"/>
                    <a:gd name="T17" fmla="*/ 0 h 158"/>
                    <a:gd name="T18" fmla="*/ 186821 w 189"/>
                    <a:gd name="T19" fmla="*/ 0 h 15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9" h="158">
                      <a:moveTo>
                        <a:pt x="95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2" y="0"/>
                        <a:pt x="0" y="14"/>
                        <a:pt x="3" y="30"/>
                      </a:cubicBezTo>
                      <a:cubicBezTo>
                        <a:pt x="7" y="51"/>
                        <a:pt x="12" y="77"/>
                        <a:pt x="17" y="91"/>
                      </a:cubicBezTo>
                      <a:cubicBezTo>
                        <a:pt x="24" y="108"/>
                        <a:pt x="59" y="143"/>
                        <a:pt x="84" y="154"/>
                      </a:cubicBezTo>
                      <a:cubicBezTo>
                        <a:pt x="90" y="158"/>
                        <a:pt x="99" y="158"/>
                        <a:pt x="106" y="154"/>
                      </a:cubicBezTo>
                      <a:cubicBezTo>
                        <a:pt x="130" y="143"/>
                        <a:pt x="165" y="108"/>
                        <a:pt x="172" y="91"/>
                      </a:cubicBezTo>
                      <a:cubicBezTo>
                        <a:pt x="177" y="77"/>
                        <a:pt x="182" y="51"/>
                        <a:pt x="186" y="30"/>
                      </a:cubicBezTo>
                      <a:cubicBezTo>
                        <a:pt x="189" y="14"/>
                        <a:pt x="177" y="0"/>
                        <a:pt x="161" y="0"/>
                      </a:cubicBez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F4D3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65">
                  <a:extLst>
                    <a:ext uri="{FF2B5EF4-FFF2-40B4-BE49-F238E27FC236}">
                      <a16:creationId xmlns:a16="http://schemas.microsoft.com/office/drawing/2014/main" id="{F8F3B937-B1F5-461A-8A55-1947ABEF8E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8022" y="2168388"/>
                  <a:ext cx="178770" cy="155488"/>
                </a:xfrm>
                <a:custGeom>
                  <a:avLst/>
                  <a:gdLst>
                    <a:gd name="T0" fmla="*/ 0 w 91"/>
                    <a:gd name="T1" fmla="*/ 0 h 79"/>
                    <a:gd name="T2" fmla="*/ 153231 w 91"/>
                    <a:gd name="T3" fmla="*/ 35428 h 79"/>
                    <a:gd name="T4" fmla="*/ 153231 w 91"/>
                    <a:gd name="T5" fmla="*/ 153520 h 79"/>
                    <a:gd name="T6" fmla="*/ 170912 w 91"/>
                    <a:gd name="T7" fmla="*/ 129901 h 79"/>
                    <a:gd name="T8" fmla="*/ 178770 w 91"/>
                    <a:gd name="T9" fmla="*/ 45269 h 79"/>
                    <a:gd name="T10" fmla="*/ 178770 w 91"/>
                    <a:gd name="T11" fmla="*/ 0 h 79"/>
                    <a:gd name="T12" fmla="*/ 0 w 91"/>
                    <a:gd name="T13" fmla="*/ 0 h 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1" h="79">
                      <a:moveTo>
                        <a:pt x="0" y="0"/>
                      </a:moveTo>
                      <a:cubicBezTo>
                        <a:pt x="27" y="0"/>
                        <a:pt x="66" y="13"/>
                        <a:pt x="78" y="18"/>
                      </a:cubicBezTo>
                      <a:cubicBezTo>
                        <a:pt x="89" y="24"/>
                        <a:pt x="76" y="79"/>
                        <a:pt x="78" y="78"/>
                      </a:cubicBezTo>
                      <a:cubicBezTo>
                        <a:pt x="80" y="78"/>
                        <a:pt x="83" y="69"/>
                        <a:pt x="87" y="66"/>
                      </a:cubicBezTo>
                      <a:cubicBezTo>
                        <a:pt x="90" y="63"/>
                        <a:pt x="91" y="23"/>
                        <a:pt x="91" y="23"/>
                      </a:cubicBezTo>
                      <a:cubicBezTo>
                        <a:pt x="91" y="0"/>
                        <a:pt x="91" y="0"/>
                        <a:pt x="9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66">
                  <a:extLst>
                    <a:ext uri="{FF2B5EF4-FFF2-40B4-BE49-F238E27FC236}">
                      <a16:creationId xmlns:a16="http://schemas.microsoft.com/office/drawing/2014/main" id="{3AC2A1FA-774F-4AAB-89D6-3EC8D863D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12180" y="2166725"/>
                  <a:ext cx="5820" cy="0"/>
                </a:xfrm>
                <a:custGeom>
                  <a:avLst/>
                  <a:gdLst>
                    <a:gd name="T0" fmla="*/ 0 w 3"/>
                    <a:gd name="T1" fmla="*/ 5820 w 3"/>
                    <a:gd name="T2" fmla="*/ 0 w 3"/>
                    <a:gd name="T3" fmla="*/ 0 60000 65536"/>
                    <a:gd name="T4" fmla="*/ 0 60000 65536"/>
                    <a:gd name="T5" fmla="*/ 0 60000 65536"/>
                  </a:gdLst>
                  <a:ahLst/>
                  <a:cxnLst>
                    <a:cxn ang="T3">
                      <a:pos x="T0" y="0"/>
                    </a:cxn>
                    <a:cxn ang="T4">
                      <a:pos x="T1" y="0"/>
                    </a:cxn>
                    <a:cxn ang="T5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" name="Freeform 67">
                  <a:extLst>
                    <a:ext uri="{FF2B5EF4-FFF2-40B4-BE49-F238E27FC236}">
                      <a16:creationId xmlns:a16="http://schemas.microsoft.com/office/drawing/2014/main" id="{81708118-491B-46DC-BCFD-D679F5AF1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18000" y="2166725"/>
                  <a:ext cx="135532" cy="47395"/>
                </a:xfrm>
                <a:custGeom>
                  <a:avLst/>
                  <a:gdLst>
                    <a:gd name="T0" fmla="*/ 135532 w 69"/>
                    <a:gd name="T1" fmla="*/ 47395 h 24"/>
                    <a:gd name="T2" fmla="*/ 125711 w 69"/>
                    <a:gd name="T3" fmla="*/ 27647 h 24"/>
                    <a:gd name="T4" fmla="*/ 41249 w 69"/>
                    <a:gd name="T5" fmla="*/ 0 h 24"/>
                    <a:gd name="T6" fmla="*/ 0 w 69"/>
                    <a:gd name="T7" fmla="*/ 0 h 24"/>
                    <a:gd name="T8" fmla="*/ 68748 w 69"/>
                    <a:gd name="T9" fmla="*/ 13824 h 24"/>
                    <a:gd name="T10" fmla="*/ 135532 w 69"/>
                    <a:gd name="T11" fmla="*/ 47395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9" h="24">
                      <a:moveTo>
                        <a:pt x="69" y="24"/>
                      </a:moveTo>
                      <a:cubicBezTo>
                        <a:pt x="64" y="14"/>
                        <a:pt x="64" y="14"/>
                        <a:pt x="64" y="14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0"/>
                        <a:pt x="23" y="2"/>
                        <a:pt x="35" y="7"/>
                      </a:cubicBezTo>
                      <a:cubicBezTo>
                        <a:pt x="62" y="18"/>
                        <a:pt x="69" y="24"/>
                        <a:pt x="69" y="24"/>
                      </a:cubicBez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68">
                  <a:extLst>
                    <a:ext uri="{FF2B5EF4-FFF2-40B4-BE49-F238E27FC236}">
                      <a16:creationId xmlns:a16="http://schemas.microsoft.com/office/drawing/2014/main" id="{EC6ADF8B-B1BC-48D7-A94F-B51B308F4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3432" y="1956359"/>
                  <a:ext cx="375001" cy="367517"/>
                </a:xfrm>
                <a:custGeom>
                  <a:avLst/>
                  <a:gdLst>
                    <a:gd name="T0" fmla="*/ 286650 w 191"/>
                    <a:gd name="T1" fmla="*/ 58960 h 187"/>
                    <a:gd name="T2" fmla="*/ 243456 w 191"/>
                    <a:gd name="T3" fmla="*/ 9827 h 187"/>
                    <a:gd name="T4" fmla="*/ 243456 w 191"/>
                    <a:gd name="T5" fmla="*/ 37341 h 187"/>
                    <a:gd name="T6" fmla="*/ 184555 w 191"/>
                    <a:gd name="T7" fmla="*/ 27515 h 187"/>
                    <a:gd name="T8" fmla="*/ 184555 w 191"/>
                    <a:gd name="T9" fmla="*/ 0 h 187"/>
                    <a:gd name="T10" fmla="*/ 139398 w 191"/>
                    <a:gd name="T11" fmla="*/ 21619 h 187"/>
                    <a:gd name="T12" fmla="*/ 139398 w 191"/>
                    <a:gd name="T13" fmla="*/ 0 h 187"/>
                    <a:gd name="T14" fmla="*/ 96204 w 191"/>
                    <a:gd name="T15" fmla="*/ 60925 h 187"/>
                    <a:gd name="T16" fmla="*/ 3927 w 191"/>
                    <a:gd name="T17" fmla="*/ 212256 h 187"/>
                    <a:gd name="T18" fmla="*/ 3927 w 191"/>
                    <a:gd name="T19" fmla="*/ 257458 h 187"/>
                    <a:gd name="T20" fmla="*/ 11780 w 191"/>
                    <a:gd name="T21" fmla="*/ 341968 h 187"/>
                    <a:gd name="T22" fmla="*/ 29450 w 191"/>
                    <a:gd name="T23" fmla="*/ 365552 h 187"/>
                    <a:gd name="T24" fmla="*/ 29450 w 191"/>
                    <a:gd name="T25" fmla="*/ 247632 h 187"/>
                    <a:gd name="T26" fmla="*/ 155105 w 191"/>
                    <a:gd name="T27" fmla="*/ 237805 h 187"/>
                    <a:gd name="T28" fmla="*/ 117801 w 191"/>
                    <a:gd name="T29" fmla="*/ 222082 h 187"/>
                    <a:gd name="T30" fmla="*/ 314137 w 191"/>
                    <a:gd name="T31" fmla="*/ 224048 h 187"/>
                    <a:gd name="T32" fmla="*/ 363221 w 191"/>
                    <a:gd name="T33" fmla="*/ 212256 h 187"/>
                    <a:gd name="T34" fmla="*/ 286650 w 191"/>
                    <a:gd name="T35" fmla="*/ 58960 h 18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91" h="187">
                      <a:moveTo>
                        <a:pt x="146" y="30"/>
                      </a:moveTo>
                      <a:cubicBezTo>
                        <a:pt x="138" y="22"/>
                        <a:pt x="124" y="5"/>
                        <a:pt x="124" y="5"/>
                      </a:cubicBezTo>
                      <a:cubicBezTo>
                        <a:pt x="124" y="5"/>
                        <a:pt x="131" y="16"/>
                        <a:pt x="124" y="19"/>
                      </a:cubicBezTo>
                      <a:cubicBezTo>
                        <a:pt x="116" y="22"/>
                        <a:pt x="94" y="14"/>
                        <a:pt x="94" y="14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83" y="0"/>
                        <a:pt x="74" y="11"/>
                        <a:pt x="71" y="11"/>
                      </a:cubicBezTo>
                      <a:cubicBezTo>
                        <a:pt x="69" y="11"/>
                        <a:pt x="71" y="0"/>
                        <a:pt x="71" y="0"/>
                      </a:cubicBezTo>
                      <a:cubicBezTo>
                        <a:pt x="69" y="15"/>
                        <a:pt x="49" y="31"/>
                        <a:pt x="49" y="31"/>
                      </a:cubicBezTo>
                      <a:cubicBezTo>
                        <a:pt x="0" y="47"/>
                        <a:pt x="2" y="108"/>
                        <a:pt x="2" y="108"/>
                      </a:cubicBezTo>
                      <a:cubicBezTo>
                        <a:pt x="2" y="131"/>
                        <a:pt x="2" y="131"/>
                        <a:pt x="2" y="131"/>
                      </a:cubicBezTo>
                      <a:cubicBezTo>
                        <a:pt x="2" y="131"/>
                        <a:pt x="3" y="171"/>
                        <a:pt x="6" y="174"/>
                      </a:cubicBezTo>
                      <a:cubicBezTo>
                        <a:pt x="10" y="177"/>
                        <a:pt x="13" y="186"/>
                        <a:pt x="15" y="186"/>
                      </a:cubicBezTo>
                      <a:cubicBezTo>
                        <a:pt x="17" y="187"/>
                        <a:pt x="4" y="132"/>
                        <a:pt x="15" y="126"/>
                      </a:cubicBezTo>
                      <a:cubicBezTo>
                        <a:pt x="15" y="126"/>
                        <a:pt x="66" y="124"/>
                        <a:pt x="79" y="121"/>
                      </a:cubicBezTo>
                      <a:cubicBezTo>
                        <a:pt x="79" y="121"/>
                        <a:pt x="63" y="116"/>
                        <a:pt x="60" y="113"/>
                      </a:cubicBezTo>
                      <a:cubicBezTo>
                        <a:pt x="93" y="108"/>
                        <a:pt x="160" y="114"/>
                        <a:pt x="160" y="114"/>
                      </a:cubicBezTo>
                      <a:cubicBezTo>
                        <a:pt x="185" y="108"/>
                        <a:pt x="185" y="108"/>
                        <a:pt x="185" y="108"/>
                      </a:cubicBezTo>
                      <a:cubicBezTo>
                        <a:pt x="191" y="51"/>
                        <a:pt x="154" y="39"/>
                        <a:pt x="146" y="30"/>
                      </a:cubicBez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Freeform 69">
                  <a:extLst>
                    <a:ext uri="{FF2B5EF4-FFF2-40B4-BE49-F238E27FC236}">
                      <a16:creationId xmlns:a16="http://schemas.microsoft.com/office/drawing/2014/main" id="{1ABEFEAF-BFB5-43E9-BAFE-FBE5610CC9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6780" y="2215782"/>
                  <a:ext cx="28271" cy="102273"/>
                </a:xfrm>
                <a:custGeom>
                  <a:avLst/>
                  <a:gdLst>
                    <a:gd name="T0" fmla="*/ 14136 w 14"/>
                    <a:gd name="T1" fmla="*/ 33435 h 52"/>
                    <a:gd name="T2" fmla="*/ 0 w 14"/>
                    <a:gd name="T3" fmla="*/ 37369 h 52"/>
                    <a:gd name="T4" fmla="*/ 28271 w 14"/>
                    <a:gd name="T5" fmla="*/ 102273 h 52"/>
                    <a:gd name="T6" fmla="*/ 14136 w 14"/>
                    <a:gd name="T7" fmla="*/ 33435 h 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4" h="52">
                      <a:moveTo>
                        <a:pt x="7" y="17"/>
                      </a:moveTo>
                      <a:cubicBezTo>
                        <a:pt x="7" y="17"/>
                        <a:pt x="0" y="0"/>
                        <a:pt x="0" y="19"/>
                      </a:cubicBezTo>
                      <a:cubicBezTo>
                        <a:pt x="0" y="37"/>
                        <a:pt x="14" y="52"/>
                        <a:pt x="14" y="52"/>
                      </a:cubicBezTo>
                      <a:lnTo>
                        <a:pt x="7" y="17"/>
                      </a:lnTo>
                      <a:close/>
                    </a:path>
                  </a:pathLst>
                </a:custGeom>
                <a:solidFill>
                  <a:srgbClr val="F4D3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70">
                  <a:extLst>
                    <a:ext uri="{FF2B5EF4-FFF2-40B4-BE49-F238E27FC236}">
                      <a16:creationId xmlns:a16="http://schemas.microsoft.com/office/drawing/2014/main" id="{84E0B884-3FC4-45AC-98C4-4469912332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9331" y="2215782"/>
                  <a:ext cx="27439" cy="102273"/>
                </a:xfrm>
                <a:custGeom>
                  <a:avLst/>
                  <a:gdLst>
                    <a:gd name="T0" fmla="*/ 13720 w 14"/>
                    <a:gd name="T1" fmla="*/ 33435 h 52"/>
                    <a:gd name="T2" fmla="*/ 27439 w 14"/>
                    <a:gd name="T3" fmla="*/ 37369 h 52"/>
                    <a:gd name="T4" fmla="*/ 0 w 14"/>
                    <a:gd name="T5" fmla="*/ 102273 h 52"/>
                    <a:gd name="T6" fmla="*/ 13720 w 14"/>
                    <a:gd name="T7" fmla="*/ 33435 h 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4" h="52">
                      <a:moveTo>
                        <a:pt x="7" y="17"/>
                      </a:moveTo>
                      <a:cubicBezTo>
                        <a:pt x="7" y="17"/>
                        <a:pt x="14" y="0"/>
                        <a:pt x="14" y="19"/>
                      </a:cubicBezTo>
                      <a:cubicBezTo>
                        <a:pt x="14" y="37"/>
                        <a:pt x="0" y="52"/>
                        <a:pt x="0" y="52"/>
                      </a:cubicBezTo>
                      <a:lnTo>
                        <a:pt x="7" y="17"/>
                      </a:lnTo>
                      <a:close/>
                    </a:path>
                  </a:pathLst>
                </a:custGeom>
                <a:solidFill>
                  <a:srgbClr val="F4D3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" name="Group 60">
                <a:extLst>
                  <a:ext uri="{FF2B5EF4-FFF2-40B4-BE49-F238E27FC236}">
                    <a16:creationId xmlns:a16="http://schemas.microsoft.com/office/drawing/2014/main" id="{99DD4E00-2328-4AC3-9F45-A020AB0794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1335" y="5117672"/>
                <a:ext cx="740855" cy="540467"/>
                <a:chOff x="5391335" y="5117672"/>
                <a:chExt cx="740855" cy="540467"/>
              </a:xfrm>
            </p:grpSpPr>
            <p:sp>
              <p:nvSpPr>
                <p:cNvPr id="102" name="Freeform 71">
                  <a:extLst>
                    <a:ext uri="{FF2B5EF4-FFF2-40B4-BE49-F238E27FC236}">
                      <a16:creationId xmlns:a16="http://schemas.microsoft.com/office/drawing/2014/main" id="{BDC8F010-4C22-4AE0-ABDE-5128A239D8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4673" y="5117672"/>
                  <a:ext cx="367517" cy="357539"/>
                </a:xfrm>
                <a:custGeom>
                  <a:avLst/>
                  <a:gdLst>
                    <a:gd name="T0" fmla="*/ 204394 w 187"/>
                    <a:gd name="T1" fmla="*/ 7858 h 182"/>
                    <a:gd name="T2" fmla="*/ 159192 w 187"/>
                    <a:gd name="T3" fmla="*/ 33397 h 182"/>
                    <a:gd name="T4" fmla="*/ 125781 w 187"/>
                    <a:gd name="T5" fmla="*/ 115906 h 182"/>
                    <a:gd name="T6" fmla="*/ 39307 w 187"/>
                    <a:gd name="T7" fmla="*/ 141444 h 182"/>
                    <a:gd name="T8" fmla="*/ 11792 w 187"/>
                    <a:gd name="T9" fmla="*/ 184663 h 182"/>
                    <a:gd name="T10" fmla="*/ 33411 w 187"/>
                    <a:gd name="T11" fmla="*/ 290746 h 182"/>
                    <a:gd name="T12" fmla="*/ 58960 w 187"/>
                    <a:gd name="T13" fmla="*/ 310391 h 182"/>
                    <a:gd name="T14" fmla="*/ 316418 w 187"/>
                    <a:gd name="T15" fmla="*/ 324143 h 182"/>
                    <a:gd name="T16" fmla="*/ 326245 w 187"/>
                    <a:gd name="T17" fmla="*/ 66793 h 182"/>
                    <a:gd name="T18" fmla="*/ 306592 w 187"/>
                    <a:gd name="T19" fmla="*/ 39290 h 182"/>
                    <a:gd name="T20" fmla="*/ 204394 w 187"/>
                    <a:gd name="T21" fmla="*/ 7858 h 18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87" h="182">
                      <a:moveTo>
                        <a:pt x="104" y="4"/>
                      </a:moveTo>
                      <a:cubicBezTo>
                        <a:pt x="96" y="6"/>
                        <a:pt x="88" y="10"/>
                        <a:pt x="81" y="17"/>
                      </a:cubicBezTo>
                      <a:cubicBezTo>
                        <a:pt x="69" y="28"/>
                        <a:pt x="63" y="43"/>
                        <a:pt x="64" y="59"/>
                      </a:cubicBezTo>
                      <a:cubicBezTo>
                        <a:pt x="48" y="57"/>
                        <a:pt x="32" y="61"/>
                        <a:pt x="20" y="72"/>
                      </a:cubicBezTo>
                      <a:cubicBezTo>
                        <a:pt x="13" y="78"/>
                        <a:pt x="9" y="86"/>
                        <a:pt x="6" y="94"/>
                      </a:cubicBezTo>
                      <a:cubicBezTo>
                        <a:pt x="0" y="112"/>
                        <a:pt x="3" y="133"/>
                        <a:pt x="17" y="148"/>
                      </a:cubicBezTo>
                      <a:cubicBezTo>
                        <a:pt x="21" y="152"/>
                        <a:pt x="25" y="155"/>
                        <a:pt x="30" y="158"/>
                      </a:cubicBezTo>
                      <a:cubicBezTo>
                        <a:pt x="65" y="182"/>
                        <a:pt x="161" y="165"/>
                        <a:pt x="161" y="165"/>
                      </a:cubicBezTo>
                      <a:cubicBezTo>
                        <a:pt x="161" y="165"/>
                        <a:pt x="187" y="70"/>
                        <a:pt x="166" y="34"/>
                      </a:cubicBezTo>
                      <a:cubicBezTo>
                        <a:pt x="163" y="29"/>
                        <a:pt x="160" y="24"/>
                        <a:pt x="156" y="20"/>
                      </a:cubicBezTo>
                      <a:cubicBezTo>
                        <a:pt x="143" y="5"/>
                        <a:pt x="123" y="0"/>
                        <a:pt x="104" y="4"/>
                      </a:cubicBezTo>
                      <a:close/>
                    </a:path>
                  </a:pathLst>
                </a:custGeom>
                <a:solidFill>
                  <a:srgbClr val="FFF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72">
                  <a:extLst>
                    <a:ext uri="{FF2B5EF4-FFF2-40B4-BE49-F238E27FC236}">
                      <a16:creationId xmlns:a16="http://schemas.microsoft.com/office/drawing/2014/main" id="{1BE8FDA2-765F-45B9-B717-3E14041314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1335" y="5250710"/>
                  <a:ext cx="223670" cy="218681"/>
                </a:xfrm>
                <a:custGeom>
                  <a:avLst/>
                  <a:gdLst>
                    <a:gd name="T0" fmla="*/ 125569 w 114"/>
                    <a:gd name="T1" fmla="*/ 5910 h 111"/>
                    <a:gd name="T2" fmla="*/ 96139 w 114"/>
                    <a:gd name="T3" fmla="*/ 19701 h 111"/>
                    <a:gd name="T4" fmla="*/ 76519 w 114"/>
                    <a:gd name="T5" fmla="*/ 70924 h 111"/>
                    <a:gd name="T6" fmla="*/ 23544 w 114"/>
                    <a:gd name="T7" fmla="*/ 86684 h 111"/>
                    <a:gd name="T8" fmla="*/ 5886 w 114"/>
                    <a:gd name="T9" fmla="*/ 114266 h 111"/>
                    <a:gd name="T10" fmla="*/ 19620 w 114"/>
                    <a:gd name="T11" fmla="*/ 177309 h 111"/>
                    <a:gd name="T12" fmla="*/ 35316 w 114"/>
                    <a:gd name="T13" fmla="*/ 191100 h 111"/>
                    <a:gd name="T14" fmla="*/ 192278 w 114"/>
                    <a:gd name="T15" fmla="*/ 198980 h 111"/>
                    <a:gd name="T16" fmla="*/ 198164 w 114"/>
                    <a:gd name="T17" fmla="*/ 41372 h 111"/>
                    <a:gd name="T18" fmla="*/ 186392 w 114"/>
                    <a:gd name="T19" fmla="*/ 23641 h 111"/>
                    <a:gd name="T20" fmla="*/ 125569 w 114"/>
                    <a:gd name="T21" fmla="*/ 5910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4" h="111">
                      <a:moveTo>
                        <a:pt x="64" y="3"/>
                      </a:moveTo>
                      <a:cubicBezTo>
                        <a:pt x="58" y="4"/>
                        <a:pt x="53" y="6"/>
                        <a:pt x="49" y="10"/>
                      </a:cubicBezTo>
                      <a:cubicBezTo>
                        <a:pt x="42" y="17"/>
                        <a:pt x="38" y="26"/>
                        <a:pt x="39" y="36"/>
                      </a:cubicBezTo>
                      <a:cubicBezTo>
                        <a:pt x="29" y="35"/>
                        <a:pt x="20" y="37"/>
                        <a:pt x="12" y="44"/>
                      </a:cubicBezTo>
                      <a:cubicBezTo>
                        <a:pt x="8" y="48"/>
                        <a:pt x="5" y="53"/>
                        <a:pt x="3" y="58"/>
                      </a:cubicBezTo>
                      <a:cubicBezTo>
                        <a:pt x="0" y="69"/>
                        <a:pt x="2" y="81"/>
                        <a:pt x="10" y="90"/>
                      </a:cubicBezTo>
                      <a:cubicBezTo>
                        <a:pt x="13" y="93"/>
                        <a:pt x="15" y="95"/>
                        <a:pt x="18" y="97"/>
                      </a:cubicBezTo>
                      <a:cubicBezTo>
                        <a:pt x="39" y="111"/>
                        <a:pt x="98" y="101"/>
                        <a:pt x="98" y="101"/>
                      </a:cubicBezTo>
                      <a:cubicBezTo>
                        <a:pt x="98" y="101"/>
                        <a:pt x="114" y="43"/>
                        <a:pt x="101" y="21"/>
                      </a:cubicBezTo>
                      <a:cubicBezTo>
                        <a:pt x="99" y="18"/>
                        <a:pt x="98" y="15"/>
                        <a:pt x="95" y="12"/>
                      </a:cubicBezTo>
                      <a:cubicBezTo>
                        <a:pt x="87" y="3"/>
                        <a:pt x="75" y="0"/>
                        <a:pt x="64" y="3"/>
                      </a:cubicBezTo>
                      <a:close/>
                    </a:path>
                  </a:pathLst>
                </a:custGeom>
                <a:solidFill>
                  <a:srgbClr val="FFF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" name="Freeform 73">
                  <a:extLst>
                    <a:ext uri="{FF2B5EF4-FFF2-40B4-BE49-F238E27FC236}">
                      <a16:creationId xmlns:a16="http://schemas.microsoft.com/office/drawing/2014/main" id="{49F0DAB5-24D6-4E11-B428-C9C1D3DB3F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7477" y="5550046"/>
                  <a:ext cx="109756" cy="108093"/>
                </a:xfrm>
                <a:custGeom>
                  <a:avLst/>
                  <a:gdLst>
                    <a:gd name="T0" fmla="*/ 62718 w 56"/>
                    <a:gd name="T1" fmla="*/ 1965 h 55"/>
                    <a:gd name="T2" fmla="*/ 48998 w 56"/>
                    <a:gd name="T3" fmla="*/ 9827 h 55"/>
                    <a:gd name="T4" fmla="*/ 39199 w 56"/>
                    <a:gd name="T5" fmla="*/ 35376 h 55"/>
                    <a:gd name="T6" fmla="*/ 11760 w 56"/>
                    <a:gd name="T7" fmla="*/ 43237 h 55"/>
                    <a:gd name="T8" fmla="*/ 3920 w 56"/>
                    <a:gd name="T9" fmla="*/ 55029 h 55"/>
                    <a:gd name="T10" fmla="*/ 11760 w 56"/>
                    <a:gd name="T11" fmla="*/ 86474 h 55"/>
                    <a:gd name="T12" fmla="*/ 17639 w 56"/>
                    <a:gd name="T13" fmla="*/ 92370 h 55"/>
                    <a:gd name="T14" fmla="*/ 96037 w 56"/>
                    <a:gd name="T15" fmla="*/ 96301 h 55"/>
                    <a:gd name="T16" fmla="*/ 97996 w 56"/>
                    <a:gd name="T17" fmla="*/ 19653 h 55"/>
                    <a:gd name="T18" fmla="*/ 92117 w 56"/>
                    <a:gd name="T19" fmla="*/ 11792 h 55"/>
                    <a:gd name="T20" fmla="*/ 62718 w 56"/>
                    <a:gd name="T21" fmla="*/ 1965 h 5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6" h="55">
                      <a:moveTo>
                        <a:pt x="32" y="1"/>
                      </a:moveTo>
                      <a:cubicBezTo>
                        <a:pt x="29" y="2"/>
                        <a:pt x="27" y="3"/>
                        <a:pt x="25" y="5"/>
                      </a:cubicBezTo>
                      <a:cubicBezTo>
                        <a:pt x="21" y="8"/>
                        <a:pt x="19" y="13"/>
                        <a:pt x="20" y="18"/>
                      </a:cubicBezTo>
                      <a:cubicBezTo>
                        <a:pt x="15" y="17"/>
                        <a:pt x="10" y="18"/>
                        <a:pt x="6" y="22"/>
                      </a:cubicBezTo>
                      <a:cubicBezTo>
                        <a:pt x="4" y="24"/>
                        <a:pt x="3" y="26"/>
                        <a:pt x="2" y="28"/>
                      </a:cubicBezTo>
                      <a:cubicBezTo>
                        <a:pt x="0" y="34"/>
                        <a:pt x="1" y="40"/>
                        <a:pt x="6" y="44"/>
                      </a:cubicBezTo>
                      <a:cubicBezTo>
                        <a:pt x="7" y="46"/>
                        <a:pt x="8" y="47"/>
                        <a:pt x="9" y="47"/>
                      </a:cubicBezTo>
                      <a:cubicBezTo>
                        <a:pt x="20" y="55"/>
                        <a:pt x="49" y="49"/>
                        <a:pt x="49" y="49"/>
                      </a:cubicBezTo>
                      <a:cubicBezTo>
                        <a:pt x="49" y="49"/>
                        <a:pt x="56" y="21"/>
                        <a:pt x="50" y="10"/>
                      </a:cubicBezTo>
                      <a:cubicBezTo>
                        <a:pt x="49" y="9"/>
                        <a:pt x="49" y="7"/>
                        <a:pt x="47" y="6"/>
                      </a:cubicBezTo>
                      <a:cubicBezTo>
                        <a:pt x="43" y="2"/>
                        <a:pt x="37" y="0"/>
                        <a:pt x="32" y="1"/>
                      </a:cubicBezTo>
                      <a:close/>
                    </a:path>
                  </a:pathLst>
                </a:custGeom>
                <a:solidFill>
                  <a:srgbClr val="FFF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Freeform 74">
                <a:extLst>
                  <a:ext uri="{FF2B5EF4-FFF2-40B4-BE49-F238E27FC236}">
                    <a16:creationId xmlns:a16="http://schemas.microsoft.com/office/drawing/2014/main" id="{B85EA147-C158-43E6-91CE-5D1B3F07C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222" y="1203031"/>
                <a:ext cx="370843" cy="320954"/>
              </a:xfrm>
              <a:custGeom>
                <a:avLst/>
                <a:gdLst>
                  <a:gd name="T0" fmla="*/ 315903 w 189"/>
                  <a:gd name="T1" fmla="*/ 13783 h 163"/>
                  <a:gd name="T2" fmla="*/ 264888 w 189"/>
                  <a:gd name="T3" fmla="*/ 0 h 163"/>
                  <a:gd name="T4" fmla="*/ 184440 w 189"/>
                  <a:gd name="T5" fmla="*/ 37412 h 163"/>
                  <a:gd name="T6" fmla="*/ 103993 w 189"/>
                  <a:gd name="T7" fmla="*/ 0 h 163"/>
                  <a:gd name="T8" fmla="*/ 52978 w 189"/>
                  <a:gd name="T9" fmla="*/ 13783 h 163"/>
                  <a:gd name="T10" fmla="*/ 0 w 189"/>
                  <a:gd name="T11" fmla="*/ 104359 h 163"/>
                  <a:gd name="T12" fmla="*/ 3924 w 189"/>
                  <a:gd name="T13" fmla="*/ 137833 h 163"/>
                  <a:gd name="T14" fmla="*/ 184440 w 189"/>
                  <a:gd name="T15" fmla="*/ 320954 h 163"/>
                  <a:gd name="T16" fmla="*/ 364957 w 189"/>
                  <a:gd name="T17" fmla="*/ 137833 h 163"/>
                  <a:gd name="T18" fmla="*/ 370843 w 189"/>
                  <a:gd name="T19" fmla="*/ 104359 h 163"/>
                  <a:gd name="T20" fmla="*/ 315903 w 189"/>
                  <a:gd name="T21" fmla="*/ 13783 h 16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9" h="163">
                    <a:moveTo>
                      <a:pt x="161" y="7"/>
                    </a:moveTo>
                    <a:cubicBezTo>
                      <a:pt x="153" y="2"/>
                      <a:pt x="145" y="0"/>
                      <a:pt x="135" y="0"/>
                    </a:cubicBezTo>
                    <a:cubicBezTo>
                      <a:pt x="119" y="0"/>
                      <a:pt x="104" y="7"/>
                      <a:pt x="94" y="19"/>
                    </a:cubicBezTo>
                    <a:cubicBezTo>
                      <a:pt x="84" y="7"/>
                      <a:pt x="69" y="0"/>
                      <a:pt x="53" y="0"/>
                    </a:cubicBezTo>
                    <a:cubicBezTo>
                      <a:pt x="44" y="0"/>
                      <a:pt x="35" y="2"/>
                      <a:pt x="27" y="7"/>
                    </a:cubicBezTo>
                    <a:cubicBezTo>
                      <a:pt x="11" y="16"/>
                      <a:pt x="0" y="33"/>
                      <a:pt x="0" y="53"/>
                    </a:cubicBezTo>
                    <a:cubicBezTo>
                      <a:pt x="0" y="59"/>
                      <a:pt x="0" y="65"/>
                      <a:pt x="2" y="70"/>
                    </a:cubicBezTo>
                    <a:cubicBezTo>
                      <a:pt x="11" y="111"/>
                      <a:pt x="94" y="163"/>
                      <a:pt x="94" y="163"/>
                    </a:cubicBezTo>
                    <a:cubicBezTo>
                      <a:pt x="94" y="163"/>
                      <a:pt x="177" y="111"/>
                      <a:pt x="186" y="70"/>
                    </a:cubicBezTo>
                    <a:cubicBezTo>
                      <a:pt x="188" y="65"/>
                      <a:pt x="189" y="59"/>
                      <a:pt x="189" y="53"/>
                    </a:cubicBezTo>
                    <a:cubicBezTo>
                      <a:pt x="189" y="33"/>
                      <a:pt x="177" y="16"/>
                      <a:pt x="161" y="7"/>
                    </a:cubicBez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75">
                <a:extLst>
                  <a:ext uri="{FF2B5EF4-FFF2-40B4-BE49-F238E27FC236}">
                    <a16:creationId xmlns:a16="http://schemas.microsoft.com/office/drawing/2014/main" id="{68576D9E-6666-4FAB-A20F-A3C0A943E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973" y="1388453"/>
                <a:ext cx="226164" cy="196231"/>
              </a:xfrm>
              <a:custGeom>
                <a:avLst/>
                <a:gdLst>
                  <a:gd name="T0" fmla="*/ 192731 w 115"/>
                  <a:gd name="T1" fmla="*/ 7849 h 100"/>
                  <a:gd name="T2" fmla="*/ 161265 w 115"/>
                  <a:gd name="T3" fmla="*/ 0 h 100"/>
                  <a:gd name="T4" fmla="*/ 112099 w 115"/>
                  <a:gd name="T5" fmla="*/ 23548 h 100"/>
                  <a:gd name="T6" fmla="*/ 62933 w 115"/>
                  <a:gd name="T7" fmla="*/ 0 h 100"/>
                  <a:gd name="T8" fmla="*/ 31466 w 115"/>
                  <a:gd name="T9" fmla="*/ 7849 h 100"/>
                  <a:gd name="T10" fmla="*/ 0 w 115"/>
                  <a:gd name="T11" fmla="*/ 64756 h 100"/>
                  <a:gd name="T12" fmla="*/ 1967 w 115"/>
                  <a:gd name="T13" fmla="*/ 84379 h 100"/>
                  <a:gd name="T14" fmla="*/ 112099 w 115"/>
                  <a:gd name="T15" fmla="*/ 196231 h 100"/>
                  <a:gd name="T16" fmla="*/ 222231 w 115"/>
                  <a:gd name="T17" fmla="*/ 84379 h 100"/>
                  <a:gd name="T18" fmla="*/ 226164 w 115"/>
                  <a:gd name="T19" fmla="*/ 64756 h 100"/>
                  <a:gd name="T20" fmla="*/ 192731 w 115"/>
                  <a:gd name="T21" fmla="*/ 7849 h 1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15" h="100">
                    <a:moveTo>
                      <a:pt x="98" y="4"/>
                    </a:moveTo>
                    <a:cubicBezTo>
                      <a:pt x="93" y="2"/>
                      <a:pt x="88" y="0"/>
                      <a:pt x="82" y="0"/>
                    </a:cubicBezTo>
                    <a:cubicBezTo>
                      <a:pt x="72" y="0"/>
                      <a:pt x="63" y="5"/>
                      <a:pt x="57" y="12"/>
                    </a:cubicBezTo>
                    <a:cubicBezTo>
                      <a:pt x="51" y="5"/>
                      <a:pt x="42" y="0"/>
                      <a:pt x="32" y="0"/>
                    </a:cubicBezTo>
                    <a:cubicBezTo>
                      <a:pt x="26" y="0"/>
                      <a:pt x="21" y="2"/>
                      <a:pt x="16" y="4"/>
                    </a:cubicBezTo>
                    <a:cubicBezTo>
                      <a:pt x="6" y="10"/>
                      <a:pt x="0" y="21"/>
                      <a:pt x="0" y="33"/>
                    </a:cubicBezTo>
                    <a:cubicBezTo>
                      <a:pt x="0" y="37"/>
                      <a:pt x="0" y="40"/>
                      <a:pt x="1" y="43"/>
                    </a:cubicBezTo>
                    <a:cubicBezTo>
                      <a:pt x="7" y="68"/>
                      <a:pt x="57" y="100"/>
                      <a:pt x="57" y="100"/>
                    </a:cubicBezTo>
                    <a:cubicBezTo>
                      <a:pt x="57" y="100"/>
                      <a:pt x="108" y="68"/>
                      <a:pt x="113" y="43"/>
                    </a:cubicBezTo>
                    <a:cubicBezTo>
                      <a:pt x="114" y="40"/>
                      <a:pt x="115" y="37"/>
                      <a:pt x="115" y="33"/>
                    </a:cubicBezTo>
                    <a:cubicBezTo>
                      <a:pt x="115" y="21"/>
                      <a:pt x="108" y="10"/>
                      <a:pt x="98" y="4"/>
                    </a:cubicBez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76">
                <a:extLst>
                  <a:ext uri="{FF2B5EF4-FFF2-40B4-BE49-F238E27FC236}">
                    <a16:creationId xmlns:a16="http://schemas.microsoft.com/office/drawing/2014/main" id="{BF9A4410-3977-424A-83AB-8F65BC16E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260" y="1153973"/>
                <a:ext cx="109756" cy="96452"/>
              </a:xfrm>
              <a:custGeom>
                <a:avLst/>
                <a:gdLst>
                  <a:gd name="T0" fmla="*/ 94077 w 56"/>
                  <a:gd name="T1" fmla="*/ 3937 h 49"/>
                  <a:gd name="T2" fmla="*/ 78397 w 56"/>
                  <a:gd name="T3" fmla="*/ 0 h 49"/>
                  <a:gd name="T4" fmla="*/ 54878 w 56"/>
                  <a:gd name="T5" fmla="*/ 11810 h 49"/>
                  <a:gd name="T6" fmla="*/ 31359 w 56"/>
                  <a:gd name="T7" fmla="*/ 0 h 49"/>
                  <a:gd name="T8" fmla="*/ 15679 w 56"/>
                  <a:gd name="T9" fmla="*/ 3937 h 49"/>
                  <a:gd name="T10" fmla="*/ 0 w 56"/>
                  <a:gd name="T11" fmla="*/ 31495 h 49"/>
                  <a:gd name="T12" fmla="*/ 0 w 56"/>
                  <a:gd name="T13" fmla="*/ 41337 h 49"/>
                  <a:gd name="T14" fmla="*/ 54878 w 56"/>
                  <a:gd name="T15" fmla="*/ 96452 h 49"/>
                  <a:gd name="T16" fmla="*/ 109756 w 56"/>
                  <a:gd name="T17" fmla="*/ 41337 h 49"/>
                  <a:gd name="T18" fmla="*/ 109756 w 56"/>
                  <a:gd name="T19" fmla="*/ 31495 h 49"/>
                  <a:gd name="T20" fmla="*/ 94077 w 56"/>
                  <a:gd name="T21" fmla="*/ 3937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6" h="49">
                    <a:moveTo>
                      <a:pt x="48" y="2"/>
                    </a:moveTo>
                    <a:cubicBezTo>
                      <a:pt x="46" y="1"/>
                      <a:pt x="43" y="0"/>
                      <a:pt x="40" y="0"/>
                    </a:cubicBezTo>
                    <a:cubicBezTo>
                      <a:pt x="35" y="0"/>
                      <a:pt x="31" y="3"/>
                      <a:pt x="28" y="6"/>
                    </a:cubicBezTo>
                    <a:cubicBezTo>
                      <a:pt x="25" y="3"/>
                      <a:pt x="21" y="0"/>
                      <a:pt x="16" y="0"/>
                    </a:cubicBezTo>
                    <a:cubicBezTo>
                      <a:pt x="13" y="0"/>
                      <a:pt x="10" y="1"/>
                      <a:pt x="8" y="2"/>
                    </a:cubicBezTo>
                    <a:cubicBezTo>
                      <a:pt x="3" y="5"/>
                      <a:pt x="0" y="10"/>
                      <a:pt x="0" y="16"/>
                    </a:cubicBezTo>
                    <a:cubicBezTo>
                      <a:pt x="0" y="18"/>
                      <a:pt x="0" y="20"/>
                      <a:pt x="0" y="21"/>
                    </a:cubicBezTo>
                    <a:cubicBezTo>
                      <a:pt x="3" y="34"/>
                      <a:pt x="28" y="49"/>
                      <a:pt x="28" y="49"/>
                    </a:cubicBezTo>
                    <a:cubicBezTo>
                      <a:pt x="28" y="49"/>
                      <a:pt x="53" y="34"/>
                      <a:pt x="56" y="21"/>
                    </a:cubicBezTo>
                    <a:cubicBezTo>
                      <a:pt x="56" y="20"/>
                      <a:pt x="56" y="18"/>
                      <a:pt x="56" y="16"/>
                    </a:cubicBezTo>
                    <a:cubicBezTo>
                      <a:pt x="56" y="10"/>
                      <a:pt x="53" y="5"/>
                      <a:pt x="48" y="2"/>
                    </a:cubicBez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Oval 77">
                <a:extLst>
                  <a:ext uri="{FF2B5EF4-FFF2-40B4-BE49-F238E27FC236}">
                    <a16:creationId xmlns:a16="http://schemas.microsoft.com/office/drawing/2014/main" id="{D5D32F2F-123D-4E0E-8A76-1697231AD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5055" y="1198072"/>
                <a:ext cx="799351" cy="801403"/>
              </a:xfrm>
              <a:prstGeom prst="ellipse">
                <a:avLst/>
              </a:prstGeom>
              <a:solidFill>
                <a:srgbClr val="4B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0" name="Oval 78">
                <a:extLst>
                  <a:ext uri="{FF2B5EF4-FFF2-40B4-BE49-F238E27FC236}">
                    <a16:creationId xmlns:a16="http://schemas.microsoft.com/office/drawing/2014/main" id="{2DA276CD-F7D0-4F6E-A11C-6876B2EE4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9705" y="1335238"/>
                <a:ext cx="528826" cy="526331"/>
              </a:xfrm>
              <a:prstGeom prst="ellipse">
                <a:avLst/>
              </a:pr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61" name="Oval 79">
                <a:extLst>
                  <a:ext uri="{FF2B5EF4-FFF2-40B4-BE49-F238E27FC236}">
                    <a16:creationId xmlns:a16="http://schemas.microsoft.com/office/drawing/2014/main" id="{FDCF9DD2-6F2A-4862-87AA-4F836E193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1279" y="1374318"/>
                <a:ext cx="448172" cy="448172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62" name="Freeform 80">
                <a:extLst>
                  <a:ext uri="{FF2B5EF4-FFF2-40B4-BE49-F238E27FC236}">
                    <a16:creationId xmlns:a16="http://schemas.microsoft.com/office/drawing/2014/main" id="{DDB53282-1F3B-4DAE-B022-09BCCC2D6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129" y="1388453"/>
                <a:ext cx="12472" cy="36585"/>
              </a:xfrm>
              <a:custGeom>
                <a:avLst/>
                <a:gdLst>
                  <a:gd name="T0" fmla="*/ 6236 w 6"/>
                  <a:gd name="T1" fmla="*/ 36585 h 19"/>
                  <a:gd name="T2" fmla="*/ 6236 w 6"/>
                  <a:gd name="T3" fmla="*/ 36585 h 19"/>
                  <a:gd name="T4" fmla="*/ 12472 w 6"/>
                  <a:gd name="T5" fmla="*/ 30808 h 19"/>
                  <a:gd name="T6" fmla="*/ 12472 w 6"/>
                  <a:gd name="T7" fmla="*/ 5777 h 19"/>
                  <a:gd name="T8" fmla="*/ 6236 w 6"/>
                  <a:gd name="T9" fmla="*/ 0 h 19"/>
                  <a:gd name="T10" fmla="*/ 0 w 6"/>
                  <a:gd name="T11" fmla="*/ 5777 h 19"/>
                  <a:gd name="T12" fmla="*/ 0 w 6"/>
                  <a:gd name="T13" fmla="*/ 30808 h 19"/>
                  <a:gd name="T14" fmla="*/ 6236 w 6"/>
                  <a:gd name="T15" fmla="*/ 36585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" h="19">
                    <a:moveTo>
                      <a:pt x="3" y="19"/>
                    </a:moveTo>
                    <a:cubicBezTo>
                      <a:pt x="3" y="19"/>
                      <a:pt x="3" y="19"/>
                      <a:pt x="3" y="19"/>
                    </a:cubicBezTo>
                    <a:cubicBezTo>
                      <a:pt x="4" y="19"/>
                      <a:pt x="6" y="17"/>
                      <a:pt x="6" y="16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4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9"/>
                      <a:pt x="3" y="19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81">
                <a:extLst>
                  <a:ext uri="{FF2B5EF4-FFF2-40B4-BE49-F238E27FC236}">
                    <a16:creationId xmlns:a16="http://schemas.microsoft.com/office/drawing/2014/main" id="{256A680B-3560-4024-9F26-F29F53459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8164" y="1400094"/>
                <a:ext cx="24113" cy="37417"/>
              </a:xfrm>
              <a:custGeom>
                <a:avLst/>
                <a:gdLst>
                  <a:gd name="T0" fmla="*/ 6028 w 12"/>
                  <a:gd name="T1" fmla="*/ 35448 h 19"/>
                  <a:gd name="T2" fmla="*/ 6028 w 12"/>
                  <a:gd name="T3" fmla="*/ 35448 h 19"/>
                  <a:gd name="T4" fmla="*/ 14066 w 12"/>
                  <a:gd name="T5" fmla="*/ 31509 h 19"/>
                  <a:gd name="T6" fmla="*/ 22104 w 12"/>
                  <a:gd name="T7" fmla="*/ 9847 h 19"/>
                  <a:gd name="T8" fmla="*/ 18085 w 12"/>
                  <a:gd name="T9" fmla="*/ 1969 h 19"/>
                  <a:gd name="T10" fmla="*/ 10047 w 12"/>
                  <a:gd name="T11" fmla="*/ 5908 h 19"/>
                  <a:gd name="T12" fmla="*/ 2009 w 12"/>
                  <a:gd name="T13" fmla="*/ 27570 h 19"/>
                  <a:gd name="T14" fmla="*/ 6028 w 12"/>
                  <a:gd name="T15" fmla="*/ 35448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" h="19">
                    <a:moveTo>
                      <a:pt x="3" y="18"/>
                    </a:moveTo>
                    <a:cubicBezTo>
                      <a:pt x="3" y="18"/>
                      <a:pt x="3" y="18"/>
                      <a:pt x="3" y="18"/>
                    </a:cubicBezTo>
                    <a:cubicBezTo>
                      <a:pt x="4" y="19"/>
                      <a:pt x="6" y="18"/>
                      <a:pt x="7" y="1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3"/>
                      <a:pt x="11" y="1"/>
                      <a:pt x="9" y="1"/>
                    </a:cubicBezTo>
                    <a:cubicBezTo>
                      <a:pt x="8" y="0"/>
                      <a:pt x="6" y="1"/>
                      <a:pt x="5" y="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6"/>
                      <a:pt x="1" y="18"/>
                      <a:pt x="3" y="18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82">
                <a:extLst>
                  <a:ext uri="{FF2B5EF4-FFF2-40B4-BE49-F238E27FC236}">
                    <a16:creationId xmlns:a16="http://schemas.microsoft.com/office/drawing/2014/main" id="{63B3211E-239F-445A-AF7C-ED020CBC8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3874" y="1435016"/>
                <a:ext cx="29102" cy="33259"/>
              </a:xfrm>
              <a:custGeom>
                <a:avLst/>
                <a:gdLst>
                  <a:gd name="T0" fmla="*/ 1940 w 15"/>
                  <a:gd name="T1" fmla="*/ 29346 h 17"/>
                  <a:gd name="T2" fmla="*/ 1940 w 15"/>
                  <a:gd name="T3" fmla="*/ 29346 h 17"/>
                  <a:gd name="T4" fmla="*/ 11641 w 15"/>
                  <a:gd name="T5" fmla="*/ 29346 h 17"/>
                  <a:gd name="T6" fmla="*/ 27162 w 15"/>
                  <a:gd name="T7" fmla="*/ 11738 h 17"/>
                  <a:gd name="T8" fmla="*/ 25222 w 15"/>
                  <a:gd name="T9" fmla="*/ 1956 h 17"/>
                  <a:gd name="T10" fmla="*/ 17461 w 15"/>
                  <a:gd name="T11" fmla="*/ 3913 h 17"/>
                  <a:gd name="T12" fmla="*/ 1940 w 15"/>
                  <a:gd name="T13" fmla="*/ 21521 h 17"/>
                  <a:gd name="T14" fmla="*/ 1940 w 15"/>
                  <a:gd name="T15" fmla="*/ 29346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" h="17">
                    <a:moveTo>
                      <a:pt x="1" y="15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3" y="17"/>
                      <a:pt x="5" y="16"/>
                      <a:pt x="6" y="1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4"/>
                      <a:pt x="15" y="2"/>
                      <a:pt x="13" y="1"/>
                    </a:cubicBezTo>
                    <a:cubicBezTo>
                      <a:pt x="12" y="0"/>
                      <a:pt x="10" y="0"/>
                      <a:pt x="9" y="2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0" y="14"/>
                      <a:pt x="1" y="15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83">
                <a:extLst>
                  <a:ext uri="{FF2B5EF4-FFF2-40B4-BE49-F238E27FC236}">
                    <a16:creationId xmlns:a16="http://schemas.microsoft.com/office/drawing/2014/main" id="{7C08E809-9BB4-4C5D-876A-12A72DE5A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2954" y="1489894"/>
                <a:ext cx="34922" cy="25776"/>
              </a:xfrm>
              <a:custGeom>
                <a:avLst/>
                <a:gdLst>
                  <a:gd name="T0" fmla="*/ 1940 w 18"/>
                  <a:gd name="T1" fmla="*/ 21810 h 13"/>
                  <a:gd name="T2" fmla="*/ 1940 w 18"/>
                  <a:gd name="T3" fmla="*/ 21810 h 13"/>
                  <a:gd name="T4" fmla="*/ 9701 w 18"/>
                  <a:gd name="T5" fmla="*/ 23793 h 13"/>
                  <a:gd name="T6" fmla="*/ 31042 w 18"/>
                  <a:gd name="T7" fmla="*/ 11897 h 13"/>
                  <a:gd name="T8" fmla="*/ 32982 w 18"/>
                  <a:gd name="T9" fmla="*/ 3966 h 13"/>
                  <a:gd name="T10" fmla="*/ 25221 w 18"/>
                  <a:gd name="T11" fmla="*/ 1983 h 13"/>
                  <a:gd name="T12" fmla="*/ 3880 w 18"/>
                  <a:gd name="T13" fmla="*/ 13879 h 13"/>
                  <a:gd name="T14" fmla="*/ 1940 w 18"/>
                  <a:gd name="T15" fmla="*/ 21810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13">
                    <a:moveTo>
                      <a:pt x="1" y="11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4" y="13"/>
                      <a:pt x="5" y="12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5"/>
                      <a:pt x="18" y="3"/>
                      <a:pt x="17" y="2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8"/>
                      <a:pt x="0" y="10"/>
                      <a:pt x="1" y="1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84">
                <a:extLst>
                  <a:ext uri="{FF2B5EF4-FFF2-40B4-BE49-F238E27FC236}">
                    <a16:creationId xmlns:a16="http://schemas.microsoft.com/office/drawing/2014/main" id="{C4C2C498-75E5-42CE-A96B-FE6D2CCC1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4572" y="1557245"/>
                <a:ext cx="37417" cy="15798"/>
              </a:xfrm>
              <a:custGeom>
                <a:avLst/>
                <a:gdLst>
                  <a:gd name="T0" fmla="*/ 0 w 19"/>
                  <a:gd name="T1" fmla="*/ 11849 h 8"/>
                  <a:gd name="T2" fmla="*/ 0 w 19"/>
                  <a:gd name="T3" fmla="*/ 11849 h 8"/>
                  <a:gd name="T4" fmla="*/ 7877 w 19"/>
                  <a:gd name="T5" fmla="*/ 15798 h 8"/>
                  <a:gd name="T6" fmla="*/ 31509 w 19"/>
                  <a:gd name="T7" fmla="*/ 11849 h 8"/>
                  <a:gd name="T8" fmla="*/ 37417 w 19"/>
                  <a:gd name="T9" fmla="*/ 5924 h 8"/>
                  <a:gd name="T10" fmla="*/ 29540 w 19"/>
                  <a:gd name="T11" fmla="*/ 0 h 8"/>
                  <a:gd name="T12" fmla="*/ 5908 w 19"/>
                  <a:gd name="T13" fmla="*/ 3950 h 8"/>
                  <a:gd name="T14" fmla="*/ 0 w 19"/>
                  <a:gd name="T15" fmla="*/ 11849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" h="8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7"/>
                      <a:pt x="2" y="8"/>
                      <a:pt x="4" y="8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6"/>
                      <a:pt x="19" y="4"/>
                      <a:pt x="19" y="3"/>
                    </a:cubicBezTo>
                    <a:cubicBezTo>
                      <a:pt x="19" y="1"/>
                      <a:pt x="17" y="0"/>
                      <a:pt x="15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3"/>
                      <a:pt x="0" y="4"/>
                      <a:pt x="0" y="6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Freeform 85">
                <a:extLst>
                  <a:ext uri="{FF2B5EF4-FFF2-40B4-BE49-F238E27FC236}">
                    <a16:creationId xmlns:a16="http://schemas.microsoft.com/office/drawing/2014/main" id="{3D441C45-99A7-4757-BC74-C9483FB63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4572" y="1623764"/>
                <a:ext cx="37417" cy="15798"/>
              </a:xfrm>
              <a:custGeom>
                <a:avLst/>
                <a:gdLst>
                  <a:gd name="T0" fmla="*/ 0 w 19"/>
                  <a:gd name="T1" fmla="*/ 3950 h 8"/>
                  <a:gd name="T2" fmla="*/ 0 w 19"/>
                  <a:gd name="T3" fmla="*/ 3950 h 8"/>
                  <a:gd name="T4" fmla="*/ 5908 w 19"/>
                  <a:gd name="T5" fmla="*/ 11849 h 8"/>
                  <a:gd name="T6" fmla="*/ 29540 w 19"/>
                  <a:gd name="T7" fmla="*/ 15798 h 8"/>
                  <a:gd name="T8" fmla="*/ 37417 w 19"/>
                  <a:gd name="T9" fmla="*/ 11849 h 8"/>
                  <a:gd name="T10" fmla="*/ 31509 w 19"/>
                  <a:gd name="T11" fmla="*/ 3950 h 8"/>
                  <a:gd name="T12" fmla="*/ 7877 w 19"/>
                  <a:gd name="T13" fmla="*/ 0 h 8"/>
                  <a:gd name="T14" fmla="*/ 0 w 19"/>
                  <a:gd name="T15" fmla="*/ 3950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" h="8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8"/>
                      <a:pt x="19" y="7"/>
                      <a:pt x="19" y="6"/>
                    </a:cubicBezTo>
                    <a:cubicBezTo>
                      <a:pt x="19" y="4"/>
                      <a:pt x="18" y="2"/>
                      <a:pt x="16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Freeform 86">
                <a:extLst>
                  <a:ext uri="{FF2B5EF4-FFF2-40B4-BE49-F238E27FC236}">
                    <a16:creationId xmlns:a16="http://schemas.microsoft.com/office/drawing/2014/main" id="{E4FFD9CD-2105-4DF9-BA64-898C6B231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2954" y="1681136"/>
                <a:ext cx="34922" cy="25776"/>
              </a:xfrm>
              <a:custGeom>
                <a:avLst/>
                <a:gdLst>
                  <a:gd name="T0" fmla="*/ 1940 w 18"/>
                  <a:gd name="T1" fmla="*/ 3966 h 13"/>
                  <a:gd name="T2" fmla="*/ 1940 w 18"/>
                  <a:gd name="T3" fmla="*/ 3966 h 13"/>
                  <a:gd name="T4" fmla="*/ 3880 w 18"/>
                  <a:gd name="T5" fmla="*/ 11897 h 13"/>
                  <a:gd name="T6" fmla="*/ 25221 w 18"/>
                  <a:gd name="T7" fmla="*/ 25776 h 13"/>
                  <a:gd name="T8" fmla="*/ 32982 w 18"/>
                  <a:gd name="T9" fmla="*/ 21810 h 13"/>
                  <a:gd name="T10" fmla="*/ 31042 w 18"/>
                  <a:gd name="T11" fmla="*/ 13879 h 13"/>
                  <a:gd name="T12" fmla="*/ 9701 w 18"/>
                  <a:gd name="T13" fmla="*/ 1983 h 13"/>
                  <a:gd name="T14" fmla="*/ 1940 w 18"/>
                  <a:gd name="T15" fmla="*/ 3966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1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3"/>
                      <a:pt x="16" y="13"/>
                      <a:pt x="17" y="11"/>
                    </a:cubicBezTo>
                    <a:cubicBezTo>
                      <a:pt x="18" y="10"/>
                      <a:pt x="17" y="8"/>
                      <a:pt x="16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1"/>
                      <a:pt x="1" y="2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Freeform 87">
                <a:extLst>
                  <a:ext uri="{FF2B5EF4-FFF2-40B4-BE49-F238E27FC236}">
                    <a16:creationId xmlns:a16="http://schemas.microsoft.com/office/drawing/2014/main" id="{CA1BD46C-7A7C-4C07-84C5-B1B9CFFC7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3874" y="1730194"/>
                <a:ext cx="29102" cy="31597"/>
              </a:xfrm>
              <a:custGeom>
                <a:avLst/>
                <a:gdLst>
                  <a:gd name="T0" fmla="*/ 1940 w 15"/>
                  <a:gd name="T1" fmla="*/ 1975 h 16"/>
                  <a:gd name="T2" fmla="*/ 1940 w 15"/>
                  <a:gd name="T3" fmla="*/ 1975 h 16"/>
                  <a:gd name="T4" fmla="*/ 1940 w 15"/>
                  <a:gd name="T5" fmla="*/ 9874 h 16"/>
                  <a:gd name="T6" fmla="*/ 17461 w 15"/>
                  <a:gd name="T7" fmla="*/ 27647 h 16"/>
                  <a:gd name="T8" fmla="*/ 25222 w 15"/>
                  <a:gd name="T9" fmla="*/ 29622 h 16"/>
                  <a:gd name="T10" fmla="*/ 27162 w 15"/>
                  <a:gd name="T11" fmla="*/ 21723 h 16"/>
                  <a:gd name="T12" fmla="*/ 11641 w 15"/>
                  <a:gd name="T13" fmla="*/ 1975 h 16"/>
                  <a:gd name="T14" fmla="*/ 1940 w 15"/>
                  <a:gd name="T15" fmla="*/ 1975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" h="16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6"/>
                      <a:pt x="12" y="16"/>
                      <a:pt x="13" y="15"/>
                    </a:cubicBezTo>
                    <a:cubicBezTo>
                      <a:pt x="15" y="14"/>
                      <a:pt x="15" y="12"/>
                      <a:pt x="14" y="1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3" y="0"/>
                      <a:pt x="1" y="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Freeform 88">
                <a:extLst>
                  <a:ext uri="{FF2B5EF4-FFF2-40B4-BE49-F238E27FC236}">
                    <a16:creationId xmlns:a16="http://schemas.microsoft.com/office/drawing/2014/main" id="{6A0EC628-C6BF-4BDB-ACCE-EBE56A131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8164" y="1759296"/>
                <a:ext cx="24113" cy="37417"/>
              </a:xfrm>
              <a:custGeom>
                <a:avLst/>
                <a:gdLst>
                  <a:gd name="T0" fmla="*/ 6028 w 12"/>
                  <a:gd name="T1" fmla="*/ 1969 h 19"/>
                  <a:gd name="T2" fmla="*/ 6028 w 12"/>
                  <a:gd name="T3" fmla="*/ 1969 h 19"/>
                  <a:gd name="T4" fmla="*/ 2009 w 12"/>
                  <a:gd name="T5" fmla="*/ 9847 h 19"/>
                  <a:gd name="T6" fmla="*/ 10047 w 12"/>
                  <a:gd name="T7" fmla="*/ 33478 h 19"/>
                  <a:gd name="T8" fmla="*/ 18085 w 12"/>
                  <a:gd name="T9" fmla="*/ 35448 h 19"/>
                  <a:gd name="T10" fmla="*/ 22104 w 12"/>
                  <a:gd name="T11" fmla="*/ 29540 h 19"/>
                  <a:gd name="T12" fmla="*/ 14066 w 12"/>
                  <a:gd name="T13" fmla="*/ 5908 h 19"/>
                  <a:gd name="T14" fmla="*/ 6028 w 12"/>
                  <a:gd name="T15" fmla="*/ 1969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" h="19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1" y="2"/>
                      <a:pt x="0" y="3"/>
                      <a:pt x="1" y="5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8" y="19"/>
                      <a:pt x="9" y="18"/>
                    </a:cubicBezTo>
                    <a:cubicBezTo>
                      <a:pt x="11" y="18"/>
                      <a:pt x="12" y="16"/>
                      <a:pt x="11" y="1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1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Freeform 89">
                <a:extLst>
                  <a:ext uri="{FF2B5EF4-FFF2-40B4-BE49-F238E27FC236}">
                    <a16:creationId xmlns:a16="http://schemas.microsoft.com/office/drawing/2014/main" id="{AED1B980-2CBE-4DE0-8AFE-7E194C7F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129" y="1771768"/>
                <a:ext cx="12472" cy="36585"/>
              </a:xfrm>
              <a:custGeom>
                <a:avLst/>
                <a:gdLst>
                  <a:gd name="T0" fmla="*/ 6236 w 6"/>
                  <a:gd name="T1" fmla="*/ 0 h 19"/>
                  <a:gd name="T2" fmla="*/ 6236 w 6"/>
                  <a:gd name="T3" fmla="*/ 0 h 19"/>
                  <a:gd name="T4" fmla="*/ 0 w 6"/>
                  <a:gd name="T5" fmla="*/ 5777 h 19"/>
                  <a:gd name="T6" fmla="*/ 0 w 6"/>
                  <a:gd name="T7" fmla="*/ 30808 h 19"/>
                  <a:gd name="T8" fmla="*/ 6236 w 6"/>
                  <a:gd name="T9" fmla="*/ 36585 h 19"/>
                  <a:gd name="T10" fmla="*/ 12472 w 6"/>
                  <a:gd name="T11" fmla="*/ 30808 h 19"/>
                  <a:gd name="T12" fmla="*/ 12472 w 6"/>
                  <a:gd name="T13" fmla="*/ 5777 h 19"/>
                  <a:gd name="T14" fmla="*/ 6236 w 6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" h="19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9"/>
                      <a:pt x="3" y="19"/>
                    </a:cubicBezTo>
                    <a:cubicBezTo>
                      <a:pt x="4" y="19"/>
                      <a:pt x="6" y="17"/>
                      <a:pt x="6" y="16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90">
                <a:extLst>
                  <a:ext uri="{FF2B5EF4-FFF2-40B4-BE49-F238E27FC236}">
                    <a16:creationId xmlns:a16="http://schemas.microsoft.com/office/drawing/2014/main" id="{E5235EFA-5C70-4780-8278-ECF36CAD8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8452" y="1759296"/>
                <a:ext cx="21619" cy="37417"/>
              </a:xfrm>
              <a:custGeom>
                <a:avLst/>
                <a:gdLst>
                  <a:gd name="T0" fmla="*/ 15723 w 11"/>
                  <a:gd name="T1" fmla="*/ 1969 h 19"/>
                  <a:gd name="T2" fmla="*/ 15723 w 11"/>
                  <a:gd name="T3" fmla="*/ 1969 h 19"/>
                  <a:gd name="T4" fmla="*/ 9827 w 11"/>
                  <a:gd name="T5" fmla="*/ 5908 h 19"/>
                  <a:gd name="T6" fmla="*/ 0 w 11"/>
                  <a:gd name="T7" fmla="*/ 29540 h 19"/>
                  <a:gd name="T8" fmla="*/ 3931 w 11"/>
                  <a:gd name="T9" fmla="*/ 35448 h 19"/>
                  <a:gd name="T10" fmla="*/ 11792 w 11"/>
                  <a:gd name="T11" fmla="*/ 33478 h 19"/>
                  <a:gd name="T12" fmla="*/ 19654 w 11"/>
                  <a:gd name="T13" fmla="*/ 9847 h 19"/>
                  <a:gd name="T14" fmla="*/ 15723 w 11"/>
                  <a:gd name="T15" fmla="*/ 1969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" h="19"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5" y="1"/>
                      <a:pt x="5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8"/>
                      <a:pt x="2" y="18"/>
                    </a:cubicBezTo>
                    <a:cubicBezTo>
                      <a:pt x="4" y="19"/>
                      <a:pt x="5" y="18"/>
                      <a:pt x="6" y="1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3"/>
                      <a:pt x="10" y="2"/>
                      <a:pt x="8" y="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91">
                <a:extLst>
                  <a:ext uri="{FF2B5EF4-FFF2-40B4-BE49-F238E27FC236}">
                    <a16:creationId xmlns:a16="http://schemas.microsoft.com/office/drawing/2014/main" id="{9259CEE2-D728-4443-8642-A37B68165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7754" y="1730194"/>
                <a:ext cx="27439" cy="31597"/>
              </a:xfrm>
              <a:custGeom>
                <a:avLst/>
                <a:gdLst>
                  <a:gd name="T0" fmla="*/ 25479 w 14"/>
                  <a:gd name="T1" fmla="*/ 1975 h 16"/>
                  <a:gd name="T2" fmla="*/ 25479 w 14"/>
                  <a:gd name="T3" fmla="*/ 1975 h 16"/>
                  <a:gd name="T4" fmla="*/ 17639 w 14"/>
                  <a:gd name="T5" fmla="*/ 1975 h 16"/>
                  <a:gd name="T6" fmla="*/ 1960 w 14"/>
                  <a:gd name="T7" fmla="*/ 21723 h 16"/>
                  <a:gd name="T8" fmla="*/ 1960 w 14"/>
                  <a:gd name="T9" fmla="*/ 29622 h 16"/>
                  <a:gd name="T10" fmla="*/ 9800 w 14"/>
                  <a:gd name="T11" fmla="*/ 27647 h 16"/>
                  <a:gd name="T12" fmla="*/ 25479 w 14"/>
                  <a:gd name="T13" fmla="*/ 9874 h 16"/>
                  <a:gd name="T14" fmla="*/ 25479 w 14"/>
                  <a:gd name="T15" fmla="*/ 1975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"/>
                    </a:move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0" y="0"/>
                      <a:pt x="9" y="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0" y="14"/>
                      <a:pt x="1" y="15"/>
                    </a:cubicBezTo>
                    <a:cubicBezTo>
                      <a:pt x="2" y="16"/>
                      <a:pt x="4" y="16"/>
                      <a:pt x="5" y="1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2"/>
                      <a:pt x="13" y="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92">
                <a:extLst>
                  <a:ext uri="{FF2B5EF4-FFF2-40B4-BE49-F238E27FC236}">
                    <a16:creationId xmlns:a16="http://schemas.microsoft.com/office/drawing/2014/main" id="{421C96C7-22D7-4EF5-AF50-C4870E646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359" y="1681136"/>
                <a:ext cx="35754" cy="25776"/>
              </a:xfrm>
              <a:custGeom>
                <a:avLst/>
                <a:gdLst>
                  <a:gd name="T0" fmla="*/ 33768 w 18"/>
                  <a:gd name="T1" fmla="*/ 3966 h 13"/>
                  <a:gd name="T2" fmla="*/ 33768 w 18"/>
                  <a:gd name="T3" fmla="*/ 3966 h 13"/>
                  <a:gd name="T4" fmla="*/ 25822 w 18"/>
                  <a:gd name="T5" fmla="*/ 1983 h 13"/>
                  <a:gd name="T6" fmla="*/ 3973 w 18"/>
                  <a:gd name="T7" fmla="*/ 13879 h 13"/>
                  <a:gd name="T8" fmla="*/ 1986 w 18"/>
                  <a:gd name="T9" fmla="*/ 21810 h 13"/>
                  <a:gd name="T10" fmla="*/ 9932 w 18"/>
                  <a:gd name="T11" fmla="*/ 25776 h 13"/>
                  <a:gd name="T12" fmla="*/ 31781 w 18"/>
                  <a:gd name="T13" fmla="*/ 11897 h 13"/>
                  <a:gd name="T14" fmla="*/ 33768 w 18"/>
                  <a:gd name="T15" fmla="*/ 3966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13">
                    <a:moveTo>
                      <a:pt x="17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5" y="0"/>
                      <a:pt x="13" y="1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8"/>
                      <a:pt x="0" y="10"/>
                      <a:pt x="1" y="11"/>
                    </a:cubicBezTo>
                    <a:cubicBezTo>
                      <a:pt x="2" y="13"/>
                      <a:pt x="4" y="13"/>
                      <a:pt x="5" y="13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5"/>
                      <a:pt x="18" y="4"/>
                      <a:pt x="17" y="2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93">
                <a:extLst>
                  <a:ext uri="{FF2B5EF4-FFF2-40B4-BE49-F238E27FC236}">
                    <a16:creationId xmlns:a16="http://schemas.microsoft.com/office/drawing/2014/main" id="{7BBCC1BD-204D-4EA6-8054-0071B885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7077" y="1623764"/>
                <a:ext cx="37417" cy="15798"/>
              </a:xfrm>
              <a:custGeom>
                <a:avLst/>
                <a:gdLst>
                  <a:gd name="T0" fmla="*/ 37417 w 19"/>
                  <a:gd name="T1" fmla="*/ 3950 h 8"/>
                  <a:gd name="T2" fmla="*/ 37417 w 19"/>
                  <a:gd name="T3" fmla="*/ 3950 h 8"/>
                  <a:gd name="T4" fmla="*/ 29540 w 19"/>
                  <a:gd name="T5" fmla="*/ 0 h 8"/>
                  <a:gd name="T6" fmla="*/ 5908 w 19"/>
                  <a:gd name="T7" fmla="*/ 3950 h 8"/>
                  <a:gd name="T8" fmla="*/ 0 w 19"/>
                  <a:gd name="T9" fmla="*/ 11849 h 8"/>
                  <a:gd name="T10" fmla="*/ 7877 w 19"/>
                  <a:gd name="T11" fmla="*/ 15798 h 8"/>
                  <a:gd name="T12" fmla="*/ 31509 w 19"/>
                  <a:gd name="T13" fmla="*/ 11849 h 8"/>
                  <a:gd name="T14" fmla="*/ 37417 w 19"/>
                  <a:gd name="T15" fmla="*/ 3950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" h="8">
                    <a:moveTo>
                      <a:pt x="19" y="2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18" y="1"/>
                      <a:pt x="17" y="0"/>
                      <a:pt x="15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2"/>
                      <a:pt x="0" y="4"/>
                      <a:pt x="0" y="6"/>
                    </a:cubicBezTo>
                    <a:cubicBezTo>
                      <a:pt x="1" y="7"/>
                      <a:pt x="2" y="8"/>
                      <a:pt x="4" y="8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6"/>
                      <a:pt x="19" y="4"/>
                      <a:pt x="19" y="2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Freeform 94">
                <a:extLst>
                  <a:ext uri="{FF2B5EF4-FFF2-40B4-BE49-F238E27FC236}">
                    <a16:creationId xmlns:a16="http://schemas.microsoft.com/office/drawing/2014/main" id="{1B887811-2535-4DAF-BDD5-373256176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7077" y="1557245"/>
                <a:ext cx="37417" cy="15798"/>
              </a:xfrm>
              <a:custGeom>
                <a:avLst/>
                <a:gdLst>
                  <a:gd name="T0" fmla="*/ 37417 w 19"/>
                  <a:gd name="T1" fmla="*/ 11849 h 8"/>
                  <a:gd name="T2" fmla="*/ 37417 w 19"/>
                  <a:gd name="T3" fmla="*/ 11849 h 8"/>
                  <a:gd name="T4" fmla="*/ 31509 w 19"/>
                  <a:gd name="T5" fmla="*/ 3950 h 8"/>
                  <a:gd name="T6" fmla="*/ 7877 w 19"/>
                  <a:gd name="T7" fmla="*/ 0 h 8"/>
                  <a:gd name="T8" fmla="*/ 0 w 19"/>
                  <a:gd name="T9" fmla="*/ 5924 h 8"/>
                  <a:gd name="T10" fmla="*/ 5908 w 19"/>
                  <a:gd name="T11" fmla="*/ 11849 h 8"/>
                  <a:gd name="T12" fmla="*/ 29540 w 19"/>
                  <a:gd name="T13" fmla="*/ 15798 h 8"/>
                  <a:gd name="T14" fmla="*/ 37417 w 19"/>
                  <a:gd name="T15" fmla="*/ 11849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" h="8">
                    <a:moveTo>
                      <a:pt x="19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4"/>
                      <a:pt x="18" y="3"/>
                      <a:pt x="16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8"/>
                      <a:pt x="18" y="7"/>
                      <a:pt x="19" y="6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95">
                <a:extLst>
                  <a:ext uri="{FF2B5EF4-FFF2-40B4-BE49-F238E27FC236}">
                    <a16:creationId xmlns:a16="http://schemas.microsoft.com/office/drawing/2014/main" id="{604D22CC-C34A-42F4-A866-4874B0CF4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359" y="1489894"/>
                <a:ext cx="35754" cy="25776"/>
              </a:xfrm>
              <a:custGeom>
                <a:avLst/>
                <a:gdLst>
                  <a:gd name="T0" fmla="*/ 33768 w 18"/>
                  <a:gd name="T1" fmla="*/ 21810 h 13"/>
                  <a:gd name="T2" fmla="*/ 33768 w 18"/>
                  <a:gd name="T3" fmla="*/ 21810 h 13"/>
                  <a:gd name="T4" fmla="*/ 31781 w 18"/>
                  <a:gd name="T5" fmla="*/ 13879 h 13"/>
                  <a:gd name="T6" fmla="*/ 9932 w 18"/>
                  <a:gd name="T7" fmla="*/ 1983 h 13"/>
                  <a:gd name="T8" fmla="*/ 1986 w 18"/>
                  <a:gd name="T9" fmla="*/ 3966 h 13"/>
                  <a:gd name="T10" fmla="*/ 3973 w 18"/>
                  <a:gd name="T11" fmla="*/ 11897 h 13"/>
                  <a:gd name="T12" fmla="*/ 25822 w 18"/>
                  <a:gd name="T13" fmla="*/ 23793 h 13"/>
                  <a:gd name="T14" fmla="*/ 33768 w 18"/>
                  <a:gd name="T15" fmla="*/ 21810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13"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0"/>
                      <a:pt x="18" y="8"/>
                      <a:pt x="16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0"/>
                      <a:pt x="1" y="2"/>
                    </a:cubicBezTo>
                    <a:cubicBezTo>
                      <a:pt x="0" y="3"/>
                      <a:pt x="1" y="5"/>
                      <a:pt x="2" y="6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13"/>
                      <a:pt x="16" y="12"/>
                      <a:pt x="17" y="1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96">
                <a:extLst>
                  <a:ext uri="{FF2B5EF4-FFF2-40B4-BE49-F238E27FC236}">
                    <a16:creationId xmlns:a16="http://schemas.microsoft.com/office/drawing/2014/main" id="{AE22B901-3959-48F6-A1DF-54854508C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7754" y="1435016"/>
                <a:ext cx="27439" cy="33259"/>
              </a:xfrm>
              <a:custGeom>
                <a:avLst/>
                <a:gdLst>
                  <a:gd name="T0" fmla="*/ 25479 w 14"/>
                  <a:gd name="T1" fmla="*/ 29346 h 17"/>
                  <a:gd name="T2" fmla="*/ 25479 w 14"/>
                  <a:gd name="T3" fmla="*/ 29346 h 17"/>
                  <a:gd name="T4" fmla="*/ 25479 w 14"/>
                  <a:gd name="T5" fmla="*/ 21521 h 17"/>
                  <a:gd name="T6" fmla="*/ 9800 w 14"/>
                  <a:gd name="T7" fmla="*/ 3913 h 17"/>
                  <a:gd name="T8" fmla="*/ 1960 w 14"/>
                  <a:gd name="T9" fmla="*/ 1956 h 17"/>
                  <a:gd name="T10" fmla="*/ 1960 w 14"/>
                  <a:gd name="T11" fmla="*/ 11738 h 17"/>
                  <a:gd name="T12" fmla="*/ 17639 w 14"/>
                  <a:gd name="T13" fmla="*/ 29346 h 17"/>
                  <a:gd name="T14" fmla="*/ 25479 w 14"/>
                  <a:gd name="T15" fmla="*/ 29346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" h="17">
                    <a:moveTo>
                      <a:pt x="13" y="15"/>
                    </a:moveTo>
                    <a:cubicBezTo>
                      <a:pt x="13" y="15"/>
                      <a:pt x="13" y="15"/>
                      <a:pt x="13" y="15"/>
                    </a:cubicBezTo>
                    <a:cubicBezTo>
                      <a:pt x="14" y="14"/>
                      <a:pt x="14" y="12"/>
                      <a:pt x="13" y="1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0" y="2"/>
                      <a:pt x="0" y="4"/>
                      <a:pt x="1" y="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6"/>
                      <a:pt x="12" y="17"/>
                      <a:pt x="13" y="15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97">
                <a:extLst>
                  <a:ext uri="{FF2B5EF4-FFF2-40B4-BE49-F238E27FC236}">
                    <a16:creationId xmlns:a16="http://schemas.microsoft.com/office/drawing/2014/main" id="{D67A5E9A-D7E1-4291-8191-1A0105634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8452" y="1400094"/>
                <a:ext cx="21619" cy="37417"/>
              </a:xfrm>
              <a:custGeom>
                <a:avLst/>
                <a:gdLst>
                  <a:gd name="T0" fmla="*/ 15723 w 11"/>
                  <a:gd name="T1" fmla="*/ 35448 h 19"/>
                  <a:gd name="T2" fmla="*/ 15723 w 11"/>
                  <a:gd name="T3" fmla="*/ 35448 h 19"/>
                  <a:gd name="T4" fmla="*/ 19654 w 11"/>
                  <a:gd name="T5" fmla="*/ 27570 h 19"/>
                  <a:gd name="T6" fmla="*/ 11792 w 11"/>
                  <a:gd name="T7" fmla="*/ 5908 h 19"/>
                  <a:gd name="T8" fmla="*/ 3931 w 11"/>
                  <a:gd name="T9" fmla="*/ 1969 h 19"/>
                  <a:gd name="T10" fmla="*/ 0 w 11"/>
                  <a:gd name="T11" fmla="*/ 9847 h 19"/>
                  <a:gd name="T12" fmla="*/ 9827 w 11"/>
                  <a:gd name="T13" fmla="*/ 31509 h 19"/>
                  <a:gd name="T14" fmla="*/ 15723 w 11"/>
                  <a:gd name="T15" fmla="*/ 35448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" h="19"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0" y="18"/>
                      <a:pt x="11" y="16"/>
                      <a:pt x="10" y="1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1"/>
                      <a:pt x="4" y="0"/>
                      <a:pt x="2" y="1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8"/>
                      <a:pt x="7" y="19"/>
                      <a:pt x="8" y="18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Freeform 98">
                <a:extLst>
                  <a:ext uri="{FF2B5EF4-FFF2-40B4-BE49-F238E27FC236}">
                    <a16:creationId xmlns:a16="http://schemas.microsoft.com/office/drawing/2014/main" id="{54E24788-C6EE-4BE7-9DD7-4A628BF56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013" y="1592167"/>
                <a:ext cx="110588" cy="120566"/>
              </a:xfrm>
              <a:custGeom>
                <a:avLst/>
                <a:gdLst>
                  <a:gd name="T0" fmla="*/ 1975 w 56"/>
                  <a:gd name="T1" fmla="*/ 118590 h 61"/>
                  <a:gd name="T2" fmla="*/ 1975 w 56"/>
                  <a:gd name="T3" fmla="*/ 118590 h 61"/>
                  <a:gd name="T4" fmla="*/ 13824 w 56"/>
                  <a:gd name="T5" fmla="*/ 118590 h 61"/>
                  <a:gd name="T6" fmla="*/ 108613 w 56"/>
                  <a:gd name="T7" fmla="*/ 13835 h 61"/>
                  <a:gd name="T8" fmla="*/ 106638 w 56"/>
                  <a:gd name="T9" fmla="*/ 3953 h 61"/>
                  <a:gd name="T10" fmla="*/ 96765 w 56"/>
                  <a:gd name="T11" fmla="*/ 3953 h 61"/>
                  <a:gd name="T12" fmla="*/ 1975 w 56"/>
                  <a:gd name="T13" fmla="*/ 106731 h 61"/>
                  <a:gd name="T14" fmla="*/ 1975 w 56"/>
                  <a:gd name="T15" fmla="*/ 118590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6" h="61">
                    <a:moveTo>
                      <a:pt x="1" y="60"/>
                    </a:moveTo>
                    <a:cubicBezTo>
                      <a:pt x="1" y="60"/>
                      <a:pt x="1" y="60"/>
                      <a:pt x="1" y="60"/>
                    </a:cubicBezTo>
                    <a:cubicBezTo>
                      <a:pt x="3" y="61"/>
                      <a:pt x="5" y="61"/>
                      <a:pt x="7" y="60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6" y="6"/>
                      <a:pt x="56" y="3"/>
                      <a:pt x="54" y="2"/>
                    </a:cubicBezTo>
                    <a:cubicBezTo>
                      <a:pt x="53" y="0"/>
                      <a:pt x="50" y="0"/>
                      <a:pt x="49" y="2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6"/>
                      <a:pt x="0" y="58"/>
                      <a:pt x="1" y="60"/>
                    </a:cubicBezTo>
                    <a:close/>
                  </a:path>
                </a:pathLst>
              </a:custGeom>
              <a:solidFill>
                <a:srgbClr val="8D95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Rectangle 99">
                <a:extLst>
                  <a:ext uri="{FF2B5EF4-FFF2-40B4-BE49-F238E27FC236}">
                    <a16:creationId xmlns:a16="http://schemas.microsoft.com/office/drawing/2014/main" id="{CA223060-E432-4986-918A-1CBF77612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135" y="1596325"/>
                <a:ext cx="159646" cy="4157"/>
              </a:xfrm>
              <a:prstGeom prst="rect">
                <a:avLst/>
              </a:prstGeom>
              <a:solidFill>
                <a:srgbClr val="EE29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82" name="Oval 100">
                <a:extLst>
                  <a:ext uri="{FF2B5EF4-FFF2-40B4-BE49-F238E27FC236}">
                    <a16:creationId xmlns:a16="http://schemas.microsoft.com/office/drawing/2014/main" id="{8608370E-E5AF-4119-A0B5-03D080FF9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825" y="1580526"/>
                <a:ext cx="37417" cy="35754"/>
              </a:xfrm>
              <a:prstGeom prst="ellipse">
                <a:avLst/>
              </a:pr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83" name="Freeform 101">
                <a:extLst>
                  <a:ext uri="{FF2B5EF4-FFF2-40B4-BE49-F238E27FC236}">
                    <a16:creationId xmlns:a16="http://schemas.microsoft.com/office/drawing/2014/main" id="{B487C379-7838-4DDE-95DD-5A532F8DC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645" y="1468276"/>
                <a:ext cx="25776" cy="128049"/>
              </a:xfrm>
              <a:custGeom>
                <a:avLst/>
                <a:gdLst>
                  <a:gd name="T0" fmla="*/ 11897 w 13"/>
                  <a:gd name="T1" fmla="*/ 128049 h 65"/>
                  <a:gd name="T2" fmla="*/ 13879 w 13"/>
                  <a:gd name="T3" fmla="*/ 128049 h 65"/>
                  <a:gd name="T4" fmla="*/ 25776 w 13"/>
                  <a:gd name="T5" fmla="*/ 116229 h 65"/>
                  <a:gd name="T6" fmla="*/ 25776 w 13"/>
                  <a:gd name="T7" fmla="*/ 11820 h 65"/>
                  <a:gd name="T8" fmla="*/ 13879 w 13"/>
                  <a:gd name="T9" fmla="*/ 0 h 65"/>
                  <a:gd name="T10" fmla="*/ 11897 w 13"/>
                  <a:gd name="T11" fmla="*/ 0 h 65"/>
                  <a:gd name="T12" fmla="*/ 0 w 13"/>
                  <a:gd name="T13" fmla="*/ 11820 h 65"/>
                  <a:gd name="T14" fmla="*/ 0 w 13"/>
                  <a:gd name="T15" fmla="*/ 116229 h 65"/>
                  <a:gd name="T16" fmla="*/ 11897 w 13"/>
                  <a:gd name="T17" fmla="*/ 128049 h 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65">
                    <a:moveTo>
                      <a:pt x="6" y="65"/>
                    </a:moveTo>
                    <a:cubicBezTo>
                      <a:pt x="7" y="65"/>
                      <a:pt x="7" y="65"/>
                      <a:pt x="7" y="65"/>
                    </a:cubicBezTo>
                    <a:cubicBezTo>
                      <a:pt x="11" y="65"/>
                      <a:pt x="13" y="62"/>
                      <a:pt x="13" y="5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3"/>
                      <a:pt x="11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3" y="65"/>
                      <a:pt x="6" y="65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Oval 102">
                <a:extLst>
                  <a:ext uri="{FF2B5EF4-FFF2-40B4-BE49-F238E27FC236}">
                    <a16:creationId xmlns:a16="http://schemas.microsoft.com/office/drawing/2014/main" id="{A3BAA985-AF2E-4047-AF48-09A4D702A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0619" y="866800"/>
                <a:ext cx="658522" cy="66056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5" name="Oval 103">
                <a:extLst>
                  <a:ext uri="{FF2B5EF4-FFF2-40B4-BE49-F238E27FC236}">
                    <a16:creationId xmlns:a16="http://schemas.microsoft.com/office/drawing/2014/main" id="{84FC5E70-32BA-4E67-9C69-BA0998CF4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9887" y="2572756"/>
                <a:ext cx="470089" cy="4721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6" name="Oval 104">
                <a:extLst>
                  <a:ext uri="{FF2B5EF4-FFF2-40B4-BE49-F238E27FC236}">
                    <a16:creationId xmlns:a16="http://schemas.microsoft.com/office/drawing/2014/main" id="{51DDE9CC-738E-446F-B7E4-18C637912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5571" y="5538342"/>
                <a:ext cx="846955" cy="8490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7" name="Oval 105">
                <a:extLst>
                  <a:ext uri="{FF2B5EF4-FFF2-40B4-BE49-F238E27FC236}">
                    <a16:creationId xmlns:a16="http://schemas.microsoft.com/office/drawing/2014/main" id="{73F05ED0-D909-4A2F-BD58-BBEF76F01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9664" y="704139"/>
                <a:ext cx="384799" cy="3868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8" name="Oval 106">
                <a:extLst>
                  <a:ext uri="{FF2B5EF4-FFF2-40B4-BE49-F238E27FC236}">
                    <a16:creationId xmlns:a16="http://schemas.microsoft.com/office/drawing/2014/main" id="{110676F2-AB1A-4935-B122-A05C6AF91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102" y="1495623"/>
                <a:ext cx="769598" cy="773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9" name="Freeform 125">
                <a:extLst>
                  <a:ext uri="{FF2B5EF4-FFF2-40B4-BE49-F238E27FC236}">
                    <a16:creationId xmlns:a16="http://schemas.microsoft.com/office/drawing/2014/main" id="{4B455DCA-C06B-4A8F-BED5-F144FC3A5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9196" y="1364340"/>
                <a:ext cx="237805" cy="340078"/>
              </a:xfrm>
              <a:custGeom>
                <a:avLst/>
                <a:gdLst>
                  <a:gd name="T0" fmla="*/ 58960 w 121"/>
                  <a:gd name="T1" fmla="*/ 281105 h 173"/>
                  <a:gd name="T2" fmla="*/ 0 w 121"/>
                  <a:gd name="T3" fmla="*/ 241790 h 173"/>
                  <a:gd name="T4" fmla="*/ 23584 w 121"/>
                  <a:gd name="T5" fmla="*/ 182816 h 173"/>
                  <a:gd name="T6" fmla="*/ 49133 w 121"/>
                  <a:gd name="T7" fmla="*/ 192645 h 173"/>
                  <a:gd name="T8" fmla="*/ 43237 w 121"/>
                  <a:gd name="T9" fmla="*/ 229995 h 173"/>
                  <a:gd name="T10" fmla="*/ 74683 w 121"/>
                  <a:gd name="T11" fmla="*/ 251618 h 173"/>
                  <a:gd name="T12" fmla="*/ 139538 w 121"/>
                  <a:gd name="T13" fmla="*/ 239824 h 173"/>
                  <a:gd name="T14" fmla="*/ 66821 w 121"/>
                  <a:gd name="T15" fmla="*/ 82562 h 173"/>
                  <a:gd name="T16" fmla="*/ 157226 w 121"/>
                  <a:gd name="T17" fmla="*/ 43247 h 173"/>
                  <a:gd name="T18" fmla="*/ 174914 w 121"/>
                  <a:gd name="T19" fmla="*/ 0 h 173"/>
                  <a:gd name="T20" fmla="*/ 202429 w 121"/>
                  <a:gd name="T21" fmla="*/ 11795 h 173"/>
                  <a:gd name="T22" fmla="*/ 184741 w 121"/>
                  <a:gd name="T23" fmla="*/ 53076 h 173"/>
                  <a:gd name="T24" fmla="*/ 237805 w 121"/>
                  <a:gd name="T25" fmla="*/ 92391 h 173"/>
                  <a:gd name="T26" fmla="*/ 212256 w 121"/>
                  <a:gd name="T27" fmla="*/ 147433 h 173"/>
                  <a:gd name="T28" fmla="*/ 190637 w 121"/>
                  <a:gd name="T29" fmla="*/ 137604 h 173"/>
                  <a:gd name="T30" fmla="*/ 194568 w 121"/>
                  <a:gd name="T31" fmla="*/ 100254 h 173"/>
                  <a:gd name="T32" fmla="*/ 163122 w 121"/>
                  <a:gd name="T33" fmla="*/ 78631 h 173"/>
                  <a:gd name="T34" fmla="*/ 106128 w 121"/>
                  <a:gd name="T35" fmla="*/ 92391 h 173"/>
                  <a:gd name="T36" fmla="*/ 180810 w 121"/>
                  <a:gd name="T37" fmla="*/ 247687 h 173"/>
                  <a:gd name="T38" fmla="*/ 86475 w 121"/>
                  <a:gd name="T39" fmla="*/ 290934 h 173"/>
                  <a:gd name="T40" fmla="*/ 66821 w 121"/>
                  <a:gd name="T41" fmla="*/ 340078 h 173"/>
                  <a:gd name="T42" fmla="*/ 39307 w 121"/>
                  <a:gd name="T43" fmla="*/ 328283 h 173"/>
                  <a:gd name="T44" fmla="*/ 58960 w 121"/>
                  <a:gd name="T45" fmla="*/ 281105 h 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21" h="173">
                    <a:moveTo>
                      <a:pt x="30" y="143"/>
                    </a:moveTo>
                    <a:cubicBezTo>
                      <a:pt x="12" y="135"/>
                      <a:pt x="0" y="123"/>
                      <a:pt x="0" y="123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25" y="98"/>
                      <a:pt x="25" y="98"/>
                      <a:pt x="25" y="98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22" y="117"/>
                      <a:pt x="27" y="124"/>
                      <a:pt x="38" y="128"/>
                    </a:cubicBezTo>
                    <a:cubicBezTo>
                      <a:pt x="51" y="134"/>
                      <a:pt x="67" y="134"/>
                      <a:pt x="71" y="122"/>
                    </a:cubicBezTo>
                    <a:cubicBezTo>
                      <a:pt x="82" y="96"/>
                      <a:pt x="17" y="82"/>
                      <a:pt x="34" y="42"/>
                    </a:cubicBezTo>
                    <a:cubicBezTo>
                      <a:pt x="42" y="22"/>
                      <a:pt x="61" y="17"/>
                      <a:pt x="80" y="22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109" y="35"/>
                      <a:pt x="121" y="47"/>
                      <a:pt x="121" y="47"/>
                    </a:cubicBezTo>
                    <a:cubicBezTo>
                      <a:pt x="108" y="75"/>
                      <a:pt x="108" y="75"/>
                      <a:pt x="108" y="75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9" y="51"/>
                      <a:pt x="99" y="51"/>
                      <a:pt x="99" y="51"/>
                    </a:cubicBezTo>
                    <a:cubicBezTo>
                      <a:pt x="99" y="51"/>
                      <a:pt x="93" y="44"/>
                      <a:pt x="83" y="40"/>
                    </a:cubicBezTo>
                    <a:cubicBezTo>
                      <a:pt x="68" y="34"/>
                      <a:pt x="58" y="38"/>
                      <a:pt x="54" y="47"/>
                    </a:cubicBezTo>
                    <a:cubicBezTo>
                      <a:pt x="43" y="72"/>
                      <a:pt x="107" y="88"/>
                      <a:pt x="92" y="126"/>
                    </a:cubicBezTo>
                    <a:cubicBezTo>
                      <a:pt x="83" y="147"/>
                      <a:pt x="64" y="152"/>
                      <a:pt x="44" y="148"/>
                    </a:cubicBezTo>
                    <a:cubicBezTo>
                      <a:pt x="34" y="173"/>
                      <a:pt x="34" y="173"/>
                      <a:pt x="34" y="173"/>
                    </a:cubicBezTo>
                    <a:cubicBezTo>
                      <a:pt x="20" y="167"/>
                      <a:pt x="20" y="167"/>
                      <a:pt x="20" y="167"/>
                    </a:cubicBezTo>
                    <a:lnTo>
                      <a:pt x="30" y="1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126">
                <a:extLst>
                  <a:ext uri="{FF2B5EF4-FFF2-40B4-BE49-F238E27FC236}">
                    <a16:creationId xmlns:a16="http://schemas.microsoft.com/office/drawing/2014/main" id="{600F5882-F9FE-44AA-95CA-07C2988B25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2844" y="1643719"/>
                <a:ext cx="110588" cy="121397"/>
              </a:xfrm>
              <a:custGeom>
                <a:avLst/>
                <a:gdLst>
                  <a:gd name="T0" fmla="*/ 19748 w 56"/>
                  <a:gd name="T1" fmla="*/ 97901 h 62"/>
                  <a:gd name="T2" fmla="*/ 0 w 56"/>
                  <a:gd name="T3" fmla="*/ 76363 h 62"/>
                  <a:gd name="T4" fmla="*/ 15798 w 56"/>
                  <a:gd name="T5" fmla="*/ 54824 h 62"/>
                  <a:gd name="T6" fmla="*/ 25672 w 56"/>
                  <a:gd name="T7" fmla="*/ 62657 h 62"/>
                  <a:gd name="T8" fmla="*/ 19748 w 56"/>
                  <a:gd name="T9" fmla="*/ 76363 h 62"/>
                  <a:gd name="T10" fmla="*/ 29622 w 56"/>
                  <a:gd name="T11" fmla="*/ 88111 h 62"/>
                  <a:gd name="T12" fmla="*/ 57269 w 56"/>
                  <a:gd name="T13" fmla="*/ 90069 h 62"/>
                  <a:gd name="T14" fmla="*/ 43445 w 56"/>
                  <a:gd name="T15" fmla="*/ 19580 h 62"/>
                  <a:gd name="T16" fmla="*/ 82941 w 56"/>
                  <a:gd name="T17" fmla="*/ 13706 h 62"/>
                  <a:gd name="T18" fmla="*/ 94790 w 56"/>
                  <a:gd name="T19" fmla="*/ 0 h 62"/>
                  <a:gd name="T20" fmla="*/ 104664 w 56"/>
                  <a:gd name="T21" fmla="*/ 5874 h 62"/>
                  <a:gd name="T22" fmla="*/ 92815 w 56"/>
                  <a:gd name="T23" fmla="*/ 21538 h 62"/>
                  <a:gd name="T24" fmla="*/ 110588 w 56"/>
                  <a:gd name="T25" fmla="*/ 41118 h 62"/>
                  <a:gd name="T26" fmla="*/ 94790 w 56"/>
                  <a:gd name="T27" fmla="*/ 60699 h 62"/>
                  <a:gd name="T28" fmla="*/ 86891 w 56"/>
                  <a:gd name="T29" fmla="*/ 54824 h 62"/>
                  <a:gd name="T30" fmla="*/ 92815 w 56"/>
                  <a:gd name="T31" fmla="*/ 41118 h 62"/>
                  <a:gd name="T32" fmla="*/ 82941 w 56"/>
                  <a:gd name="T33" fmla="*/ 29370 h 62"/>
                  <a:gd name="T34" fmla="*/ 57269 w 56"/>
                  <a:gd name="T35" fmla="*/ 27412 h 62"/>
                  <a:gd name="T36" fmla="*/ 71092 w 56"/>
                  <a:gd name="T37" fmla="*/ 95943 h 62"/>
                  <a:gd name="T38" fmla="*/ 29622 w 56"/>
                  <a:gd name="T39" fmla="*/ 103775 h 62"/>
                  <a:gd name="T40" fmla="*/ 15798 w 56"/>
                  <a:gd name="T41" fmla="*/ 121397 h 62"/>
                  <a:gd name="T42" fmla="*/ 7899 w 56"/>
                  <a:gd name="T43" fmla="*/ 113565 h 62"/>
                  <a:gd name="T44" fmla="*/ 19748 w 56"/>
                  <a:gd name="T45" fmla="*/ 97901 h 6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6" h="62">
                    <a:moveTo>
                      <a:pt x="10" y="50"/>
                    </a:moveTo>
                    <a:cubicBezTo>
                      <a:pt x="4" y="45"/>
                      <a:pt x="0" y="39"/>
                      <a:pt x="0" y="39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1" y="42"/>
                      <a:pt x="15" y="45"/>
                    </a:cubicBezTo>
                    <a:cubicBezTo>
                      <a:pt x="19" y="48"/>
                      <a:pt x="25" y="50"/>
                      <a:pt x="29" y="46"/>
                    </a:cubicBezTo>
                    <a:cubicBezTo>
                      <a:pt x="35" y="36"/>
                      <a:pt x="11" y="24"/>
                      <a:pt x="22" y="10"/>
                    </a:cubicBezTo>
                    <a:cubicBezTo>
                      <a:pt x="27" y="3"/>
                      <a:pt x="35" y="3"/>
                      <a:pt x="42" y="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52" y="15"/>
                      <a:pt x="56" y="21"/>
                      <a:pt x="56" y="2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1"/>
                      <a:pt x="45" y="17"/>
                      <a:pt x="42" y="15"/>
                    </a:cubicBezTo>
                    <a:cubicBezTo>
                      <a:pt x="36" y="11"/>
                      <a:pt x="32" y="11"/>
                      <a:pt x="29" y="14"/>
                    </a:cubicBezTo>
                    <a:cubicBezTo>
                      <a:pt x="23" y="23"/>
                      <a:pt x="46" y="36"/>
                      <a:pt x="36" y="49"/>
                    </a:cubicBezTo>
                    <a:cubicBezTo>
                      <a:pt x="31" y="56"/>
                      <a:pt x="23" y="57"/>
                      <a:pt x="15" y="53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4" y="58"/>
                      <a:pt x="4" y="58"/>
                      <a:pt x="4" y="58"/>
                    </a:cubicBezTo>
                    <a:lnTo>
                      <a:pt x="10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127">
                <a:extLst>
                  <a:ext uri="{FF2B5EF4-FFF2-40B4-BE49-F238E27FC236}">
                    <a16:creationId xmlns:a16="http://schemas.microsoft.com/office/drawing/2014/main" id="{F8EFDF95-1C97-48EF-9E46-420607A1C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0427" y="1456635"/>
                <a:ext cx="82317" cy="143847"/>
              </a:xfrm>
              <a:custGeom>
                <a:avLst/>
                <a:gdLst>
                  <a:gd name="T0" fmla="*/ 47038 w 42"/>
                  <a:gd name="T1" fmla="*/ 122171 h 73"/>
                  <a:gd name="T2" fmla="*/ 17639 w 42"/>
                  <a:gd name="T3" fmla="*/ 122171 h 73"/>
                  <a:gd name="T4" fmla="*/ 11760 w 42"/>
                  <a:gd name="T5" fmla="*/ 98525 h 73"/>
                  <a:gd name="T6" fmla="*/ 23519 w 42"/>
                  <a:gd name="T7" fmla="*/ 94584 h 73"/>
                  <a:gd name="T8" fmla="*/ 29399 w 42"/>
                  <a:gd name="T9" fmla="*/ 108378 h 73"/>
                  <a:gd name="T10" fmla="*/ 45078 w 42"/>
                  <a:gd name="T11" fmla="*/ 108378 h 73"/>
                  <a:gd name="T12" fmla="*/ 64678 w 42"/>
                  <a:gd name="T13" fmla="*/ 90643 h 73"/>
                  <a:gd name="T14" fmla="*/ 3920 w 42"/>
                  <a:gd name="T15" fmla="*/ 53204 h 73"/>
                  <a:gd name="T16" fmla="*/ 25479 w 42"/>
                  <a:gd name="T17" fmla="*/ 21676 h 73"/>
                  <a:gd name="T18" fmla="*/ 21559 w 42"/>
                  <a:gd name="T19" fmla="*/ 1971 h 73"/>
                  <a:gd name="T20" fmla="*/ 33319 w 42"/>
                  <a:gd name="T21" fmla="*/ 0 h 73"/>
                  <a:gd name="T22" fmla="*/ 37239 w 42"/>
                  <a:gd name="T23" fmla="*/ 17735 h 73"/>
                  <a:gd name="T24" fmla="*/ 62718 w 42"/>
                  <a:gd name="T25" fmla="*/ 17735 h 73"/>
                  <a:gd name="T26" fmla="*/ 66638 w 42"/>
                  <a:gd name="T27" fmla="*/ 41381 h 73"/>
                  <a:gd name="T28" fmla="*/ 58798 w 42"/>
                  <a:gd name="T29" fmla="*/ 43351 h 73"/>
                  <a:gd name="T30" fmla="*/ 50958 w 42"/>
                  <a:gd name="T31" fmla="*/ 31528 h 73"/>
                  <a:gd name="T32" fmla="*/ 35279 w 42"/>
                  <a:gd name="T33" fmla="*/ 31528 h 73"/>
                  <a:gd name="T34" fmla="*/ 19599 w 42"/>
                  <a:gd name="T35" fmla="*/ 47292 h 73"/>
                  <a:gd name="T36" fmla="*/ 80357 w 42"/>
                  <a:gd name="T37" fmla="*/ 82761 h 73"/>
                  <a:gd name="T38" fmla="*/ 58798 w 42"/>
                  <a:gd name="T39" fmla="*/ 120201 h 73"/>
                  <a:gd name="T40" fmla="*/ 62718 w 42"/>
                  <a:gd name="T41" fmla="*/ 141876 h 73"/>
                  <a:gd name="T42" fmla="*/ 50958 w 42"/>
                  <a:gd name="T43" fmla="*/ 143847 h 73"/>
                  <a:gd name="T44" fmla="*/ 47038 w 42"/>
                  <a:gd name="T45" fmla="*/ 122171 h 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2" h="73">
                    <a:moveTo>
                      <a:pt x="24" y="62"/>
                    </a:moveTo>
                    <a:cubicBezTo>
                      <a:pt x="16" y="64"/>
                      <a:pt x="9" y="62"/>
                      <a:pt x="9" y="62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5"/>
                      <a:pt x="18" y="56"/>
                      <a:pt x="23" y="55"/>
                    </a:cubicBezTo>
                    <a:cubicBezTo>
                      <a:pt x="29" y="54"/>
                      <a:pt x="34" y="51"/>
                      <a:pt x="33" y="46"/>
                    </a:cubicBezTo>
                    <a:cubicBezTo>
                      <a:pt x="31" y="35"/>
                      <a:pt x="6" y="45"/>
                      <a:pt x="2" y="27"/>
                    </a:cubicBezTo>
                    <a:cubicBezTo>
                      <a:pt x="0" y="19"/>
                      <a:pt x="6" y="13"/>
                      <a:pt x="13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6" y="8"/>
                      <a:pt x="32" y="9"/>
                      <a:pt x="32" y="9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2" y="15"/>
                      <a:pt x="18" y="16"/>
                    </a:cubicBezTo>
                    <a:cubicBezTo>
                      <a:pt x="12" y="17"/>
                      <a:pt x="9" y="21"/>
                      <a:pt x="10" y="24"/>
                    </a:cubicBezTo>
                    <a:cubicBezTo>
                      <a:pt x="12" y="36"/>
                      <a:pt x="37" y="26"/>
                      <a:pt x="41" y="42"/>
                    </a:cubicBezTo>
                    <a:cubicBezTo>
                      <a:pt x="42" y="51"/>
                      <a:pt x="37" y="57"/>
                      <a:pt x="30" y="61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26" y="73"/>
                      <a:pt x="26" y="73"/>
                      <a:pt x="26" y="73"/>
                    </a:cubicBezTo>
                    <a:lnTo>
                      <a:pt x="24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2" name="Group 97">
                <a:extLst>
                  <a:ext uri="{FF2B5EF4-FFF2-40B4-BE49-F238E27FC236}">
                    <a16:creationId xmlns:a16="http://schemas.microsoft.com/office/drawing/2014/main" id="{0091CBB8-8135-48B8-B15C-8911618742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94275" y="3078866"/>
                <a:ext cx="433205" cy="432373"/>
                <a:chOff x="6694275" y="3078866"/>
                <a:chExt cx="433205" cy="432373"/>
              </a:xfrm>
            </p:grpSpPr>
            <p:sp>
              <p:nvSpPr>
                <p:cNvPr id="99" name="Freeform 128">
                  <a:extLst>
                    <a:ext uri="{FF2B5EF4-FFF2-40B4-BE49-F238E27FC236}">
                      <a16:creationId xmlns:a16="http://schemas.microsoft.com/office/drawing/2014/main" id="{DCC13275-9A9B-4AB8-B6BF-0C03982C12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08799" y="3275097"/>
                  <a:ext cx="218681" cy="236142"/>
                </a:xfrm>
                <a:custGeom>
                  <a:avLst/>
                  <a:gdLst>
                    <a:gd name="T0" fmla="*/ 191100 w 111"/>
                    <a:gd name="T1" fmla="*/ 98393 h 120"/>
                    <a:gd name="T2" fmla="*/ 120176 w 111"/>
                    <a:gd name="T3" fmla="*/ 27550 h 120"/>
                    <a:gd name="T4" fmla="*/ 21671 w 111"/>
                    <a:gd name="T5" fmla="*/ 27550 h 120"/>
                    <a:gd name="T6" fmla="*/ 0 w 111"/>
                    <a:gd name="T7" fmla="*/ 49196 h 120"/>
                    <a:gd name="T8" fmla="*/ 0 w 111"/>
                    <a:gd name="T9" fmla="*/ 49196 h 120"/>
                    <a:gd name="T10" fmla="*/ 31522 w 111"/>
                    <a:gd name="T11" fmla="*/ 80682 h 120"/>
                    <a:gd name="T12" fmla="*/ 31522 w 111"/>
                    <a:gd name="T13" fmla="*/ 78714 h 120"/>
                    <a:gd name="T14" fmla="*/ 53193 w 111"/>
                    <a:gd name="T15" fmla="*/ 59036 h 120"/>
                    <a:gd name="T16" fmla="*/ 90625 w 111"/>
                    <a:gd name="T17" fmla="*/ 59036 h 120"/>
                    <a:gd name="T18" fmla="*/ 161548 w 111"/>
                    <a:gd name="T19" fmla="*/ 129878 h 120"/>
                    <a:gd name="T20" fmla="*/ 161548 w 111"/>
                    <a:gd name="T21" fmla="*/ 167267 h 120"/>
                    <a:gd name="T22" fmla="*/ 149728 w 111"/>
                    <a:gd name="T23" fmla="*/ 179074 h 120"/>
                    <a:gd name="T24" fmla="*/ 112296 w 111"/>
                    <a:gd name="T25" fmla="*/ 179074 h 120"/>
                    <a:gd name="T26" fmla="*/ 80774 w 111"/>
                    <a:gd name="T27" fmla="*/ 147589 h 120"/>
                    <a:gd name="T28" fmla="*/ 31522 w 111"/>
                    <a:gd name="T29" fmla="*/ 159396 h 120"/>
                    <a:gd name="T30" fmla="*/ 80774 w 111"/>
                    <a:gd name="T31" fmla="*/ 208592 h 120"/>
                    <a:gd name="T32" fmla="*/ 181249 w 111"/>
                    <a:gd name="T33" fmla="*/ 208592 h 120"/>
                    <a:gd name="T34" fmla="*/ 191100 w 111"/>
                    <a:gd name="T35" fmla="*/ 198753 h 120"/>
                    <a:gd name="T36" fmla="*/ 191100 w 111"/>
                    <a:gd name="T37" fmla="*/ 98393 h 12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1" h="120">
                      <a:moveTo>
                        <a:pt x="97" y="50"/>
                      </a:move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47" y="0"/>
                        <a:pt x="25" y="0"/>
                        <a:pt x="11" y="1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32" y="24"/>
                        <a:pt x="40" y="24"/>
                        <a:pt x="46" y="30"/>
                      </a:cubicBezTo>
                      <a:cubicBezTo>
                        <a:pt x="82" y="66"/>
                        <a:pt x="82" y="66"/>
                        <a:pt x="82" y="66"/>
                      </a:cubicBezTo>
                      <a:cubicBezTo>
                        <a:pt x="87" y="71"/>
                        <a:pt x="87" y="80"/>
                        <a:pt x="82" y="85"/>
                      </a:cubicBezTo>
                      <a:cubicBezTo>
                        <a:pt x="76" y="91"/>
                        <a:pt x="76" y="91"/>
                        <a:pt x="76" y="91"/>
                      </a:cubicBezTo>
                      <a:cubicBezTo>
                        <a:pt x="71" y="96"/>
                        <a:pt x="62" y="96"/>
                        <a:pt x="57" y="91"/>
                      </a:cubicBezTo>
                      <a:cubicBezTo>
                        <a:pt x="41" y="75"/>
                        <a:pt x="41" y="75"/>
                        <a:pt x="41" y="75"/>
                      </a:cubicBezTo>
                      <a:cubicBezTo>
                        <a:pt x="33" y="79"/>
                        <a:pt x="25" y="81"/>
                        <a:pt x="16" y="81"/>
                      </a:cubicBezTo>
                      <a:cubicBezTo>
                        <a:pt x="41" y="106"/>
                        <a:pt x="41" y="106"/>
                        <a:pt x="41" y="106"/>
                      </a:cubicBezTo>
                      <a:cubicBezTo>
                        <a:pt x="55" y="120"/>
                        <a:pt x="78" y="120"/>
                        <a:pt x="92" y="106"/>
                      </a:cubicBezTo>
                      <a:cubicBezTo>
                        <a:pt x="97" y="101"/>
                        <a:pt x="97" y="101"/>
                        <a:pt x="97" y="101"/>
                      </a:cubicBezTo>
                      <a:cubicBezTo>
                        <a:pt x="111" y="87"/>
                        <a:pt x="111" y="64"/>
                        <a:pt x="97" y="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" name="Freeform 129">
                  <a:extLst>
                    <a:ext uri="{FF2B5EF4-FFF2-40B4-BE49-F238E27FC236}">
                      <a16:creationId xmlns:a16="http://schemas.microsoft.com/office/drawing/2014/main" id="{AF371B52-B328-4E6D-BA96-07D3EF9CEF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4275" y="3078866"/>
                  <a:ext cx="236142" cy="217850"/>
                </a:xfrm>
                <a:custGeom>
                  <a:avLst/>
                  <a:gdLst>
                    <a:gd name="T0" fmla="*/ 59036 w 120"/>
                    <a:gd name="T1" fmla="*/ 68691 h 111"/>
                    <a:gd name="T2" fmla="*/ 68875 w 120"/>
                    <a:gd name="T3" fmla="*/ 58878 h 111"/>
                    <a:gd name="T4" fmla="*/ 108232 w 120"/>
                    <a:gd name="T5" fmla="*/ 58878 h 111"/>
                    <a:gd name="T6" fmla="*/ 179074 w 120"/>
                    <a:gd name="T7" fmla="*/ 129532 h 111"/>
                    <a:gd name="T8" fmla="*/ 179074 w 120"/>
                    <a:gd name="T9" fmla="*/ 166822 h 111"/>
                    <a:gd name="T10" fmla="*/ 157428 w 120"/>
                    <a:gd name="T11" fmla="*/ 186448 h 111"/>
                    <a:gd name="T12" fmla="*/ 157428 w 120"/>
                    <a:gd name="T13" fmla="*/ 188411 h 111"/>
                    <a:gd name="T14" fmla="*/ 186946 w 120"/>
                    <a:gd name="T15" fmla="*/ 217850 h 111"/>
                    <a:gd name="T16" fmla="*/ 188914 w 120"/>
                    <a:gd name="T17" fmla="*/ 217850 h 111"/>
                    <a:gd name="T18" fmla="*/ 208592 w 120"/>
                    <a:gd name="T19" fmla="*/ 196261 h 111"/>
                    <a:gd name="T20" fmla="*/ 208592 w 120"/>
                    <a:gd name="T21" fmla="*/ 98131 h 111"/>
                    <a:gd name="T22" fmla="*/ 137750 w 120"/>
                    <a:gd name="T23" fmla="*/ 27477 h 111"/>
                    <a:gd name="T24" fmla="*/ 39357 w 120"/>
                    <a:gd name="T25" fmla="*/ 27477 h 111"/>
                    <a:gd name="T26" fmla="*/ 27550 w 120"/>
                    <a:gd name="T27" fmla="*/ 39252 h 111"/>
                    <a:gd name="T28" fmla="*/ 27550 w 120"/>
                    <a:gd name="T29" fmla="*/ 137383 h 111"/>
                    <a:gd name="T30" fmla="*/ 76746 w 120"/>
                    <a:gd name="T31" fmla="*/ 186448 h 111"/>
                    <a:gd name="T32" fmla="*/ 90521 w 120"/>
                    <a:gd name="T33" fmla="*/ 139345 h 111"/>
                    <a:gd name="T34" fmla="*/ 59036 w 120"/>
                    <a:gd name="T35" fmla="*/ 107944 h 111"/>
                    <a:gd name="T36" fmla="*/ 59036 w 120"/>
                    <a:gd name="T37" fmla="*/ 68691 h 1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11">
                      <a:moveTo>
                        <a:pt x="30" y="35"/>
                      </a:move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41" y="24"/>
                        <a:pt x="49" y="24"/>
                        <a:pt x="55" y="30"/>
                      </a:cubicBezTo>
                      <a:cubicBezTo>
                        <a:pt x="91" y="66"/>
                        <a:pt x="91" y="66"/>
                        <a:pt x="91" y="66"/>
                      </a:cubicBezTo>
                      <a:cubicBezTo>
                        <a:pt x="96" y="71"/>
                        <a:pt x="96" y="80"/>
                        <a:pt x="91" y="85"/>
                      </a:cubicBezTo>
                      <a:cubicBezTo>
                        <a:pt x="80" y="95"/>
                        <a:pt x="80" y="95"/>
                        <a:pt x="80" y="95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6" y="111"/>
                        <a:pt x="96" y="111"/>
                        <a:pt x="96" y="111"/>
                      </a:cubicBezTo>
                      <a:cubicBezTo>
                        <a:pt x="106" y="100"/>
                        <a:pt x="106" y="100"/>
                        <a:pt x="106" y="100"/>
                      </a:cubicBezTo>
                      <a:cubicBezTo>
                        <a:pt x="120" y="87"/>
                        <a:pt x="120" y="64"/>
                        <a:pt x="106" y="50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56" y="0"/>
                        <a:pt x="34" y="0"/>
                        <a:pt x="20" y="14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0" y="34"/>
                        <a:pt x="0" y="56"/>
                        <a:pt x="14" y="70"/>
                      </a:cubicBezTo>
                      <a:cubicBezTo>
                        <a:pt x="39" y="95"/>
                        <a:pt x="39" y="95"/>
                        <a:pt x="39" y="95"/>
                      </a:cubicBezTo>
                      <a:cubicBezTo>
                        <a:pt x="39" y="87"/>
                        <a:pt x="41" y="78"/>
                        <a:pt x="46" y="71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24" y="49"/>
                        <a:pt x="24" y="41"/>
                        <a:pt x="30" y="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30">
                  <a:extLst>
                    <a:ext uri="{FF2B5EF4-FFF2-40B4-BE49-F238E27FC236}">
                      <a16:creationId xmlns:a16="http://schemas.microsoft.com/office/drawing/2014/main" id="{482908B8-BEF0-41F1-A468-179F47E93E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84907" y="3198600"/>
                  <a:ext cx="220344" cy="222007"/>
                </a:xfrm>
                <a:custGeom>
                  <a:avLst/>
                  <a:gdLst>
                    <a:gd name="T0" fmla="*/ 220344 w 112"/>
                    <a:gd name="T1" fmla="*/ 172890 h 113"/>
                    <a:gd name="T2" fmla="*/ 188866 w 112"/>
                    <a:gd name="T3" fmla="*/ 141456 h 113"/>
                    <a:gd name="T4" fmla="*/ 167225 w 112"/>
                    <a:gd name="T5" fmla="*/ 163067 h 113"/>
                    <a:gd name="T6" fmla="*/ 129846 w 112"/>
                    <a:gd name="T7" fmla="*/ 163067 h 113"/>
                    <a:gd name="T8" fmla="*/ 59021 w 112"/>
                    <a:gd name="T9" fmla="*/ 92339 h 113"/>
                    <a:gd name="T10" fmla="*/ 59021 w 112"/>
                    <a:gd name="T11" fmla="*/ 55011 h 113"/>
                    <a:gd name="T12" fmla="*/ 82629 w 112"/>
                    <a:gd name="T13" fmla="*/ 29470 h 113"/>
                    <a:gd name="T14" fmla="*/ 53119 w 112"/>
                    <a:gd name="T15" fmla="*/ 0 h 113"/>
                    <a:gd name="T16" fmla="*/ 27543 w 112"/>
                    <a:gd name="T17" fmla="*/ 23576 h 113"/>
                    <a:gd name="T18" fmla="*/ 27543 w 112"/>
                    <a:gd name="T19" fmla="*/ 123774 h 113"/>
                    <a:gd name="T20" fmla="*/ 98368 w 112"/>
                    <a:gd name="T21" fmla="*/ 194502 h 113"/>
                    <a:gd name="T22" fmla="*/ 198703 w 112"/>
                    <a:gd name="T23" fmla="*/ 194502 h 113"/>
                    <a:gd name="T24" fmla="*/ 220344 w 112"/>
                    <a:gd name="T25" fmla="*/ 172890 h 11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12" h="113">
                      <a:moveTo>
                        <a:pt x="112" y="88"/>
                      </a:moveTo>
                      <a:cubicBezTo>
                        <a:pt x="96" y="72"/>
                        <a:pt x="96" y="72"/>
                        <a:pt x="96" y="72"/>
                      </a:cubicBezTo>
                      <a:cubicBezTo>
                        <a:pt x="85" y="83"/>
                        <a:pt x="85" y="83"/>
                        <a:pt x="85" y="83"/>
                      </a:cubicBezTo>
                      <a:cubicBezTo>
                        <a:pt x="80" y="88"/>
                        <a:pt x="71" y="88"/>
                        <a:pt x="66" y="83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25" y="42"/>
                        <a:pt x="25" y="33"/>
                        <a:pt x="30" y="28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0" y="26"/>
                        <a:pt x="0" y="49"/>
                        <a:pt x="14" y="63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64" y="113"/>
                        <a:pt x="87" y="113"/>
                        <a:pt x="101" y="99"/>
                      </a:cubicBezTo>
                      <a:lnTo>
                        <a:pt x="112" y="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3" name="Freeform 131">
                <a:extLst>
                  <a:ext uri="{FF2B5EF4-FFF2-40B4-BE49-F238E27FC236}">
                    <a16:creationId xmlns:a16="http://schemas.microsoft.com/office/drawing/2014/main" id="{8AD7E465-B73B-45E9-AAAF-A03C659465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66831" y="780636"/>
                <a:ext cx="234479" cy="233648"/>
              </a:xfrm>
              <a:custGeom>
                <a:avLst/>
                <a:gdLst>
                  <a:gd name="T0" fmla="*/ 232509 w 119"/>
                  <a:gd name="T1" fmla="*/ 104062 h 119"/>
                  <a:gd name="T2" fmla="*/ 218716 w 119"/>
                  <a:gd name="T3" fmla="*/ 98171 h 119"/>
                  <a:gd name="T4" fmla="*/ 202952 w 119"/>
                  <a:gd name="T5" fmla="*/ 58903 h 119"/>
                  <a:gd name="T6" fmla="*/ 208864 w 119"/>
                  <a:gd name="T7" fmla="*/ 45159 h 119"/>
                  <a:gd name="T8" fmla="*/ 208864 w 119"/>
                  <a:gd name="T9" fmla="*/ 43195 h 119"/>
                  <a:gd name="T10" fmla="*/ 199012 w 119"/>
                  <a:gd name="T11" fmla="*/ 35342 h 119"/>
                  <a:gd name="T12" fmla="*/ 191130 w 119"/>
                  <a:gd name="T13" fmla="*/ 27488 h 119"/>
                  <a:gd name="T14" fmla="*/ 189160 w 119"/>
                  <a:gd name="T15" fmla="*/ 25525 h 119"/>
                  <a:gd name="T16" fmla="*/ 175367 w 119"/>
                  <a:gd name="T17" fmla="*/ 31415 h 119"/>
                  <a:gd name="T18" fmla="*/ 135958 w 119"/>
                  <a:gd name="T19" fmla="*/ 15707 h 119"/>
                  <a:gd name="T20" fmla="*/ 130047 w 119"/>
                  <a:gd name="T21" fmla="*/ 1963 h 119"/>
                  <a:gd name="T22" fmla="*/ 130047 w 119"/>
                  <a:gd name="T23" fmla="*/ 0 h 119"/>
                  <a:gd name="T24" fmla="*/ 116254 w 119"/>
                  <a:gd name="T25" fmla="*/ 0 h 119"/>
                  <a:gd name="T26" fmla="*/ 104432 w 119"/>
                  <a:gd name="T27" fmla="*/ 0 h 119"/>
                  <a:gd name="T28" fmla="*/ 102461 w 119"/>
                  <a:gd name="T29" fmla="*/ 1963 h 119"/>
                  <a:gd name="T30" fmla="*/ 96550 w 119"/>
                  <a:gd name="T31" fmla="*/ 15707 h 119"/>
                  <a:gd name="T32" fmla="*/ 57142 w 119"/>
                  <a:gd name="T33" fmla="*/ 31415 h 119"/>
                  <a:gd name="T34" fmla="*/ 43349 w 119"/>
                  <a:gd name="T35" fmla="*/ 25525 h 119"/>
                  <a:gd name="T36" fmla="*/ 43349 w 119"/>
                  <a:gd name="T37" fmla="*/ 25525 h 119"/>
                  <a:gd name="T38" fmla="*/ 33497 w 119"/>
                  <a:gd name="T39" fmla="*/ 35342 h 119"/>
                  <a:gd name="T40" fmla="*/ 25615 w 119"/>
                  <a:gd name="T41" fmla="*/ 43195 h 119"/>
                  <a:gd name="T42" fmla="*/ 25615 w 119"/>
                  <a:gd name="T43" fmla="*/ 45159 h 119"/>
                  <a:gd name="T44" fmla="*/ 29556 w 119"/>
                  <a:gd name="T45" fmla="*/ 58903 h 119"/>
                  <a:gd name="T46" fmla="*/ 13793 w 119"/>
                  <a:gd name="T47" fmla="*/ 98171 h 119"/>
                  <a:gd name="T48" fmla="*/ 0 w 119"/>
                  <a:gd name="T49" fmla="*/ 104062 h 119"/>
                  <a:gd name="T50" fmla="*/ 0 w 119"/>
                  <a:gd name="T51" fmla="*/ 104062 h 119"/>
                  <a:gd name="T52" fmla="*/ 0 w 119"/>
                  <a:gd name="T53" fmla="*/ 117806 h 119"/>
                  <a:gd name="T54" fmla="*/ 0 w 119"/>
                  <a:gd name="T55" fmla="*/ 129586 h 119"/>
                  <a:gd name="T56" fmla="*/ 0 w 119"/>
                  <a:gd name="T57" fmla="*/ 131550 h 119"/>
                  <a:gd name="T58" fmla="*/ 13793 w 119"/>
                  <a:gd name="T59" fmla="*/ 135477 h 119"/>
                  <a:gd name="T60" fmla="*/ 29556 w 119"/>
                  <a:gd name="T61" fmla="*/ 176709 h 119"/>
                  <a:gd name="T62" fmla="*/ 23645 w 119"/>
                  <a:gd name="T63" fmla="*/ 190453 h 119"/>
                  <a:gd name="T64" fmla="*/ 23645 w 119"/>
                  <a:gd name="T65" fmla="*/ 190453 h 119"/>
                  <a:gd name="T66" fmla="*/ 33497 w 119"/>
                  <a:gd name="T67" fmla="*/ 200270 h 119"/>
                  <a:gd name="T68" fmla="*/ 41379 w 119"/>
                  <a:gd name="T69" fmla="*/ 208123 h 119"/>
                  <a:gd name="T70" fmla="*/ 43349 w 119"/>
                  <a:gd name="T71" fmla="*/ 208123 h 119"/>
                  <a:gd name="T72" fmla="*/ 57142 w 119"/>
                  <a:gd name="T73" fmla="*/ 204197 h 119"/>
                  <a:gd name="T74" fmla="*/ 96550 w 119"/>
                  <a:gd name="T75" fmla="*/ 219904 h 119"/>
                  <a:gd name="T76" fmla="*/ 102461 w 119"/>
                  <a:gd name="T77" fmla="*/ 233648 h 119"/>
                  <a:gd name="T78" fmla="*/ 102461 w 119"/>
                  <a:gd name="T79" fmla="*/ 233648 h 119"/>
                  <a:gd name="T80" fmla="*/ 116254 w 119"/>
                  <a:gd name="T81" fmla="*/ 233648 h 119"/>
                  <a:gd name="T82" fmla="*/ 128077 w 119"/>
                  <a:gd name="T83" fmla="*/ 233648 h 119"/>
                  <a:gd name="T84" fmla="*/ 130047 w 119"/>
                  <a:gd name="T85" fmla="*/ 233648 h 119"/>
                  <a:gd name="T86" fmla="*/ 135958 w 119"/>
                  <a:gd name="T87" fmla="*/ 219904 h 119"/>
                  <a:gd name="T88" fmla="*/ 175367 w 119"/>
                  <a:gd name="T89" fmla="*/ 204197 h 119"/>
                  <a:gd name="T90" fmla="*/ 189160 w 119"/>
                  <a:gd name="T91" fmla="*/ 210087 h 119"/>
                  <a:gd name="T92" fmla="*/ 189160 w 119"/>
                  <a:gd name="T93" fmla="*/ 210087 h 119"/>
                  <a:gd name="T94" fmla="*/ 199012 w 119"/>
                  <a:gd name="T95" fmla="*/ 200270 h 119"/>
                  <a:gd name="T96" fmla="*/ 206893 w 119"/>
                  <a:gd name="T97" fmla="*/ 192416 h 119"/>
                  <a:gd name="T98" fmla="*/ 208864 w 119"/>
                  <a:gd name="T99" fmla="*/ 190453 h 119"/>
                  <a:gd name="T100" fmla="*/ 202952 w 119"/>
                  <a:gd name="T101" fmla="*/ 176709 h 119"/>
                  <a:gd name="T102" fmla="*/ 218716 w 119"/>
                  <a:gd name="T103" fmla="*/ 137440 h 119"/>
                  <a:gd name="T104" fmla="*/ 232509 w 119"/>
                  <a:gd name="T105" fmla="*/ 131550 h 119"/>
                  <a:gd name="T106" fmla="*/ 234479 w 119"/>
                  <a:gd name="T107" fmla="*/ 131550 h 119"/>
                  <a:gd name="T108" fmla="*/ 234479 w 119"/>
                  <a:gd name="T109" fmla="*/ 117806 h 119"/>
                  <a:gd name="T110" fmla="*/ 234479 w 119"/>
                  <a:gd name="T111" fmla="*/ 106025 h 119"/>
                  <a:gd name="T112" fmla="*/ 232509 w 119"/>
                  <a:gd name="T113" fmla="*/ 104062 h 119"/>
                  <a:gd name="T114" fmla="*/ 116254 w 119"/>
                  <a:gd name="T115" fmla="*/ 180635 h 119"/>
                  <a:gd name="T116" fmla="*/ 53201 w 119"/>
                  <a:gd name="T117" fmla="*/ 117806 h 119"/>
                  <a:gd name="T118" fmla="*/ 116254 w 119"/>
                  <a:gd name="T119" fmla="*/ 54976 h 119"/>
                  <a:gd name="T120" fmla="*/ 179307 w 119"/>
                  <a:gd name="T121" fmla="*/ 117806 h 119"/>
                  <a:gd name="T122" fmla="*/ 116254 w 119"/>
                  <a:gd name="T123" fmla="*/ 180635 h 11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19" h="119">
                    <a:moveTo>
                      <a:pt x="118" y="53"/>
                    </a:moveTo>
                    <a:cubicBezTo>
                      <a:pt x="111" y="50"/>
                      <a:pt x="111" y="50"/>
                      <a:pt x="111" y="50"/>
                    </a:cubicBezTo>
                    <a:cubicBezTo>
                      <a:pt x="110" y="43"/>
                      <a:pt x="107" y="36"/>
                      <a:pt x="103" y="30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3" y="12"/>
                      <a:pt x="76" y="9"/>
                      <a:pt x="69" y="8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2" y="9"/>
                      <a:pt x="35" y="12"/>
                      <a:pt x="29" y="16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1" y="36"/>
                      <a:pt x="8" y="42"/>
                      <a:pt x="7" y="5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8" y="77"/>
                      <a:pt x="11" y="84"/>
                      <a:pt x="15" y="90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35" y="108"/>
                      <a:pt x="42" y="111"/>
                      <a:pt x="49" y="112"/>
                    </a:cubicBezTo>
                    <a:cubicBezTo>
                      <a:pt x="52" y="119"/>
                      <a:pt x="52" y="119"/>
                      <a:pt x="52" y="119"/>
                    </a:cubicBezTo>
                    <a:cubicBezTo>
                      <a:pt x="52" y="119"/>
                      <a:pt x="52" y="119"/>
                      <a:pt x="52" y="119"/>
                    </a:cubicBezTo>
                    <a:cubicBezTo>
                      <a:pt x="59" y="119"/>
                      <a:pt x="59" y="119"/>
                      <a:pt x="59" y="119"/>
                    </a:cubicBezTo>
                    <a:cubicBezTo>
                      <a:pt x="65" y="119"/>
                      <a:pt x="65" y="119"/>
                      <a:pt x="65" y="119"/>
                    </a:cubicBezTo>
                    <a:cubicBezTo>
                      <a:pt x="66" y="119"/>
                      <a:pt x="66" y="119"/>
                      <a:pt x="66" y="119"/>
                    </a:cubicBezTo>
                    <a:cubicBezTo>
                      <a:pt x="69" y="112"/>
                      <a:pt x="69" y="112"/>
                      <a:pt x="69" y="112"/>
                    </a:cubicBezTo>
                    <a:cubicBezTo>
                      <a:pt x="76" y="111"/>
                      <a:pt x="83" y="108"/>
                      <a:pt x="89" y="104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5" y="98"/>
                      <a:pt x="105" y="98"/>
                      <a:pt x="105" y="98"/>
                    </a:cubicBezTo>
                    <a:cubicBezTo>
                      <a:pt x="106" y="97"/>
                      <a:pt x="106" y="97"/>
                      <a:pt x="106" y="97"/>
                    </a:cubicBezTo>
                    <a:cubicBezTo>
                      <a:pt x="103" y="90"/>
                      <a:pt x="103" y="90"/>
                      <a:pt x="103" y="90"/>
                    </a:cubicBezTo>
                    <a:cubicBezTo>
                      <a:pt x="107" y="84"/>
                      <a:pt x="110" y="77"/>
                      <a:pt x="111" y="70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19" y="67"/>
                      <a:pt x="119" y="67"/>
                      <a:pt x="119" y="67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54"/>
                      <a:pt x="119" y="54"/>
                      <a:pt x="119" y="54"/>
                    </a:cubicBezTo>
                    <a:lnTo>
                      <a:pt x="118" y="53"/>
                    </a:lnTo>
                    <a:close/>
                    <a:moveTo>
                      <a:pt x="59" y="92"/>
                    </a:moveTo>
                    <a:cubicBezTo>
                      <a:pt x="41" y="92"/>
                      <a:pt x="27" y="78"/>
                      <a:pt x="27" y="60"/>
                    </a:cubicBezTo>
                    <a:cubicBezTo>
                      <a:pt x="27" y="42"/>
                      <a:pt x="41" y="28"/>
                      <a:pt x="59" y="28"/>
                    </a:cubicBezTo>
                    <a:cubicBezTo>
                      <a:pt x="77" y="28"/>
                      <a:pt x="91" y="42"/>
                      <a:pt x="91" y="60"/>
                    </a:cubicBezTo>
                    <a:cubicBezTo>
                      <a:pt x="91" y="78"/>
                      <a:pt x="77" y="92"/>
                      <a:pt x="59" y="92"/>
                    </a:cubicBezTo>
                    <a:close/>
                  </a:path>
                </a:pathLst>
              </a:custGeom>
              <a:solidFill>
                <a:srgbClr val="F3F8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132">
                <a:extLst>
                  <a:ext uri="{FF2B5EF4-FFF2-40B4-BE49-F238E27FC236}">
                    <a16:creationId xmlns:a16="http://schemas.microsoft.com/office/drawing/2014/main" id="{4868256B-3E70-4BF8-A2B8-3BF45D1417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77424" y="976867"/>
                <a:ext cx="302661" cy="440688"/>
              </a:xfrm>
              <a:custGeom>
                <a:avLst/>
                <a:gdLst>
                  <a:gd name="T0" fmla="*/ 294800 w 154"/>
                  <a:gd name="T1" fmla="*/ 422982 h 224"/>
                  <a:gd name="T2" fmla="*/ 300696 w 154"/>
                  <a:gd name="T3" fmla="*/ 421014 h 224"/>
                  <a:gd name="T4" fmla="*/ 302661 w 154"/>
                  <a:gd name="T5" fmla="*/ 415112 h 224"/>
                  <a:gd name="T6" fmla="*/ 186706 w 154"/>
                  <a:gd name="T7" fmla="*/ 165258 h 224"/>
                  <a:gd name="T8" fmla="*/ 206360 w 154"/>
                  <a:gd name="T9" fmla="*/ 123944 h 224"/>
                  <a:gd name="T10" fmla="*/ 169018 w 154"/>
                  <a:gd name="T11" fmla="*/ 72792 h 224"/>
                  <a:gd name="T12" fmla="*/ 169018 w 154"/>
                  <a:gd name="T13" fmla="*/ 21641 h 224"/>
                  <a:gd name="T14" fmla="*/ 161157 w 154"/>
                  <a:gd name="T15" fmla="*/ 15739 h 224"/>
                  <a:gd name="T16" fmla="*/ 157226 w 154"/>
                  <a:gd name="T17" fmla="*/ 15739 h 224"/>
                  <a:gd name="T18" fmla="*/ 157226 w 154"/>
                  <a:gd name="T19" fmla="*/ 5902 h 224"/>
                  <a:gd name="T20" fmla="*/ 151331 w 154"/>
                  <a:gd name="T21" fmla="*/ 0 h 224"/>
                  <a:gd name="T22" fmla="*/ 145435 w 154"/>
                  <a:gd name="T23" fmla="*/ 5902 h 224"/>
                  <a:gd name="T24" fmla="*/ 145435 w 154"/>
                  <a:gd name="T25" fmla="*/ 15739 h 224"/>
                  <a:gd name="T26" fmla="*/ 141504 w 154"/>
                  <a:gd name="T27" fmla="*/ 15739 h 224"/>
                  <a:gd name="T28" fmla="*/ 133643 w 154"/>
                  <a:gd name="T29" fmla="*/ 21641 h 224"/>
                  <a:gd name="T30" fmla="*/ 133643 w 154"/>
                  <a:gd name="T31" fmla="*/ 72792 h 224"/>
                  <a:gd name="T32" fmla="*/ 96301 w 154"/>
                  <a:gd name="T33" fmla="*/ 123944 h 224"/>
                  <a:gd name="T34" fmla="*/ 115955 w 154"/>
                  <a:gd name="T35" fmla="*/ 165258 h 224"/>
                  <a:gd name="T36" fmla="*/ 0 w 154"/>
                  <a:gd name="T37" fmla="*/ 415112 h 224"/>
                  <a:gd name="T38" fmla="*/ 3931 w 154"/>
                  <a:gd name="T39" fmla="*/ 421014 h 224"/>
                  <a:gd name="T40" fmla="*/ 7861 w 154"/>
                  <a:gd name="T41" fmla="*/ 422982 h 224"/>
                  <a:gd name="T42" fmla="*/ 0 w 154"/>
                  <a:gd name="T43" fmla="*/ 440688 h 224"/>
                  <a:gd name="T44" fmla="*/ 9827 w 154"/>
                  <a:gd name="T45" fmla="*/ 424949 h 224"/>
                  <a:gd name="T46" fmla="*/ 15723 w 154"/>
                  <a:gd name="T47" fmla="*/ 426917 h 224"/>
                  <a:gd name="T48" fmla="*/ 21619 w 154"/>
                  <a:gd name="T49" fmla="*/ 424949 h 224"/>
                  <a:gd name="T50" fmla="*/ 92371 w 154"/>
                  <a:gd name="T51" fmla="*/ 267561 h 224"/>
                  <a:gd name="T52" fmla="*/ 151331 w 154"/>
                  <a:gd name="T53" fmla="*/ 285267 h 224"/>
                  <a:gd name="T54" fmla="*/ 210290 w 154"/>
                  <a:gd name="T55" fmla="*/ 267561 h 224"/>
                  <a:gd name="T56" fmla="*/ 281042 w 154"/>
                  <a:gd name="T57" fmla="*/ 424949 h 224"/>
                  <a:gd name="T58" fmla="*/ 286938 w 154"/>
                  <a:gd name="T59" fmla="*/ 426917 h 224"/>
                  <a:gd name="T60" fmla="*/ 292834 w 154"/>
                  <a:gd name="T61" fmla="*/ 424949 h 224"/>
                  <a:gd name="T62" fmla="*/ 302661 w 154"/>
                  <a:gd name="T63" fmla="*/ 440688 h 224"/>
                  <a:gd name="T64" fmla="*/ 294800 w 154"/>
                  <a:gd name="T65" fmla="*/ 422982 h 224"/>
                  <a:gd name="T66" fmla="*/ 151331 w 154"/>
                  <a:gd name="T67" fmla="*/ 90498 h 224"/>
                  <a:gd name="T68" fmla="*/ 184741 w 154"/>
                  <a:gd name="T69" fmla="*/ 123944 h 224"/>
                  <a:gd name="T70" fmla="*/ 151331 w 154"/>
                  <a:gd name="T71" fmla="*/ 157389 h 224"/>
                  <a:gd name="T72" fmla="*/ 117920 w 154"/>
                  <a:gd name="T73" fmla="*/ 123944 h 224"/>
                  <a:gd name="T74" fmla="*/ 151331 w 154"/>
                  <a:gd name="T75" fmla="*/ 90498 h 224"/>
                  <a:gd name="T76" fmla="*/ 151331 w 154"/>
                  <a:gd name="T77" fmla="*/ 269528 h 224"/>
                  <a:gd name="T78" fmla="*/ 100232 w 154"/>
                  <a:gd name="T79" fmla="*/ 253789 h 224"/>
                  <a:gd name="T80" fmla="*/ 135608 w 154"/>
                  <a:gd name="T81" fmla="*/ 177062 h 224"/>
                  <a:gd name="T82" fmla="*/ 151331 w 154"/>
                  <a:gd name="T83" fmla="*/ 179030 h 224"/>
                  <a:gd name="T84" fmla="*/ 167053 w 154"/>
                  <a:gd name="T85" fmla="*/ 177062 h 224"/>
                  <a:gd name="T86" fmla="*/ 202429 w 154"/>
                  <a:gd name="T87" fmla="*/ 253789 h 224"/>
                  <a:gd name="T88" fmla="*/ 151331 w 154"/>
                  <a:gd name="T89" fmla="*/ 269528 h 22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54" h="224">
                    <a:moveTo>
                      <a:pt x="150" y="215"/>
                    </a:moveTo>
                    <a:cubicBezTo>
                      <a:pt x="153" y="214"/>
                      <a:pt x="153" y="214"/>
                      <a:pt x="153" y="214"/>
                    </a:cubicBezTo>
                    <a:cubicBezTo>
                      <a:pt x="154" y="213"/>
                      <a:pt x="154" y="212"/>
                      <a:pt x="154" y="211"/>
                    </a:cubicBezTo>
                    <a:cubicBezTo>
                      <a:pt x="95" y="84"/>
                      <a:pt x="95" y="84"/>
                      <a:pt x="95" y="84"/>
                    </a:cubicBezTo>
                    <a:cubicBezTo>
                      <a:pt x="101" y="79"/>
                      <a:pt x="105" y="72"/>
                      <a:pt x="105" y="63"/>
                    </a:cubicBezTo>
                    <a:cubicBezTo>
                      <a:pt x="105" y="51"/>
                      <a:pt x="97" y="41"/>
                      <a:pt x="86" y="37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6" y="9"/>
                      <a:pt x="84" y="8"/>
                      <a:pt x="82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0" y="1"/>
                      <a:pt x="79" y="0"/>
                      <a:pt x="77" y="0"/>
                    </a:cubicBezTo>
                    <a:cubicBezTo>
                      <a:pt x="75" y="0"/>
                      <a:pt x="74" y="1"/>
                      <a:pt x="74" y="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2" y="8"/>
                      <a:pt x="72" y="8"/>
                      <a:pt x="72" y="8"/>
                    </a:cubicBezTo>
                    <a:cubicBezTo>
                      <a:pt x="70" y="8"/>
                      <a:pt x="68" y="9"/>
                      <a:pt x="68" y="11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57" y="41"/>
                      <a:pt x="49" y="51"/>
                      <a:pt x="49" y="63"/>
                    </a:cubicBezTo>
                    <a:cubicBezTo>
                      <a:pt x="49" y="72"/>
                      <a:pt x="53" y="79"/>
                      <a:pt x="59" y="84"/>
                    </a:cubicBezTo>
                    <a:cubicBezTo>
                      <a:pt x="0" y="211"/>
                      <a:pt x="0" y="211"/>
                      <a:pt x="0" y="211"/>
                    </a:cubicBezTo>
                    <a:cubicBezTo>
                      <a:pt x="0" y="212"/>
                      <a:pt x="0" y="213"/>
                      <a:pt x="2" y="214"/>
                    </a:cubicBezTo>
                    <a:cubicBezTo>
                      <a:pt x="4" y="215"/>
                      <a:pt x="4" y="215"/>
                      <a:pt x="4" y="215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5" y="216"/>
                      <a:pt x="5" y="216"/>
                      <a:pt x="5" y="216"/>
                    </a:cubicBezTo>
                    <a:cubicBezTo>
                      <a:pt x="8" y="217"/>
                      <a:pt x="8" y="217"/>
                      <a:pt x="8" y="217"/>
                    </a:cubicBezTo>
                    <a:cubicBezTo>
                      <a:pt x="9" y="217"/>
                      <a:pt x="10" y="217"/>
                      <a:pt x="11" y="216"/>
                    </a:cubicBezTo>
                    <a:cubicBezTo>
                      <a:pt x="47" y="136"/>
                      <a:pt x="47" y="136"/>
                      <a:pt x="47" y="136"/>
                    </a:cubicBezTo>
                    <a:cubicBezTo>
                      <a:pt x="56" y="142"/>
                      <a:pt x="66" y="145"/>
                      <a:pt x="77" y="145"/>
                    </a:cubicBezTo>
                    <a:cubicBezTo>
                      <a:pt x="88" y="145"/>
                      <a:pt x="98" y="142"/>
                      <a:pt x="107" y="136"/>
                    </a:cubicBezTo>
                    <a:cubicBezTo>
                      <a:pt x="143" y="216"/>
                      <a:pt x="143" y="216"/>
                      <a:pt x="143" y="216"/>
                    </a:cubicBezTo>
                    <a:cubicBezTo>
                      <a:pt x="144" y="217"/>
                      <a:pt x="145" y="217"/>
                      <a:pt x="146" y="217"/>
                    </a:cubicBezTo>
                    <a:cubicBezTo>
                      <a:pt x="149" y="216"/>
                      <a:pt x="149" y="216"/>
                      <a:pt x="149" y="216"/>
                    </a:cubicBezTo>
                    <a:cubicBezTo>
                      <a:pt x="154" y="224"/>
                      <a:pt x="154" y="224"/>
                      <a:pt x="154" y="224"/>
                    </a:cubicBezTo>
                    <a:lnTo>
                      <a:pt x="150" y="215"/>
                    </a:lnTo>
                    <a:close/>
                    <a:moveTo>
                      <a:pt x="77" y="46"/>
                    </a:moveTo>
                    <a:cubicBezTo>
                      <a:pt x="86" y="46"/>
                      <a:pt x="94" y="54"/>
                      <a:pt x="94" y="63"/>
                    </a:cubicBezTo>
                    <a:cubicBezTo>
                      <a:pt x="94" y="73"/>
                      <a:pt x="86" y="80"/>
                      <a:pt x="77" y="80"/>
                    </a:cubicBezTo>
                    <a:cubicBezTo>
                      <a:pt x="68" y="80"/>
                      <a:pt x="60" y="73"/>
                      <a:pt x="60" y="63"/>
                    </a:cubicBezTo>
                    <a:cubicBezTo>
                      <a:pt x="60" y="54"/>
                      <a:pt x="68" y="46"/>
                      <a:pt x="77" y="46"/>
                    </a:cubicBezTo>
                    <a:close/>
                    <a:moveTo>
                      <a:pt x="77" y="137"/>
                    </a:moveTo>
                    <a:cubicBezTo>
                      <a:pt x="67" y="137"/>
                      <a:pt x="58" y="134"/>
                      <a:pt x="51" y="129"/>
                    </a:cubicBezTo>
                    <a:cubicBezTo>
                      <a:pt x="69" y="90"/>
                      <a:pt x="69" y="90"/>
                      <a:pt x="69" y="90"/>
                    </a:cubicBezTo>
                    <a:cubicBezTo>
                      <a:pt x="71" y="90"/>
                      <a:pt x="74" y="91"/>
                      <a:pt x="77" y="91"/>
                    </a:cubicBezTo>
                    <a:cubicBezTo>
                      <a:pt x="80" y="91"/>
                      <a:pt x="83" y="90"/>
                      <a:pt x="85" y="90"/>
                    </a:cubicBezTo>
                    <a:cubicBezTo>
                      <a:pt x="103" y="129"/>
                      <a:pt x="103" y="129"/>
                      <a:pt x="103" y="129"/>
                    </a:cubicBezTo>
                    <a:cubicBezTo>
                      <a:pt x="96" y="134"/>
                      <a:pt x="87" y="137"/>
                      <a:pt x="77" y="1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Freeform 133">
                <a:extLst>
                  <a:ext uri="{FF2B5EF4-FFF2-40B4-BE49-F238E27FC236}">
                    <a16:creationId xmlns:a16="http://schemas.microsoft.com/office/drawing/2014/main" id="{011B739F-1B95-420A-BC20-8E40B5CDD2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61516" y="2614896"/>
                <a:ext cx="218681" cy="379158"/>
              </a:xfrm>
              <a:custGeom>
                <a:avLst/>
                <a:gdLst>
                  <a:gd name="T0" fmla="*/ 200950 w 111"/>
                  <a:gd name="T1" fmla="*/ 125731 h 193"/>
                  <a:gd name="T2" fmla="*/ 151698 w 111"/>
                  <a:gd name="T3" fmla="*/ 15716 h 193"/>
                  <a:gd name="T4" fmla="*/ 41372 w 111"/>
                  <a:gd name="T5" fmla="*/ 64830 h 193"/>
                  <a:gd name="T6" fmla="*/ 82744 w 111"/>
                  <a:gd name="T7" fmla="*/ 170916 h 193"/>
                  <a:gd name="T8" fmla="*/ 63043 w 111"/>
                  <a:gd name="T9" fmla="*/ 225923 h 193"/>
                  <a:gd name="T10" fmla="*/ 61073 w 111"/>
                  <a:gd name="T11" fmla="*/ 225923 h 193"/>
                  <a:gd name="T12" fmla="*/ 51223 w 111"/>
                  <a:gd name="T13" fmla="*/ 229852 h 193"/>
                  <a:gd name="T14" fmla="*/ 1970 w 111"/>
                  <a:gd name="T15" fmla="*/ 359513 h 193"/>
                  <a:gd name="T16" fmla="*/ 5910 w 111"/>
                  <a:gd name="T17" fmla="*/ 369335 h 193"/>
                  <a:gd name="T18" fmla="*/ 25611 w 111"/>
                  <a:gd name="T19" fmla="*/ 377193 h 193"/>
                  <a:gd name="T20" fmla="*/ 35462 w 111"/>
                  <a:gd name="T21" fmla="*/ 373264 h 193"/>
                  <a:gd name="T22" fmla="*/ 84714 w 111"/>
                  <a:gd name="T23" fmla="*/ 243604 h 193"/>
                  <a:gd name="T24" fmla="*/ 80774 w 111"/>
                  <a:gd name="T25" fmla="*/ 233781 h 193"/>
                  <a:gd name="T26" fmla="*/ 78804 w 111"/>
                  <a:gd name="T27" fmla="*/ 231817 h 193"/>
                  <a:gd name="T28" fmla="*/ 98505 w 111"/>
                  <a:gd name="T29" fmla="*/ 178774 h 193"/>
                  <a:gd name="T30" fmla="*/ 200950 w 111"/>
                  <a:gd name="T31" fmla="*/ 125731 h 193"/>
                  <a:gd name="T32" fmla="*/ 59103 w 111"/>
                  <a:gd name="T33" fmla="*/ 72688 h 193"/>
                  <a:gd name="T34" fmla="*/ 145787 w 111"/>
                  <a:gd name="T35" fmla="*/ 33397 h 193"/>
                  <a:gd name="T36" fmla="*/ 183219 w 111"/>
                  <a:gd name="T37" fmla="*/ 119838 h 193"/>
                  <a:gd name="T38" fmla="*/ 98505 w 111"/>
                  <a:gd name="T39" fmla="*/ 157164 h 193"/>
                  <a:gd name="T40" fmla="*/ 59103 w 111"/>
                  <a:gd name="T41" fmla="*/ 72688 h 19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11" h="193">
                    <a:moveTo>
                      <a:pt x="102" y="64"/>
                    </a:moveTo>
                    <a:cubicBezTo>
                      <a:pt x="111" y="42"/>
                      <a:pt x="99" y="17"/>
                      <a:pt x="77" y="8"/>
                    </a:cubicBezTo>
                    <a:cubicBezTo>
                      <a:pt x="54" y="0"/>
                      <a:pt x="30" y="11"/>
                      <a:pt x="21" y="33"/>
                    </a:cubicBezTo>
                    <a:cubicBezTo>
                      <a:pt x="13" y="54"/>
                      <a:pt x="23" y="78"/>
                      <a:pt x="42" y="87"/>
                    </a:cubicBezTo>
                    <a:cubicBezTo>
                      <a:pt x="32" y="115"/>
                      <a:pt x="32" y="115"/>
                      <a:pt x="32" y="115"/>
                    </a:cubicBezTo>
                    <a:cubicBezTo>
                      <a:pt x="31" y="115"/>
                      <a:pt x="31" y="115"/>
                      <a:pt x="31" y="115"/>
                    </a:cubicBezTo>
                    <a:cubicBezTo>
                      <a:pt x="29" y="114"/>
                      <a:pt x="26" y="115"/>
                      <a:pt x="26" y="117"/>
                    </a:cubicBezTo>
                    <a:cubicBezTo>
                      <a:pt x="1" y="183"/>
                      <a:pt x="1" y="183"/>
                      <a:pt x="1" y="183"/>
                    </a:cubicBezTo>
                    <a:cubicBezTo>
                      <a:pt x="0" y="185"/>
                      <a:pt x="1" y="188"/>
                      <a:pt x="3" y="188"/>
                    </a:cubicBezTo>
                    <a:cubicBezTo>
                      <a:pt x="13" y="192"/>
                      <a:pt x="13" y="192"/>
                      <a:pt x="13" y="192"/>
                    </a:cubicBezTo>
                    <a:cubicBezTo>
                      <a:pt x="15" y="193"/>
                      <a:pt x="17" y="192"/>
                      <a:pt x="18" y="190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4" y="122"/>
                      <a:pt x="43" y="120"/>
                      <a:pt x="41" y="119"/>
                    </a:cubicBezTo>
                    <a:cubicBezTo>
                      <a:pt x="40" y="118"/>
                      <a:pt x="40" y="118"/>
                      <a:pt x="40" y="118"/>
                    </a:cubicBezTo>
                    <a:cubicBezTo>
                      <a:pt x="50" y="91"/>
                      <a:pt x="50" y="91"/>
                      <a:pt x="50" y="91"/>
                    </a:cubicBezTo>
                    <a:cubicBezTo>
                      <a:pt x="72" y="96"/>
                      <a:pt x="94" y="85"/>
                      <a:pt x="102" y="64"/>
                    </a:cubicBezTo>
                    <a:close/>
                    <a:moveTo>
                      <a:pt x="30" y="37"/>
                    </a:moveTo>
                    <a:cubicBezTo>
                      <a:pt x="36" y="19"/>
                      <a:pt x="56" y="10"/>
                      <a:pt x="74" y="17"/>
                    </a:cubicBezTo>
                    <a:cubicBezTo>
                      <a:pt x="91" y="24"/>
                      <a:pt x="100" y="43"/>
                      <a:pt x="93" y="61"/>
                    </a:cubicBezTo>
                    <a:cubicBezTo>
                      <a:pt x="87" y="78"/>
                      <a:pt x="67" y="87"/>
                      <a:pt x="50" y="80"/>
                    </a:cubicBezTo>
                    <a:cubicBezTo>
                      <a:pt x="32" y="74"/>
                      <a:pt x="23" y="54"/>
                      <a:pt x="30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6" name="Group 101">
                <a:extLst>
                  <a:ext uri="{FF2B5EF4-FFF2-40B4-BE49-F238E27FC236}">
                    <a16:creationId xmlns:a16="http://schemas.microsoft.com/office/drawing/2014/main" id="{AE0363FC-EDFE-4E11-81E1-8835E7740F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9253" y="5728815"/>
                <a:ext cx="560422" cy="467296"/>
                <a:chOff x="6329253" y="5728815"/>
                <a:chExt cx="560422" cy="467296"/>
              </a:xfrm>
            </p:grpSpPr>
            <p:sp>
              <p:nvSpPr>
                <p:cNvPr id="97" name="Freeform 134">
                  <a:extLst>
                    <a:ext uri="{FF2B5EF4-FFF2-40B4-BE49-F238E27FC236}">
                      <a16:creationId xmlns:a16="http://schemas.microsoft.com/office/drawing/2014/main" id="{0B3CAB7E-13A7-4C6A-850F-5D07BFA562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9253" y="5728815"/>
                  <a:ext cx="560422" cy="442351"/>
                </a:xfrm>
                <a:custGeom>
                  <a:avLst/>
                  <a:gdLst>
                    <a:gd name="T0" fmla="*/ 0 w 674"/>
                    <a:gd name="T1" fmla="*/ 275222 h 532"/>
                    <a:gd name="T2" fmla="*/ 560422 w 674"/>
                    <a:gd name="T3" fmla="*/ 0 h 532"/>
                    <a:gd name="T4" fmla="*/ 271065 w 674"/>
                    <a:gd name="T5" fmla="*/ 442351 h 532"/>
                    <a:gd name="T6" fmla="*/ 194568 w 674"/>
                    <a:gd name="T7" fmla="*/ 294346 h 532"/>
                    <a:gd name="T8" fmla="*/ 523005 w 674"/>
                    <a:gd name="T9" fmla="*/ 29102 h 532"/>
                    <a:gd name="T10" fmla="*/ 178770 w 674"/>
                    <a:gd name="T11" fmla="*/ 279380 h 532"/>
                    <a:gd name="T12" fmla="*/ 0 w 674"/>
                    <a:gd name="T13" fmla="*/ 275222 h 5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74" h="532">
                      <a:moveTo>
                        <a:pt x="0" y="331"/>
                      </a:moveTo>
                      <a:lnTo>
                        <a:pt x="674" y="0"/>
                      </a:lnTo>
                      <a:lnTo>
                        <a:pt x="326" y="532"/>
                      </a:lnTo>
                      <a:lnTo>
                        <a:pt x="234" y="354"/>
                      </a:lnTo>
                      <a:lnTo>
                        <a:pt x="629" y="35"/>
                      </a:lnTo>
                      <a:lnTo>
                        <a:pt x="215" y="336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" name="Freeform 135">
                  <a:extLst>
                    <a:ext uri="{FF2B5EF4-FFF2-40B4-BE49-F238E27FC236}">
                      <a16:creationId xmlns:a16="http://schemas.microsoft.com/office/drawing/2014/main" id="{28F3EF67-0FC3-48F6-85BA-02F0C423E6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99707" y="6038960"/>
                  <a:ext cx="57373" cy="157151"/>
                </a:xfrm>
                <a:custGeom>
                  <a:avLst/>
                  <a:gdLst>
                    <a:gd name="T0" fmla="*/ 0 w 29"/>
                    <a:gd name="T1" fmla="*/ 3929 h 80"/>
                    <a:gd name="T2" fmla="*/ 35611 w 29"/>
                    <a:gd name="T3" fmla="*/ 149293 h 80"/>
                    <a:gd name="T4" fmla="*/ 57373 w 29"/>
                    <a:gd name="T5" fmla="*/ 66789 h 80"/>
                    <a:gd name="T6" fmla="*/ 19784 w 29"/>
                    <a:gd name="T7" fmla="*/ 0 h 80"/>
                    <a:gd name="T8" fmla="*/ 0 w 29"/>
                    <a:gd name="T9" fmla="*/ 3929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" h="80">
                      <a:moveTo>
                        <a:pt x="0" y="2"/>
                      </a:moveTo>
                      <a:cubicBezTo>
                        <a:pt x="0" y="2"/>
                        <a:pt x="18" y="80"/>
                        <a:pt x="18" y="76"/>
                      </a:cubicBezTo>
                      <a:cubicBezTo>
                        <a:pt x="18" y="71"/>
                        <a:pt x="29" y="34"/>
                        <a:pt x="29" y="34"/>
                      </a:cubicBezTo>
                      <a:cubicBezTo>
                        <a:pt x="10" y="0"/>
                        <a:pt x="10" y="0"/>
                        <a:pt x="10" y="0"/>
                      </a:cubicBez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207B0780-0863-4C7B-9719-119B6A7E8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77" y="1791750"/>
              <a:ext cx="77617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r>
                <a:rPr lang="id-ID" altLang="zh-CN" sz="6000" dirty="0" err="1">
                  <a:solidFill>
                    <a:schemeClr val="bg1"/>
                  </a:solidFill>
                  <a:latin typeface="Modern Pictograms" charset="0"/>
                </a:rPr>
                <a:t>w</a:t>
              </a:r>
              <a:endParaRPr lang="en-US" altLang="zh-CN" sz="60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62C21791-19EF-45C4-83E2-A26B0CC69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053" y="5491867"/>
              <a:ext cx="77938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r>
                <a:rPr lang="id-ID" altLang="zh-CN" sz="4800">
                  <a:solidFill>
                    <a:schemeClr val="bg1"/>
                  </a:solidFill>
                  <a:latin typeface="Modern Pictograms" charset="0"/>
                </a:rPr>
                <a:t>a</a:t>
              </a:r>
              <a:endParaRPr lang="en-US" altLang="zh-CN" sz="48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1817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82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7C341-D3C4-41B2-BBA8-A14FE9BB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" y="94402"/>
            <a:ext cx="9253701" cy="88979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知识回顾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D9FEB4-D918-4B24-A5C5-0B3E948EA805}"/>
              </a:ext>
            </a:extLst>
          </p:cNvPr>
          <p:cNvSpPr txBox="1"/>
          <p:nvPr/>
        </p:nvSpPr>
        <p:spPr>
          <a:xfrm>
            <a:off x="1457598" y="1329804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盒子模型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优化后的盒子模型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标签属性：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width  height  margin padding border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36A12B6-6041-4CE2-B1E7-1AB41BA68032}"/>
              </a:ext>
            </a:extLst>
          </p:cNvPr>
          <p:cNvCxnSpPr>
            <a:cxnSpLocks/>
          </p:cNvCxnSpPr>
          <p:nvPr/>
        </p:nvCxnSpPr>
        <p:spPr>
          <a:xfrm>
            <a:off x="881534" y="969764"/>
            <a:ext cx="7920880" cy="0"/>
          </a:xfrm>
          <a:prstGeom prst="line">
            <a:avLst/>
          </a:prstGeom>
          <a:ln w="38100">
            <a:headEnd type="oval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8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7C341-D3C4-41B2-BBA8-A14FE9BB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" y="126207"/>
            <a:ext cx="9253701" cy="88979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课程导入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E0A72A-119E-44A5-9AB4-32F740DDB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821" y="1159809"/>
            <a:ext cx="4320480" cy="30934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2DC3BA-08E5-4AD9-85BA-BB13536734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2"/>
          <a:stretch/>
        </p:blipFill>
        <p:spPr>
          <a:xfrm>
            <a:off x="456585" y="1139760"/>
            <a:ext cx="4731236" cy="3096344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B1C4DF4-D299-489F-A887-6749683157D5}"/>
              </a:ext>
            </a:extLst>
          </p:cNvPr>
          <p:cNvCxnSpPr>
            <a:cxnSpLocks/>
          </p:cNvCxnSpPr>
          <p:nvPr/>
        </p:nvCxnSpPr>
        <p:spPr>
          <a:xfrm>
            <a:off x="881534" y="969764"/>
            <a:ext cx="7920880" cy="0"/>
          </a:xfrm>
          <a:prstGeom prst="line">
            <a:avLst/>
          </a:prstGeom>
          <a:ln w="38100">
            <a:headEnd type="oval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04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BD5463-8679-4E68-BA3E-86E508F79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301" y="-948"/>
            <a:ext cx="10602614" cy="6442372"/>
          </a:xfrm>
          <a:prstGeom prst="rect">
            <a:avLst/>
          </a:prstGeom>
          <a:ln>
            <a:noFill/>
          </a:ln>
          <a:effectLst>
            <a:softEdge rad="11938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文本框 1"/>
          <p:cNvSpPr txBox="1"/>
          <p:nvPr/>
        </p:nvSpPr>
        <p:spPr>
          <a:xfrm>
            <a:off x="1025550" y="1113780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构建电商页面骨架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7558" y="3922092"/>
            <a:ext cx="856895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讲师： 邓列妍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6585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094" y="393700"/>
            <a:ext cx="5904656" cy="3067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      课程目标</a:t>
            </a:r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endParaRPr kumimoji="1" lang="en-US" altLang="zh-CN" sz="1100" dirty="0">
              <a:latin typeface="微软雅黑"/>
              <a:ea typeface="微软雅黑"/>
              <a:cs typeface="微软雅黑"/>
            </a:endParaRPr>
          </a:p>
          <a:p>
            <a:pPr algn="ctr">
              <a:lnSpc>
                <a:spcPct val="150000"/>
              </a:lnSpc>
            </a:pP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                                       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网页结构的提炼（了解）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               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页面布局模式（掌握）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              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搭建页面骨架（掌握）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366B0A0A-CFE6-4018-A47A-856DF4CA8B29}"/>
              </a:ext>
            </a:extLst>
          </p:cNvPr>
          <p:cNvSpPr/>
          <p:nvPr/>
        </p:nvSpPr>
        <p:spPr>
          <a:xfrm>
            <a:off x="1241573" y="1657815"/>
            <a:ext cx="745665" cy="412647"/>
          </a:xfrm>
          <a:prstGeom prst="parallelogram">
            <a:avLst>
              <a:gd name="adj" fmla="val 0"/>
            </a:avLst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锐字巅峰粗黑简1.0" panose="02000500000000000000" pitchFamily="2" charset="-122"/>
                <a:ea typeface="锐字巅峰粗黑简1.0" panose="02000500000000000000" pitchFamily="2" charset="-122"/>
                <a:cs typeface="+mn-cs"/>
              </a:rPr>
              <a:t>01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锐字巅峰粗黑简1.0" panose="02000500000000000000" pitchFamily="2" charset="-122"/>
              <a:ea typeface="锐字巅峰粗黑简1.0" panose="02000500000000000000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FD21AF-6C56-40DB-91F0-4577112E94D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9057" y="681732"/>
            <a:ext cx="3965861" cy="3843493"/>
          </a:xfrm>
          <a:prstGeom prst="rect">
            <a:avLst/>
          </a:prstGeom>
        </p:spPr>
      </p:pic>
      <p:sp>
        <p:nvSpPr>
          <p:cNvPr id="6" name="平行四边形 5">
            <a:extLst>
              <a:ext uri="{FF2B5EF4-FFF2-40B4-BE49-F238E27FC236}">
                <a16:creationId xmlns:a16="http://schemas.microsoft.com/office/drawing/2014/main" id="{B40BF7ED-A7EA-471A-89F1-7BC2279CAAFC}"/>
              </a:ext>
            </a:extLst>
          </p:cNvPr>
          <p:cNvSpPr/>
          <p:nvPr/>
        </p:nvSpPr>
        <p:spPr>
          <a:xfrm>
            <a:off x="1241574" y="2861373"/>
            <a:ext cx="745665" cy="412647"/>
          </a:xfrm>
          <a:prstGeom prst="parallelogram">
            <a:avLst>
              <a:gd name="adj" fmla="val 0"/>
            </a:avLst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锐字巅峰粗黑简1.0" panose="02000500000000000000" pitchFamily="2" charset="-122"/>
                <a:ea typeface="锐字巅峰粗黑简1.0" panose="02000500000000000000" pitchFamily="2" charset="-122"/>
                <a:cs typeface="+mn-cs"/>
              </a:rPr>
              <a:t>03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锐字巅峰粗黑简1.0" panose="02000500000000000000" pitchFamily="2" charset="-122"/>
              <a:ea typeface="锐字巅峰粗黑简1.0" panose="02000500000000000000" pitchFamily="2" charset="-122"/>
              <a:cs typeface="+mn-cs"/>
            </a:endParaRPr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15DFE43F-05D9-4869-9740-FBE5EFF46A1E}"/>
              </a:ext>
            </a:extLst>
          </p:cNvPr>
          <p:cNvSpPr/>
          <p:nvPr/>
        </p:nvSpPr>
        <p:spPr>
          <a:xfrm>
            <a:off x="1241574" y="2259594"/>
            <a:ext cx="745665" cy="412647"/>
          </a:xfrm>
          <a:prstGeom prst="parallelogram">
            <a:avLst>
              <a:gd name="adj" fmla="val 0"/>
            </a:avLst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锐字巅峰粗黑简1.0" panose="02000500000000000000" pitchFamily="2" charset="-122"/>
                <a:ea typeface="锐字巅峰粗黑简1.0" panose="02000500000000000000" pitchFamily="2" charset="-122"/>
                <a:cs typeface="+mn-cs"/>
              </a:rPr>
              <a:t>02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锐字巅峰粗黑简1.0" panose="02000500000000000000" pitchFamily="2" charset="-122"/>
              <a:ea typeface="锐字巅峰粗黑简1.0" panose="02000500000000000000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183F19E-2250-4915-8BC4-AA2F60A56A04}"/>
              </a:ext>
            </a:extLst>
          </p:cNvPr>
          <p:cNvCxnSpPr>
            <a:cxnSpLocks/>
          </p:cNvCxnSpPr>
          <p:nvPr/>
        </p:nvCxnSpPr>
        <p:spPr>
          <a:xfrm>
            <a:off x="1241573" y="1041772"/>
            <a:ext cx="4459077" cy="0"/>
          </a:xfrm>
          <a:prstGeom prst="line">
            <a:avLst/>
          </a:prstGeom>
          <a:ln w="38100">
            <a:headEnd type="oval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3502" y="969764"/>
            <a:ext cx="5184576" cy="286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      目录</a:t>
            </a:r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  <a:p>
            <a:pPr algn="ctr">
              <a:lnSpc>
                <a:spcPct val="150000"/>
              </a:lnSpc>
            </a:pPr>
            <a:endParaRPr kumimoji="1" lang="en-US" altLang="zh-CN" sz="105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050" dirty="0">
                <a:latin typeface="微软雅黑"/>
                <a:ea typeface="微软雅黑"/>
                <a:cs typeface="微软雅黑"/>
              </a:rPr>
              <a:t>                                       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网页结构的提炼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               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页面布局模式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              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搭建页面骨架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366B0A0A-CFE6-4018-A47A-856DF4CA8B29}"/>
              </a:ext>
            </a:extLst>
          </p:cNvPr>
          <p:cNvSpPr/>
          <p:nvPr/>
        </p:nvSpPr>
        <p:spPr>
          <a:xfrm>
            <a:off x="1241573" y="2052591"/>
            <a:ext cx="745665" cy="412647"/>
          </a:xfrm>
          <a:prstGeom prst="parallelogram">
            <a:avLst>
              <a:gd name="adj" fmla="val 0"/>
            </a:avLst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锐字巅峰粗黑简1.0" panose="02000500000000000000" pitchFamily="2" charset="-122"/>
                <a:ea typeface="锐字巅峰粗黑简1.0" panose="02000500000000000000" pitchFamily="2" charset="-122"/>
                <a:cs typeface="+mn-cs"/>
              </a:rPr>
              <a:t>01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锐字巅峰粗黑简1.0" panose="02000500000000000000" pitchFamily="2" charset="-122"/>
              <a:ea typeface="锐字巅峰粗黑简1.0" panose="02000500000000000000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FD21AF-6C56-40DB-91F0-4577112E94D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0650" y="732623"/>
            <a:ext cx="3965861" cy="3843493"/>
          </a:xfrm>
          <a:prstGeom prst="rect">
            <a:avLst/>
          </a:prstGeom>
        </p:spPr>
      </p:pic>
      <p:sp>
        <p:nvSpPr>
          <p:cNvPr id="6" name="平行四边形 5">
            <a:extLst>
              <a:ext uri="{FF2B5EF4-FFF2-40B4-BE49-F238E27FC236}">
                <a16:creationId xmlns:a16="http://schemas.microsoft.com/office/drawing/2014/main" id="{B40BF7ED-A7EA-471A-89F1-7BC2279CAAFC}"/>
              </a:ext>
            </a:extLst>
          </p:cNvPr>
          <p:cNvSpPr/>
          <p:nvPr/>
        </p:nvSpPr>
        <p:spPr>
          <a:xfrm>
            <a:off x="1241574" y="3256149"/>
            <a:ext cx="745665" cy="412647"/>
          </a:xfrm>
          <a:prstGeom prst="parallelogram">
            <a:avLst>
              <a:gd name="adj" fmla="val 0"/>
            </a:avLst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锐字巅峰粗黑简1.0" panose="02000500000000000000" pitchFamily="2" charset="-122"/>
                <a:ea typeface="锐字巅峰粗黑简1.0" panose="02000500000000000000" pitchFamily="2" charset="-122"/>
                <a:cs typeface="+mn-cs"/>
              </a:rPr>
              <a:t>03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锐字巅峰粗黑简1.0" panose="02000500000000000000" pitchFamily="2" charset="-122"/>
              <a:ea typeface="锐字巅峰粗黑简1.0" panose="02000500000000000000" pitchFamily="2" charset="-122"/>
              <a:cs typeface="+mn-cs"/>
            </a:endParaRPr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15DFE43F-05D9-4869-9740-FBE5EFF46A1E}"/>
              </a:ext>
            </a:extLst>
          </p:cNvPr>
          <p:cNvSpPr/>
          <p:nvPr/>
        </p:nvSpPr>
        <p:spPr>
          <a:xfrm>
            <a:off x="1241574" y="2654370"/>
            <a:ext cx="745665" cy="412647"/>
          </a:xfrm>
          <a:prstGeom prst="parallelogram">
            <a:avLst>
              <a:gd name="adj" fmla="val 0"/>
            </a:avLst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锐字巅峰粗黑简1.0" panose="02000500000000000000" pitchFamily="2" charset="-122"/>
                <a:ea typeface="锐字巅峰粗黑简1.0" panose="02000500000000000000" pitchFamily="2" charset="-122"/>
                <a:cs typeface="+mn-cs"/>
              </a:rPr>
              <a:t>02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锐字巅峰粗黑简1.0" panose="02000500000000000000" pitchFamily="2" charset="-122"/>
              <a:ea typeface="锐字巅峰粗黑简1.0" panose="02000500000000000000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183F19E-2250-4915-8BC4-AA2F60A56A04}"/>
              </a:ext>
            </a:extLst>
          </p:cNvPr>
          <p:cNvCxnSpPr>
            <a:cxnSpLocks/>
          </p:cNvCxnSpPr>
          <p:nvPr/>
        </p:nvCxnSpPr>
        <p:spPr>
          <a:xfrm>
            <a:off x="1241573" y="1617836"/>
            <a:ext cx="3024336" cy="0"/>
          </a:xfrm>
          <a:prstGeom prst="line">
            <a:avLst/>
          </a:prstGeom>
          <a:ln w="38100">
            <a:headEnd type="oval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37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C3834B5-C001-40B4-B35A-1938CD3A68E8}"/>
              </a:ext>
            </a:extLst>
          </p:cNvPr>
          <p:cNvCxnSpPr>
            <a:cxnSpLocks/>
          </p:cNvCxnSpPr>
          <p:nvPr/>
        </p:nvCxnSpPr>
        <p:spPr>
          <a:xfrm>
            <a:off x="881534" y="969764"/>
            <a:ext cx="7920880" cy="0"/>
          </a:xfrm>
          <a:prstGeom prst="line">
            <a:avLst/>
          </a:prstGeom>
          <a:ln w="38100">
            <a:headEnd type="oval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CAD2FEE-432A-427F-84BF-5859943726A4}"/>
              </a:ext>
            </a:extLst>
          </p:cNvPr>
          <p:cNvSpPr txBox="1"/>
          <p:nvPr/>
        </p:nvSpPr>
        <p:spPr>
          <a:xfrm>
            <a:off x="881534" y="374536"/>
            <a:ext cx="676875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一、网页结构的概念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858B8B-DB63-45A1-BD5A-0713AB4AEAB2}"/>
              </a:ext>
            </a:extLst>
          </p:cNvPr>
          <p:cNvSpPr txBox="1"/>
          <p:nvPr/>
        </p:nvSpPr>
        <p:spPr>
          <a:xfrm>
            <a:off x="1241574" y="1473820"/>
            <a:ext cx="7004207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网页结构即网页内容的布局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。创建网页结构实际上就是对网页内容的布局进行规划，网页结构的创建是页面优化的重要环节之一，会直接影响页面的用户体验及相关性，而且还在一定程度上影响网站的整体结构及页面被收录的数量。</a:t>
            </a:r>
          </a:p>
        </p:txBody>
      </p:sp>
    </p:spTree>
    <p:extLst>
      <p:ext uri="{BB962C8B-B14F-4D97-AF65-F5344CB8AC3E}">
        <p14:creationId xmlns:p14="http://schemas.microsoft.com/office/powerpoint/2010/main" val="240202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C3834B5-C001-40B4-B35A-1938CD3A68E8}"/>
              </a:ext>
            </a:extLst>
          </p:cNvPr>
          <p:cNvCxnSpPr>
            <a:cxnSpLocks/>
          </p:cNvCxnSpPr>
          <p:nvPr/>
        </p:nvCxnSpPr>
        <p:spPr>
          <a:xfrm>
            <a:off x="881534" y="969764"/>
            <a:ext cx="7920880" cy="0"/>
          </a:xfrm>
          <a:prstGeom prst="line">
            <a:avLst/>
          </a:prstGeom>
          <a:ln w="38100">
            <a:headEnd type="oval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CAD2FEE-432A-427F-84BF-5859943726A4}"/>
              </a:ext>
            </a:extLst>
          </p:cNvPr>
          <p:cNvSpPr txBox="1"/>
          <p:nvPr/>
        </p:nvSpPr>
        <p:spPr>
          <a:xfrm>
            <a:off x="881534" y="374536"/>
            <a:ext cx="676875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一、网页结构的概念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858B8B-DB63-45A1-BD5A-0713AB4AEAB2}"/>
              </a:ext>
            </a:extLst>
          </p:cNvPr>
          <p:cNvSpPr txBox="1"/>
          <p:nvPr/>
        </p:nvSpPr>
        <p:spPr>
          <a:xfrm>
            <a:off x="1241574" y="1473820"/>
            <a:ext cx="700420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网页结构一般由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导航栏，栏目，正文内容三大元素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</a:p>
        </p:txBody>
      </p:sp>
    </p:spTree>
    <p:extLst>
      <p:ext uri="{BB962C8B-B14F-4D97-AF65-F5344CB8AC3E}">
        <p14:creationId xmlns:p14="http://schemas.microsoft.com/office/powerpoint/2010/main" val="281604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C3834B5-C001-40B4-B35A-1938CD3A68E8}"/>
              </a:ext>
            </a:extLst>
          </p:cNvPr>
          <p:cNvCxnSpPr>
            <a:cxnSpLocks/>
          </p:cNvCxnSpPr>
          <p:nvPr/>
        </p:nvCxnSpPr>
        <p:spPr>
          <a:xfrm>
            <a:off x="881534" y="969764"/>
            <a:ext cx="7920880" cy="0"/>
          </a:xfrm>
          <a:prstGeom prst="line">
            <a:avLst/>
          </a:prstGeom>
          <a:ln w="38100">
            <a:headEnd type="oval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CAD2FEE-432A-427F-84BF-5859943726A4}"/>
              </a:ext>
            </a:extLst>
          </p:cNvPr>
          <p:cNvSpPr txBox="1"/>
          <p:nvPr/>
        </p:nvSpPr>
        <p:spPr>
          <a:xfrm>
            <a:off x="881534" y="374536"/>
            <a:ext cx="676875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一、网页结构的提炼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8" name="图片 17">
            <a:hlinkClick r:id="rId2"/>
            <a:extLst>
              <a:ext uri="{FF2B5EF4-FFF2-40B4-BE49-F238E27FC236}">
                <a16:creationId xmlns:a16="http://schemas.microsoft.com/office/drawing/2014/main" id="{83F1E050-CCA5-4F00-8F58-F90A163421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21"/>
          <a:stretch/>
        </p:blipFill>
        <p:spPr>
          <a:xfrm>
            <a:off x="1385590" y="1098263"/>
            <a:ext cx="6368290" cy="41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7324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</TotalTime>
  <Words>429</Words>
  <Application>Microsoft Office PowerPoint</Application>
  <PresentationFormat>自定义</PresentationFormat>
  <Paragraphs>71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Modern Pictograms</vt:lpstr>
      <vt:lpstr>锐字巅峰粗黑简1.0</vt:lpstr>
      <vt:lpstr>宋体</vt:lpstr>
      <vt:lpstr>微软雅黑</vt:lpstr>
      <vt:lpstr>微软雅黑 Light</vt:lpstr>
      <vt:lpstr>Arial</vt:lpstr>
      <vt:lpstr>Calibri</vt:lpstr>
      <vt:lpstr>Wingdings</vt:lpstr>
      <vt:lpstr>自定义设计方案</vt:lpstr>
      <vt:lpstr>PowerPoint 演示文稿</vt:lpstr>
      <vt:lpstr>知识回顾</vt:lpstr>
      <vt:lpstr>课程导入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282342236@qq.com</cp:lastModifiedBy>
  <cp:revision>121</cp:revision>
  <dcterms:created xsi:type="dcterms:W3CDTF">2016-04-25T01:13:00Z</dcterms:created>
  <dcterms:modified xsi:type="dcterms:W3CDTF">2018-03-21T08:47:31Z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