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28"/>
  </p:notesMasterIdLst>
  <p:sldIdLst>
    <p:sldId id="264" r:id="rId3"/>
    <p:sldId id="266" r:id="rId4"/>
    <p:sldId id="283" r:id="rId5"/>
    <p:sldId id="284" r:id="rId6"/>
    <p:sldId id="267" r:id="rId7"/>
    <p:sldId id="28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86" r:id="rId18"/>
    <p:sldId id="277" r:id="rId19"/>
    <p:sldId id="278" r:id="rId20"/>
    <p:sldId id="287" r:id="rId21"/>
    <p:sldId id="279" r:id="rId22"/>
    <p:sldId id="280" r:id="rId23"/>
    <p:sldId id="288" r:id="rId24"/>
    <p:sldId id="281" r:id="rId25"/>
    <p:sldId id="282" r:id="rId26"/>
    <p:sldId id="262" r:id="rId27"/>
  </p:sldIdLst>
  <p:sldSz cx="9593263" cy="5395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0" userDrawn="1">
          <p15:clr>
            <a:srgbClr val="A4A3A4"/>
          </p15:clr>
        </p15:guide>
        <p15:guide id="2" pos="302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倩倩" initials="Wq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DCDFF"/>
    <a:srgbClr val="9BD9FF"/>
    <a:srgbClr val="8A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64" y="56"/>
      </p:cViewPr>
      <p:guideLst>
        <p:guide orient="horz" pos="1700"/>
        <p:guide pos="30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FEC91-376F-4B3F-A168-65C97BFAF66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8F52-921D-4B5E-90E1-89DF6F6F5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23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63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41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402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0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9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8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79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6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121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58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06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3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9904" y="1676400"/>
            <a:ext cx="8153456" cy="1155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8322" y="3057525"/>
            <a:ext cx="6716619" cy="13795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0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1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1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2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3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3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64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7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7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5598" y="215900"/>
            <a:ext cx="2158224" cy="4603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443" y="215900"/>
            <a:ext cx="6333660" cy="4603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72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158" y="883082"/>
            <a:ext cx="7194947" cy="1878577"/>
          </a:xfrm>
        </p:spPr>
        <p:txBody>
          <a:bodyPr anchor="b"/>
          <a:lstStyle>
            <a:lvl1pPr algn="ctr">
              <a:defRPr sz="47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158" y="2834104"/>
            <a:ext cx="7194947" cy="1302763"/>
          </a:xfrm>
        </p:spPr>
        <p:txBody>
          <a:bodyPr/>
          <a:lstStyle>
            <a:lvl1pPr marL="0" indent="0" algn="ctr">
              <a:buNone/>
              <a:defRPr sz="1888"/>
            </a:lvl1pPr>
            <a:lvl2pPr marL="359725" indent="0" algn="ctr">
              <a:buNone/>
              <a:defRPr sz="1574"/>
            </a:lvl2pPr>
            <a:lvl3pPr marL="719450" indent="0" algn="ctr">
              <a:buNone/>
              <a:defRPr sz="1416"/>
            </a:lvl3pPr>
            <a:lvl4pPr marL="1079175" indent="0" algn="ctr">
              <a:buNone/>
              <a:defRPr sz="1259"/>
            </a:lvl4pPr>
            <a:lvl5pPr marL="1438900" indent="0" algn="ctr">
              <a:buNone/>
              <a:defRPr sz="1259"/>
            </a:lvl5pPr>
            <a:lvl6pPr marL="1798625" indent="0" algn="ctr">
              <a:buNone/>
              <a:defRPr sz="1259"/>
            </a:lvl6pPr>
            <a:lvl7pPr marL="2158350" indent="0" algn="ctr">
              <a:buNone/>
              <a:defRPr sz="1259"/>
            </a:lvl7pPr>
            <a:lvl8pPr marL="2518075" indent="0" algn="ctr">
              <a:buNone/>
              <a:defRPr sz="1259"/>
            </a:lvl8pPr>
            <a:lvl9pPr marL="2877800" indent="0" algn="ctr">
              <a:buNone/>
              <a:defRPr sz="1259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7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452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541" y="1345232"/>
            <a:ext cx="8274189" cy="2244550"/>
          </a:xfrm>
        </p:spPr>
        <p:txBody>
          <a:bodyPr anchor="b"/>
          <a:lstStyle>
            <a:lvl1pPr>
              <a:defRPr sz="47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541" y="3611016"/>
            <a:ext cx="8274189" cy="1180356"/>
          </a:xfrm>
        </p:spPr>
        <p:txBody>
          <a:bodyPr/>
          <a:lstStyle>
            <a:lvl1pPr marL="0" indent="0">
              <a:buNone/>
              <a:defRPr sz="1888">
                <a:solidFill>
                  <a:schemeClr val="tx1">
                    <a:tint val="75000"/>
                  </a:schemeClr>
                </a:solidFill>
              </a:defRPr>
            </a:lvl1pPr>
            <a:lvl2pPr marL="359725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2pPr>
            <a:lvl3pPr marL="719450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3pPr>
            <a:lvl4pPr marL="107917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4pPr>
            <a:lvl5pPr marL="1438900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5pPr>
            <a:lvl6pPr marL="179862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6pPr>
            <a:lvl7pPr marL="2158350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7pPr>
            <a:lvl8pPr marL="251807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8pPr>
            <a:lvl9pPr marL="2877800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033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537" y="1436412"/>
            <a:ext cx="4077137" cy="34236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589" y="1436412"/>
            <a:ext cx="4077137" cy="34236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11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7" y="287283"/>
            <a:ext cx="8274189" cy="1042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787" y="1322748"/>
            <a:ext cx="4058400" cy="648259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725" indent="0">
              <a:buNone/>
              <a:defRPr sz="1574" b="1"/>
            </a:lvl2pPr>
            <a:lvl3pPr marL="719450" indent="0">
              <a:buNone/>
              <a:defRPr sz="1416" b="1"/>
            </a:lvl3pPr>
            <a:lvl4pPr marL="1079175" indent="0">
              <a:buNone/>
              <a:defRPr sz="1259" b="1"/>
            </a:lvl4pPr>
            <a:lvl5pPr marL="1438900" indent="0">
              <a:buNone/>
              <a:defRPr sz="1259" b="1"/>
            </a:lvl5pPr>
            <a:lvl6pPr marL="1798625" indent="0">
              <a:buNone/>
              <a:defRPr sz="1259" b="1"/>
            </a:lvl6pPr>
            <a:lvl7pPr marL="2158350" indent="0">
              <a:buNone/>
              <a:defRPr sz="1259" b="1"/>
            </a:lvl7pPr>
            <a:lvl8pPr marL="2518075" indent="0">
              <a:buNone/>
              <a:defRPr sz="1259" b="1"/>
            </a:lvl8pPr>
            <a:lvl9pPr marL="2877800" indent="0">
              <a:buNone/>
              <a:defRPr sz="125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87" y="1971007"/>
            <a:ext cx="4058400" cy="28990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6590" y="1322748"/>
            <a:ext cx="4078386" cy="648259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725" indent="0">
              <a:buNone/>
              <a:defRPr sz="1574" b="1"/>
            </a:lvl2pPr>
            <a:lvl3pPr marL="719450" indent="0">
              <a:buNone/>
              <a:defRPr sz="1416" b="1"/>
            </a:lvl3pPr>
            <a:lvl4pPr marL="1079175" indent="0">
              <a:buNone/>
              <a:defRPr sz="1259" b="1"/>
            </a:lvl4pPr>
            <a:lvl5pPr marL="1438900" indent="0">
              <a:buNone/>
              <a:defRPr sz="1259" b="1"/>
            </a:lvl5pPr>
            <a:lvl6pPr marL="1798625" indent="0">
              <a:buNone/>
              <a:defRPr sz="1259" b="1"/>
            </a:lvl6pPr>
            <a:lvl7pPr marL="2158350" indent="0">
              <a:buNone/>
              <a:defRPr sz="1259" b="1"/>
            </a:lvl7pPr>
            <a:lvl8pPr marL="2518075" indent="0">
              <a:buNone/>
              <a:defRPr sz="1259" b="1"/>
            </a:lvl8pPr>
            <a:lvl9pPr marL="2877800" indent="0">
              <a:buNone/>
              <a:defRPr sz="125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6590" y="1971007"/>
            <a:ext cx="4078386" cy="28990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4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05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01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7" y="359728"/>
            <a:ext cx="3094077" cy="1259046"/>
          </a:xfrm>
        </p:spPr>
        <p:txBody>
          <a:bodyPr anchor="b"/>
          <a:lstStyle>
            <a:lvl1pPr>
              <a:defRPr sz="25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8386" y="776912"/>
            <a:ext cx="4856589" cy="3834596"/>
          </a:xfrm>
        </p:spPr>
        <p:txBody>
          <a:bodyPr/>
          <a:lstStyle>
            <a:lvl1pPr>
              <a:defRPr sz="2518"/>
            </a:lvl1pPr>
            <a:lvl2pPr>
              <a:defRPr sz="2203"/>
            </a:lvl2pPr>
            <a:lvl3pPr>
              <a:defRPr sz="1888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787" y="1618774"/>
            <a:ext cx="3094077" cy="2998979"/>
          </a:xfrm>
        </p:spPr>
        <p:txBody>
          <a:bodyPr/>
          <a:lstStyle>
            <a:lvl1pPr marL="0" indent="0">
              <a:buNone/>
              <a:defRPr sz="1259"/>
            </a:lvl1pPr>
            <a:lvl2pPr marL="359725" indent="0">
              <a:buNone/>
              <a:defRPr sz="1102"/>
            </a:lvl2pPr>
            <a:lvl3pPr marL="719450" indent="0">
              <a:buNone/>
              <a:defRPr sz="944"/>
            </a:lvl3pPr>
            <a:lvl4pPr marL="1079175" indent="0">
              <a:buNone/>
              <a:defRPr sz="787"/>
            </a:lvl4pPr>
            <a:lvl5pPr marL="1438900" indent="0">
              <a:buNone/>
              <a:defRPr sz="787"/>
            </a:lvl5pPr>
            <a:lvl6pPr marL="1798625" indent="0">
              <a:buNone/>
              <a:defRPr sz="787"/>
            </a:lvl6pPr>
            <a:lvl7pPr marL="2158350" indent="0">
              <a:buNone/>
              <a:defRPr sz="787"/>
            </a:lvl7pPr>
            <a:lvl8pPr marL="2518075" indent="0">
              <a:buNone/>
              <a:defRPr sz="787"/>
            </a:lvl8pPr>
            <a:lvl9pPr marL="2877800" indent="0">
              <a:buNone/>
              <a:defRPr sz="78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6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695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7" y="359728"/>
            <a:ext cx="3094077" cy="1259046"/>
          </a:xfrm>
        </p:spPr>
        <p:txBody>
          <a:bodyPr anchor="b"/>
          <a:lstStyle>
            <a:lvl1pPr>
              <a:defRPr sz="25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78386" y="776912"/>
            <a:ext cx="4856589" cy="3834596"/>
          </a:xfrm>
        </p:spPr>
        <p:txBody>
          <a:bodyPr anchor="t"/>
          <a:lstStyle>
            <a:lvl1pPr marL="0" indent="0">
              <a:buNone/>
              <a:defRPr sz="2518"/>
            </a:lvl1pPr>
            <a:lvl2pPr marL="359725" indent="0">
              <a:buNone/>
              <a:defRPr sz="2203"/>
            </a:lvl2pPr>
            <a:lvl3pPr marL="719450" indent="0">
              <a:buNone/>
              <a:defRPr sz="1888"/>
            </a:lvl3pPr>
            <a:lvl4pPr marL="1079175" indent="0">
              <a:buNone/>
              <a:defRPr sz="1574"/>
            </a:lvl4pPr>
            <a:lvl5pPr marL="1438900" indent="0">
              <a:buNone/>
              <a:defRPr sz="1574"/>
            </a:lvl5pPr>
            <a:lvl6pPr marL="1798625" indent="0">
              <a:buNone/>
              <a:defRPr sz="1574"/>
            </a:lvl6pPr>
            <a:lvl7pPr marL="2158350" indent="0">
              <a:buNone/>
              <a:defRPr sz="1574"/>
            </a:lvl7pPr>
            <a:lvl8pPr marL="2518075" indent="0">
              <a:buNone/>
              <a:defRPr sz="1574"/>
            </a:lvl8pPr>
            <a:lvl9pPr marL="2877800" indent="0">
              <a:buNone/>
              <a:defRPr sz="15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787" y="1618774"/>
            <a:ext cx="3094077" cy="2998979"/>
          </a:xfrm>
        </p:spPr>
        <p:txBody>
          <a:bodyPr/>
          <a:lstStyle>
            <a:lvl1pPr marL="0" indent="0">
              <a:buNone/>
              <a:defRPr sz="1259"/>
            </a:lvl1pPr>
            <a:lvl2pPr marL="359725" indent="0">
              <a:buNone/>
              <a:defRPr sz="1102"/>
            </a:lvl2pPr>
            <a:lvl3pPr marL="719450" indent="0">
              <a:buNone/>
              <a:defRPr sz="944"/>
            </a:lvl3pPr>
            <a:lvl4pPr marL="1079175" indent="0">
              <a:buNone/>
              <a:defRPr sz="787"/>
            </a:lvl4pPr>
            <a:lvl5pPr marL="1438900" indent="0">
              <a:buNone/>
              <a:defRPr sz="787"/>
            </a:lvl5pPr>
            <a:lvl6pPr marL="1798625" indent="0">
              <a:buNone/>
              <a:defRPr sz="787"/>
            </a:lvl6pPr>
            <a:lvl7pPr marL="2158350" indent="0">
              <a:buNone/>
              <a:defRPr sz="787"/>
            </a:lvl7pPr>
            <a:lvl8pPr marL="2518075" indent="0">
              <a:buNone/>
              <a:defRPr sz="787"/>
            </a:lvl8pPr>
            <a:lvl9pPr marL="2877800" indent="0">
              <a:buNone/>
              <a:defRPr sz="78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35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788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5179" y="287282"/>
            <a:ext cx="2068547" cy="45727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537" y="287282"/>
            <a:ext cx="6085726" cy="45727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7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498" y="3467102"/>
            <a:ext cx="8153456" cy="1071563"/>
          </a:xfrm>
        </p:spPr>
        <p:txBody>
          <a:bodyPr anchor="t"/>
          <a:lstStyle>
            <a:lvl1pPr algn="l">
              <a:defRPr sz="280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8498" y="2287588"/>
            <a:ext cx="8153456" cy="1179512"/>
          </a:xfrm>
        </p:spPr>
        <p:txBody>
          <a:bodyPr anchor="b"/>
          <a:lstStyle>
            <a:lvl1pPr marL="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1pPr>
            <a:lvl2pPr marL="320612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2pPr>
            <a:lvl3pPr marL="641223" indent="0">
              <a:buNone/>
              <a:defRPr sz="1122">
                <a:solidFill>
                  <a:schemeClr val="tx1">
                    <a:tint val="75000"/>
                  </a:schemeClr>
                </a:solidFill>
              </a:defRPr>
            </a:lvl3pPr>
            <a:lvl4pPr marL="961835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4pPr>
            <a:lvl5pPr marL="1282446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5pPr>
            <a:lvl6pPr marL="1603058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6pPr>
            <a:lvl7pPr marL="1923669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7pPr>
            <a:lvl8pPr marL="2244281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8pPr>
            <a:lvl9pPr marL="2564892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5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442" y="1258888"/>
            <a:ext cx="4245201" cy="3560762"/>
          </a:xfrm>
        </p:spPr>
        <p:txBody>
          <a:bodyPr/>
          <a:lstStyle>
            <a:lvl1pPr>
              <a:defRPr sz="1964"/>
            </a:lvl1pPr>
            <a:lvl2pPr>
              <a:defRPr sz="1683"/>
            </a:lvl2pPr>
            <a:lvl3pPr>
              <a:defRPr sz="1403"/>
            </a:lvl3pPr>
            <a:lvl4pPr>
              <a:defRPr sz="1262"/>
            </a:lvl4pPr>
            <a:lvl5pPr>
              <a:defRPr sz="1262"/>
            </a:lvl5pPr>
            <a:lvl6pPr>
              <a:defRPr sz="1262"/>
            </a:lvl6pPr>
            <a:lvl7pPr>
              <a:defRPr sz="1262"/>
            </a:lvl7pPr>
            <a:lvl8pPr>
              <a:defRPr sz="1262"/>
            </a:lvl8pPr>
            <a:lvl9pPr>
              <a:defRPr sz="12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7139" y="1258888"/>
            <a:ext cx="4246684" cy="3560762"/>
          </a:xfrm>
        </p:spPr>
        <p:txBody>
          <a:bodyPr/>
          <a:lstStyle>
            <a:lvl1pPr>
              <a:defRPr sz="1964"/>
            </a:lvl1pPr>
            <a:lvl2pPr>
              <a:defRPr sz="1683"/>
            </a:lvl2pPr>
            <a:lvl3pPr>
              <a:defRPr sz="1403"/>
            </a:lvl3pPr>
            <a:lvl4pPr>
              <a:defRPr sz="1262"/>
            </a:lvl4pPr>
            <a:lvl5pPr>
              <a:defRPr sz="1262"/>
            </a:lvl5pPr>
            <a:lvl6pPr>
              <a:defRPr sz="1262"/>
            </a:lvl6pPr>
            <a:lvl7pPr>
              <a:defRPr sz="1262"/>
            </a:lvl7pPr>
            <a:lvl8pPr>
              <a:defRPr sz="1262"/>
            </a:lvl8pPr>
            <a:lvl9pPr>
              <a:defRPr sz="12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57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9441" y="1208091"/>
            <a:ext cx="4239263" cy="503237"/>
          </a:xfrm>
        </p:spPr>
        <p:txBody>
          <a:bodyPr anchor="b"/>
          <a:lstStyle>
            <a:lvl1pPr marL="0" indent="0">
              <a:buNone/>
              <a:defRPr sz="1683" b="1"/>
            </a:lvl1pPr>
            <a:lvl2pPr marL="320612" indent="0">
              <a:buNone/>
              <a:defRPr sz="1403" b="1"/>
            </a:lvl2pPr>
            <a:lvl3pPr marL="641223" indent="0">
              <a:buNone/>
              <a:defRPr sz="1262" b="1"/>
            </a:lvl3pPr>
            <a:lvl4pPr marL="961835" indent="0">
              <a:buNone/>
              <a:defRPr sz="1122" b="1"/>
            </a:lvl4pPr>
            <a:lvl5pPr marL="1282446" indent="0">
              <a:buNone/>
              <a:defRPr sz="1122" b="1"/>
            </a:lvl5pPr>
            <a:lvl6pPr marL="1603058" indent="0">
              <a:buNone/>
              <a:defRPr sz="1122" b="1"/>
            </a:lvl6pPr>
            <a:lvl7pPr marL="1923669" indent="0">
              <a:buNone/>
              <a:defRPr sz="1122" b="1"/>
            </a:lvl7pPr>
            <a:lvl8pPr marL="2244281" indent="0">
              <a:buNone/>
              <a:defRPr sz="1122" b="1"/>
            </a:lvl8pPr>
            <a:lvl9pPr marL="2564892" indent="0">
              <a:buNone/>
              <a:defRPr sz="11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441" y="1711328"/>
            <a:ext cx="4239263" cy="3108325"/>
          </a:xfrm>
        </p:spPr>
        <p:txBody>
          <a:bodyPr/>
          <a:lstStyle>
            <a:lvl1pPr>
              <a:defRPr sz="1683"/>
            </a:lvl1pPr>
            <a:lvl2pPr>
              <a:defRPr sz="1403"/>
            </a:lvl2pPr>
            <a:lvl3pPr>
              <a:defRPr sz="1262"/>
            </a:lvl3pPr>
            <a:lvl4pPr>
              <a:defRPr sz="1122"/>
            </a:lvl4pPr>
            <a:lvl5pPr>
              <a:defRPr sz="1122"/>
            </a:lvl5pPr>
            <a:lvl6pPr>
              <a:defRPr sz="1122"/>
            </a:lvl6pPr>
            <a:lvl7pPr>
              <a:defRPr sz="1122"/>
            </a:lvl7pPr>
            <a:lvl8pPr>
              <a:defRPr sz="1122"/>
            </a:lvl8pPr>
            <a:lvl9pPr>
              <a:defRPr sz="11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73077" y="1208091"/>
            <a:ext cx="4240747" cy="503237"/>
          </a:xfrm>
        </p:spPr>
        <p:txBody>
          <a:bodyPr anchor="b"/>
          <a:lstStyle>
            <a:lvl1pPr marL="0" indent="0">
              <a:buNone/>
              <a:defRPr sz="1683" b="1"/>
            </a:lvl1pPr>
            <a:lvl2pPr marL="320612" indent="0">
              <a:buNone/>
              <a:defRPr sz="1403" b="1"/>
            </a:lvl2pPr>
            <a:lvl3pPr marL="641223" indent="0">
              <a:buNone/>
              <a:defRPr sz="1262" b="1"/>
            </a:lvl3pPr>
            <a:lvl4pPr marL="961835" indent="0">
              <a:buNone/>
              <a:defRPr sz="1122" b="1"/>
            </a:lvl4pPr>
            <a:lvl5pPr marL="1282446" indent="0">
              <a:buNone/>
              <a:defRPr sz="1122" b="1"/>
            </a:lvl5pPr>
            <a:lvl6pPr marL="1603058" indent="0">
              <a:buNone/>
              <a:defRPr sz="1122" b="1"/>
            </a:lvl6pPr>
            <a:lvl7pPr marL="1923669" indent="0">
              <a:buNone/>
              <a:defRPr sz="1122" b="1"/>
            </a:lvl7pPr>
            <a:lvl8pPr marL="2244281" indent="0">
              <a:buNone/>
              <a:defRPr sz="1122" b="1"/>
            </a:lvl8pPr>
            <a:lvl9pPr marL="2564892" indent="0">
              <a:buNone/>
              <a:defRPr sz="11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73077" y="1711328"/>
            <a:ext cx="4240747" cy="3108325"/>
          </a:xfrm>
        </p:spPr>
        <p:txBody>
          <a:bodyPr/>
          <a:lstStyle>
            <a:lvl1pPr>
              <a:defRPr sz="1683"/>
            </a:lvl1pPr>
            <a:lvl2pPr>
              <a:defRPr sz="1403"/>
            </a:lvl2pPr>
            <a:lvl3pPr>
              <a:defRPr sz="1262"/>
            </a:lvl3pPr>
            <a:lvl4pPr>
              <a:defRPr sz="1122"/>
            </a:lvl4pPr>
            <a:lvl5pPr>
              <a:defRPr sz="1122"/>
            </a:lvl5pPr>
            <a:lvl6pPr>
              <a:defRPr sz="1122"/>
            </a:lvl6pPr>
            <a:lvl7pPr>
              <a:defRPr sz="1122"/>
            </a:lvl7pPr>
            <a:lvl8pPr>
              <a:defRPr sz="1122"/>
            </a:lvl8pPr>
            <a:lvl9pPr>
              <a:defRPr sz="11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51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0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9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442" y="214313"/>
            <a:ext cx="3155698" cy="914400"/>
          </a:xfrm>
        </p:spPr>
        <p:txBody>
          <a:bodyPr anchor="b"/>
          <a:lstStyle>
            <a:lvl1pPr algn="l">
              <a:defRPr sz="1403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0919" y="214316"/>
            <a:ext cx="5362905" cy="4605337"/>
          </a:xfrm>
        </p:spPr>
        <p:txBody>
          <a:bodyPr/>
          <a:lstStyle>
            <a:lvl1pPr>
              <a:defRPr sz="2244"/>
            </a:lvl1pPr>
            <a:lvl2pPr>
              <a:defRPr sz="1964"/>
            </a:lvl2pPr>
            <a:lvl3pPr>
              <a:defRPr sz="1683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9442" y="1128716"/>
            <a:ext cx="3155698" cy="3690937"/>
          </a:xfrm>
        </p:spPr>
        <p:txBody>
          <a:bodyPr/>
          <a:lstStyle>
            <a:lvl1pPr marL="0" indent="0">
              <a:buNone/>
              <a:defRPr sz="982"/>
            </a:lvl1pPr>
            <a:lvl2pPr marL="320612" indent="0">
              <a:buNone/>
              <a:defRPr sz="841"/>
            </a:lvl2pPr>
            <a:lvl3pPr marL="641223" indent="0">
              <a:buNone/>
              <a:defRPr sz="701"/>
            </a:lvl3pPr>
            <a:lvl4pPr marL="961835" indent="0">
              <a:buNone/>
              <a:defRPr sz="631"/>
            </a:lvl4pPr>
            <a:lvl5pPr marL="1282446" indent="0">
              <a:buNone/>
              <a:defRPr sz="631"/>
            </a:lvl5pPr>
            <a:lvl6pPr marL="1603058" indent="0">
              <a:buNone/>
              <a:defRPr sz="631"/>
            </a:lvl6pPr>
            <a:lvl7pPr marL="1923669" indent="0">
              <a:buNone/>
              <a:defRPr sz="631"/>
            </a:lvl7pPr>
            <a:lvl8pPr marL="2244281" indent="0">
              <a:buNone/>
              <a:defRPr sz="631"/>
            </a:lvl8pPr>
            <a:lvl9pPr marL="2564892" indent="0">
              <a:buNone/>
              <a:defRPr sz="6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0654" y="3776666"/>
            <a:ext cx="5756254" cy="446087"/>
          </a:xfrm>
        </p:spPr>
        <p:txBody>
          <a:bodyPr anchor="b"/>
          <a:lstStyle>
            <a:lvl1pPr algn="l">
              <a:defRPr sz="1403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80654" y="482603"/>
            <a:ext cx="5756254" cy="3236913"/>
          </a:xfrm>
        </p:spPr>
        <p:txBody>
          <a:bodyPr/>
          <a:lstStyle>
            <a:lvl1pPr marL="0" indent="0">
              <a:buNone/>
              <a:defRPr sz="2244"/>
            </a:lvl1pPr>
            <a:lvl2pPr marL="320612" indent="0">
              <a:buNone/>
              <a:defRPr sz="1964"/>
            </a:lvl2pPr>
            <a:lvl3pPr marL="641223" indent="0">
              <a:buNone/>
              <a:defRPr sz="1683"/>
            </a:lvl3pPr>
            <a:lvl4pPr marL="961835" indent="0">
              <a:buNone/>
              <a:defRPr sz="1403"/>
            </a:lvl4pPr>
            <a:lvl5pPr marL="1282446" indent="0">
              <a:buNone/>
              <a:defRPr sz="1403"/>
            </a:lvl5pPr>
            <a:lvl6pPr marL="1603058" indent="0">
              <a:buNone/>
              <a:defRPr sz="1403"/>
            </a:lvl6pPr>
            <a:lvl7pPr marL="1923669" indent="0">
              <a:buNone/>
              <a:defRPr sz="1403"/>
            </a:lvl7pPr>
            <a:lvl8pPr marL="2244281" indent="0">
              <a:buNone/>
              <a:defRPr sz="1403"/>
            </a:lvl8pPr>
            <a:lvl9pPr marL="2564892" indent="0">
              <a:buNone/>
              <a:defRPr sz="1403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80654" y="4222753"/>
            <a:ext cx="5756254" cy="633413"/>
          </a:xfrm>
        </p:spPr>
        <p:txBody>
          <a:bodyPr/>
          <a:lstStyle>
            <a:lvl1pPr marL="0" indent="0">
              <a:buNone/>
              <a:defRPr sz="982"/>
            </a:lvl1pPr>
            <a:lvl2pPr marL="320612" indent="0">
              <a:buNone/>
              <a:defRPr sz="841"/>
            </a:lvl2pPr>
            <a:lvl3pPr marL="641223" indent="0">
              <a:buNone/>
              <a:defRPr sz="701"/>
            </a:lvl3pPr>
            <a:lvl4pPr marL="961835" indent="0">
              <a:buNone/>
              <a:defRPr sz="631"/>
            </a:lvl4pPr>
            <a:lvl5pPr marL="1282446" indent="0">
              <a:buNone/>
              <a:defRPr sz="631"/>
            </a:lvl5pPr>
            <a:lvl6pPr marL="1603058" indent="0">
              <a:buNone/>
              <a:defRPr sz="631"/>
            </a:lvl6pPr>
            <a:lvl7pPr marL="1923669" indent="0">
              <a:buNone/>
              <a:defRPr sz="631"/>
            </a:lvl7pPr>
            <a:lvl8pPr marL="2244281" indent="0">
              <a:buNone/>
              <a:defRPr sz="631"/>
            </a:lvl8pPr>
            <a:lvl9pPr marL="2564892" indent="0">
              <a:buNone/>
              <a:defRPr sz="6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4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9441" y="215903"/>
            <a:ext cx="8634381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9441" y="1258888"/>
            <a:ext cx="8634381" cy="35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9442" y="5000625"/>
            <a:ext cx="2238378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77415" y="5000625"/>
            <a:ext cx="3038436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75444" y="5000625"/>
            <a:ext cx="2238378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0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41223" rtl="0" eaLnBrk="1" latinLnBrk="0" hangingPunct="1">
        <a:spcBef>
          <a:spcPct val="0"/>
        </a:spcBef>
        <a:buNone/>
        <a:defRPr sz="3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459" indent="-240459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44" kern="1200">
          <a:solidFill>
            <a:schemeClr val="tx1"/>
          </a:solidFill>
          <a:latin typeface="+mn-lt"/>
          <a:ea typeface="+mn-ea"/>
          <a:cs typeface="+mn-cs"/>
        </a:defRPr>
      </a:lvl1pPr>
      <a:lvl2pPr marL="520994" indent="-200382" algn="l" defTabSz="641223" rtl="0" eaLnBrk="1" latinLnBrk="0" hangingPunct="1">
        <a:spcBef>
          <a:spcPct val="20000"/>
        </a:spcBef>
        <a:buFont typeface="Arial" panose="020B0604020202020204" pitchFamily="34" charset="0"/>
        <a:buChar char="–"/>
        <a:defRPr sz="1964" kern="1200">
          <a:solidFill>
            <a:schemeClr val="tx1"/>
          </a:solidFill>
          <a:latin typeface="+mn-lt"/>
          <a:ea typeface="+mn-ea"/>
          <a:cs typeface="+mn-cs"/>
        </a:defRPr>
      </a:lvl2pPr>
      <a:lvl3pPr marL="801529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83" kern="1200">
          <a:solidFill>
            <a:schemeClr val="tx1"/>
          </a:solidFill>
          <a:latin typeface="+mn-lt"/>
          <a:ea typeface="+mn-ea"/>
          <a:cs typeface="+mn-cs"/>
        </a:defRPr>
      </a:lvl3pPr>
      <a:lvl4pPr marL="1122140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3" kern="1200">
          <a:solidFill>
            <a:schemeClr val="tx1"/>
          </a:solidFill>
          <a:latin typeface="+mn-lt"/>
          <a:ea typeface="+mn-ea"/>
          <a:cs typeface="+mn-cs"/>
        </a:defRPr>
      </a:lvl4pPr>
      <a:lvl5pPr marL="1442752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»"/>
        <a:defRPr sz="1403" kern="1200">
          <a:solidFill>
            <a:schemeClr val="tx1"/>
          </a:solidFill>
          <a:latin typeface="+mn-lt"/>
          <a:ea typeface="+mn-ea"/>
          <a:cs typeface="+mn-cs"/>
        </a:defRPr>
      </a:lvl5pPr>
      <a:lvl6pPr marL="1763363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6pPr>
      <a:lvl7pPr marL="2083975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7pPr>
      <a:lvl8pPr marL="2404586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8pPr>
      <a:lvl9pPr marL="2725198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1pPr>
      <a:lvl2pPr marL="320612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41223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3pPr>
      <a:lvl4pPr marL="961835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282446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603058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1923669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244281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564892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9537" y="287283"/>
            <a:ext cx="8274189" cy="104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537" y="1436412"/>
            <a:ext cx="8274189" cy="342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9537" y="5001213"/>
            <a:ext cx="2158484" cy="287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7769" y="5001213"/>
            <a:ext cx="3237726" cy="287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5242" y="5001213"/>
            <a:ext cx="2158484" cy="287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7850104" y="5002212"/>
            <a:ext cx="1524868" cy="22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 userDrawn="1"/>
        </p:nvCxnSpPr>
        <p:spPr>
          <a:xfrm>
            <a:off x="7773869" y="5002212"/>
            <a:ext cx="0" cy="228666"/>
          </a:xfrm>
          <a:prstGeom prst="line">
            <a:avLst/>
          </a:prstGeom>
          <a:ln w="28575">
            <a:solidFill>
              <a:srgbClr val="7DC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715447" y="5002214"/>
            <a:ext cx="0" cy="2286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9450" rtl="0" eaLnBrk="1" latinLnBrk="0" hangingPunct="1">
        <a:lnSpc>
          <a:spcPct val="90000"/>
        </a:lnSpc>
        <a:spcBef>
          <a:spcPct val="0"/>
        </a:spcBef>
        <a:buNone/>
        <a:defRPr sz="34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862" indent="-179862" algn="l" defTabSz="719450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3" kern="1200">
          <a:solidFill>
            <a:schemeClr val="tx1"/>
          </a:solidFill>
          <a:latin typeface="+mn-lt"/>
          <a:ea typeface="+mn-ea"/>
          <a:cs typeface="+mn-cs"/>
        </a:defRPr>
      </a:lvl1pPr>
      <a:lvl2pPr marL="539587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888" kern="1200">
          <a:solidFill>
            <a:schemeClr val="tx1"/>
          </a:solidFill>
          <a:latin typeface="+mn-lt"/>
          <a:ea typeface="+mn-ea"/>
          <a:cs typeface="+mn-cs"/>
        </a:defRPr>
      </a:lvl2pPr>
      <a:lvl3pPr marL="899312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574" kern="1200">
          <a:solidFill>
            <a:schemeClr val="tx1"/>
          </a:solidFill>
          <a:latin typeface="+mn-lt"/>
          <a:ea typeface="+mn-ea"/>
          <a:cs typeface="+mn-cs"/>
        </a:defRPr>
      </a:lvl3pPr>
      <a:lvl4pPr marL="1259037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618762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978487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338212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697937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3057662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1pPr>
      <a:lvl2pPr marL="359725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2pPr>
      <a:lvl3pPr marL="71945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3pPr>
      <a:lvl4pPr marL="1079175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43890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798625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15835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518075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287780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76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5725"/>
              </p:ext>
            </p:extLst>
          </p:nvPr>
        </p:nvGraphicFramePr>
        <p:xfrm>
          <a:off x="908199" y="1617836"/>
          <a:ext cx="5880650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0">
                  <a:extLst>
                    <a:ext uri="{9D8B030D-6E8A-4147-A177-3AD203B41FA5}">
                      <a16:colId xmlns:a16="http://schemas.microsoft.com/office/drawing/2014/main" val="3715012853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列表元素的增加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9631C9-6989-4E63-B33B-BE2BA6DC4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58065"/>
              </p:ext>
            </p:extLst>
          </p:nvPr>
        </p:nvGraphicFramePr>
        <p:xfrm>
          <a:off x="7708490" y="1617836"/>
          <a:ext cx="965506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506">
                  <a:extLst>
                    <a:ext uri="{9D8B030D-6E8A-4147-A177-3AD203B41FA5}">
                      <a16:colId xmlns:a16="http://schemas.microsoft.com/office/drawing/2014/main" val="2438728893"/>
                    </a:ext>
                  </a:extLst>
                </a:gridCol>
              </a:tblGrid>
              <a:tr h="3372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87230"/>
                  </a:ext>
                </a:extLst>
              </a:tr>
              <a:tr h="337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531757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E94F82-47D4-4355-9D63-6FB9B7D6BC08}"/>
              </a:ext>
            </a:extLst>
          </p:cNvPr>
          <p:cNvCxnSpPr/>
          <p:nvPr/>
        </p:nvCxnSpPr>
        <p:spPr>
          <a:xfrm flipH="1">
            <a:off x="6884863" y="1938153"/>
            <a:ext cx="75161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箭头: 下弧形 11">
            <a:extLst>
              <a:ext uri="{FF2B5EF4-FFF2-40B4-BE49-F238E27FC236}">
                <a16:creationId xmlns:a16="http://schemas.microsoft.com/office/drawing/2014/main" id="{C8296158-D27D-4C45-9CD9-AF691ACA7761}"/>
              </a:ext>
            </a:extLst>
          </p:cNvPr>
          <p:cNvSpPr/>
          <p:nvPr/>
        </p:nvSpPr>
        <p:spPr>
          <a:xfrm rot="10800000">
            <a:off x="5516711" y="962932"/>
            <a:ext cx="2736304" cy="48881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924E1D-8DBF-43F0-BD0C-E122BD14FA38}"/>
              </a:ext>
            </a:extLst>
          </p:cNvPr>
          <p:cNvSpPr txBox="1"/>
          <p:nvPr/>
        </p:nvSpPr>
        <p:spPr>
          <a:xfrm>
            <a:off x="908199" y="2553940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使用列表对象的 </a:t>
            </a:r>
            <a:r>
              <a:rPr lang="en-US" altLang="zh-CN" sz="1600" dirty="0"/>
              <a:t>append() </a:t>
            </a:r>
            <a:r>
              <a:rPr lang="zh-CN" altLang="en-US" sz="1600" dirty="0"/>
              <a:t>方法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使用列表对象的 </a:t>
            </a:r>
            <a:r>
              <a:rPr lang="en-US" altLang="zh-CN" sz="1600" dirty="0"/>
              <a:t>insert() </a:t>
            </a:r>
            <a:r>
              <a:rPr lang="zh-CN" altLang="en-US" sz="1600" dirty="0"/>
              <a:t>方法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使用列表对象的 </a:t>
            </a:r>
            <a:r>
              <a:rPr lang="en-US" altLang="zh-CN" sz="1600" dirty="0"/>
              <a:t>extend() </a:t>
            </a:r>
            <a:r>
              <a:rPr lang="zh-CN" altLang="en-US" sz="1600" dirty="0"/>
              <a:t>方法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使用 “</a:t>
            </a:r>
            <a:r>
              <a:rPr lang="en-US" altLang="zh-CN" sz="1600" dirty="0"/>
              <a:t>+</a:t>
            </a:r>
            <a:r>
              <a:rPr lang="zh-CN" altLang="en-US" sz="1600" dirty="0"/>
              <a:t>” 运算法</a:t>
            </a:r>
            <a:endParaRPr lang="en-US" altLang="zh-CN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C1248B-EFAD-4F00-87F5-A800EFC3680B}"/>
              </a:ext>
            </a:extLst>
          </p:cNvPr>
          <p:cNvSpPr txBox="1"/>
          <p:nvPr/>
        </p:nvSpPr>
        <p:spPr>
          <a:xfrm>
            <a:off x="980207" y="428213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Warning:  </a:t>
            </a:r>
            <a:r>
              <a:rPr lang="zh-CN" altLang="en-US" b="1" i="1" dirty="0">
                <a:solidFill>
                  <a:srgbClr val="FF0000"/>
                </a:solidFill>
              </a:rPr>
              <a:t>建议使用 </a:t>
            </a:r>
            <a:r>
              <a:rPr lang="en-US" altLang="zh-CN" b="1" i="1" dirty="0">
                <a:solidFill>
                  <a:srgbClr val="FF0000"/>
                </a:solidFill>
              </a:rPr>
              <a:t>append() </a:t>
            </a:r>
            <a:r>
              <a:rPr lang="zh-CN" altLang="en-US" b="1" i="1" dirty="0">
                <a:solidFill>
                  <a:srgbClr val="FF0000"/>
                </a:solidFill>
              </a:rPr>
              <a:t>方法，尽量少使用 </a:t>
            </a:r>
            <a:r>
              <a:rPr lang="en-US" altLang="zh-CN" b="1" i="1" dirty="0">
                <a:solidFill>
                  <a:srgbClr val="FF0000"/>
                </a:solidFill>
              </a:rPr>
              <a:t>insert() </a:t>
            </a:r>
            <a:r>
              <a:rPr lang="zh-CN" altLang="en-US" b="1" i="1" dirty="0">
                <a:solidFill>
                  <a:srgbClr val="FF000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58997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66960"/>
              </p:ext>
            </p:extLst>
          </p:nvPr>
        </p:nvGraphicFramePr>
        <p:xfrm>
          <a:off x="1246188" y="1618949"/>
          <a:ext cx="7056780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0">
                  <a:extLst>
                    <a:ext uri="{9D8B030D-6E8A-4147-A177-3AD203B41FA5}">
                      <a16:colId xmlns:a16="http://schemas.microsoft.com/office/drawing/2014/main" val="3715012853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列表元素的删除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乘号 2">
            <a:extLst>
              <a:ext uri="{FF2B5EF4-FFF2-40B4-BE49-F238E27FC236}">
                <a16:creationId xmlns:a16="http://schemas.microsoft.com/office/drawing/2014/main" id="{86123E01-8A47-456F-A10A-1E8278E18DA3}"/>
              </a:ext>
            </a:extLst>
          </p:cNvPr>
          <p:cNvSpPr/>
          <p:nvPr/>
        </p:nvSpPr>
        <p:spPr>
          <a:xfrm>
            <a:off x="5660727" y="1355985"/>
            <a:ext cx="1750247" cy="1200329"/>
          </a:xfrm>
          <a:prstGeom prst="mathMultiply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>
            <a:extLst>
              <a:ext uri="{FF2B5EF4-FFF2-40B4-BE49-F238E27FC236}">
                <a16:creationId xmlns:a16="http://schemas.microsoft.com/office/drawing/2014/main" id="{80197EBF-FFC3-4824-9065-FA4F222E3363}"/>
              </a:ext>
            </a:extLst>
          </p:cNvPr>
          <p:cNvSpPr/>
          <p:nvPr/>
        </p:nvSpPr>
        <p:spPr>
          <a:xfrm>
            <a:off x="6812851" y="1355985"/>
            <a:ext cx="1750247" cy="1200329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EB4FF6-B254-498A-BC00-758C5838B059}"/>
              </a:ext>
            </a:extLst>
          </p:cNvPr>
          <p:cNvSpPr txBox="1"/>
          <p:nvPr/>
        </p:nvSpPr>
        <p:spPr>
          <a:xfrm>
            <a:off x="908199" y="248193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zh-CN" sz="1600" dirty="0"/>
              <a:t>使用</a:t>
            </a:r>
            <a:r>
              <a:rPr lang="en-US" altLang="zh-CN" sz="1600" dirty="0"/>
              <a:t> </a:t>
            </a:r>
            <a:r>
              <a:rPr lang="zh-CN" altLang="zh-CN" sz="1600" dirty="0"/>
              <a:t>del</a:t>
            </a:r>
            <a:r>
              <a:rPr lang="en-US" altLang="zh-CN" sz="1600" dirty="0"/>
              <a:t> </a:t>
            </a:r>
            <a:r>
              <a:rPr lang="zh-CN" altLang="zh-CN" sz="1600" dirty="0"/>
              <a:t>命令删除列表中的指定位置上的元素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zh-CN" sz="1600" dirty="0"/>
              <a:t>使用列表的</a:t>
            </a:r>
            <a:r>
              <a:rPr lang="en-US" altLang="zh-CN" sz="1600" dirty="0"/>
              <a:t> </a:t>
            </a:r>
            <a:r>
              <a:rPr lang="zh-CN" altLang="zh-CN" sz="1600" dirty="0"/>
              <a:t>pop()</a:t>
            </a:r>
            <a:r>
              <a:rPr lang="en-US" altLang="zh-CN" sz="1600" dirty="0"/>
              <a:t> </a:t>
            </a:r>
            <a:r>
              <a:rPr lang="zh-CN" altLang="zh-CN" sz="1600" dirty="0"/>
              <a:t>方法删除并返回指定（默认为最后一个）位置上的元素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zh-CN" sz="1600" dirty="0"/>
              <a:t>使用列表对象的</a:t>
            </a:r>
            <a:r>
              <a:rPr lang="en-US" altLang="zh-CN" sz="1600" dirty="0"/>
              <a:t> </a:t>
            </a:r>
            <a:r>
              <a:rPr lang="zh-CN" altLang="zh-CN" sz="1600" dirty="0"/>
              <a:t>remove()</a:t>
            </a:r>
            <a:r>
              <a:rPr lang="en-US" altLang="zh-CN" sz="1600" dirty="0"/>
              <a:t> </a:t>
            </a:r>
            <a:r>
              <a:rPr lang="zh-CN" altLang="zh-CN" sz="1600" dirty="0"/>
              <a:t>方法删除首次出现的指定元素</a:t>
            </a:r>
            <a:endParaRPr lang="en-US" altLang="zh-CN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BDFC7E-99D1-4AEC-80E2-AB931ED7851D}"/>
              </a:ext>
            </a:extLst>
          </p:cNvPr>
          <p:cNvSpPr txBox="1"/>
          <p:nvPr/>
        </p:nvSpPr>
        <p:spPr>
          <a:xfrm>
            <a:off x="1052215" y="3994100"/>
            <a:ext cx="75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Warning: </a:t>
            </a:r>
            <a:r>
              <a:rPr lang="zh-CN" altLang="en-US" dirty="0">
                <a:solidFill>
                  <a:srgbClr val="FF0000"/>
                </a:solidFill>
              </a:rPr>
              <a:t>建议使用 </a:t>
            </a:r>
            <a:r>
              <a:rPr lang="en-US" altLang="zh-CN" dirty="0">
                <a:solidFill>
                  <a:srgbClr val="FF0000"/>
                </a:solidFill>
              </a:rPr>
              <a:t>pop() </a:t>
            </a:r>
            <a:r>
              <a:rPr lang="zh-CN" altLang="en-US" dirty="0">
                <a:solidFill>
                  <a:srgbClr val="FF0000"/>
                </a:solidFill>
              </a:rPr>
              <a:t>方法，尽量少使用 </a:t>
            </a:r>
            <a:r>
              <a:rPr lang="en-US" altLang="zh-CN" dirty="0">
                <a:solidFill>
                  <a:srgbClr val="FF0000"/>
                </a:solidFill>
              </a:rPr>
              <a:t>remove() </a:t>
            </a:r>
            <a:r>
              <a:rPr lang="zh-CN" altLang="en-US" dirty="0">
                <a:solidFill>
                  <a:srgbClr val="FF0000"/>
                </a:solidFill>
              </a:rPr>
              <a:t>方法删除列表元素</a:t>
            </a:r>
          </a:p>
        </p:txBody>
      </p:sp>
    </p:spTree>
    <p:extLst>
      <p:ext uri="{BB962C8B-B14F-4D97-AF65-F5344CB8AC3E}">
        <p14:creationId xmlns:p14="http://schemas.microsoft.com/office/powerpoint/2010/main" val="32601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8378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列表元素的删除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删除列表中指定元素的所有重复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，“循环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remove()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”方法：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159B344-CCD9-4505-9571-67282C980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07" y="2014322"/>
            <a:ext cx="3374052" cy="1547730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2DF6BBE-4604-4453-80DD-4E194AAEEFB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783840" y="1913418"/>
            <a:ext cx="12791" cy="2440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53592AC-3427-48F0-B5F0-D49F6D74EE5B}"/>
              </a:ext>
            </a:extLst>
          </p:cNvPr>
          <p:cNvSpPr txBox="1"/>
          <p:nvPr/>
        </p:nvSpPr>
        <p:spPr>
          <a:xfrm>
            <a:off x="980207" y="3850084"/>
            <a:ext cx="33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[2, 2, 2]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5501964-64C8-4977-B3B3-081FA6EF6C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481" y="2014322"/>
            <a:ext cx="3386307" cy="154773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701541D-1095-401D-BE69-246DBEEE9FD9}"/>
              </a:ext>
            </a:extLst>
          </p:cNvPr>
          <p:cNvSpPr txBox="1"/>
          <p:nvPr/>
        </p:nvSpPr>
        <p:spPr>
          <a:xfrm>
            <a:off x="5156671" y="3850084"/>
            <a:ext cx="32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[2, 2, 1]          </a:t>
            </a:r>
            <a:r>
              <a:rPr lang="en-US" altLang="zh-CN" dirty="0">
                <a:solidFill>
                  <a:srgbClr val="FF0000"/>
                </a:solidFill>
              </a:rPr>
              <a:t>Why?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1871C2-B9FD-48F4-8901-416B00086C9C}"/>
              </a:ext>
            </a:extLst>
          </p:cNvPr>
          <p:cNvSpPr txBox="1"/>
          <p:nvPr/>
        </p:nvSpPr>
        <p:spPr>
          <a:xfrm>
            <a:off x="980207" y="4570164"/>
            <a:ext cx="76409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Warning</a:t>
            </a:r>
            <a:r>
              <a:rPr lang="zh-CN" altLang="en-US" sz="1600" dirty="0">
                <a:solidFill>
                  <a:srgbClr val="FF0000"/>
                </a:solidFill>
              </a:rPr>
              <a:t>：当列表元素增加或删除时，列表对象自动进行扩展或收缩内存，保证元素之间没有缝隙；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6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61289"/>
              </p:ext>
            </p:extLst>
          </p:nvPr>
        </p:nvGraphicFramePr>
        <p:xfrm>
          <a:off x="1556271" y="1550512"/>
          <a:ext cx="6070725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45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列表元素的修改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1C9DB327-2700-492F-9FD5-64ED81E10456}"/>
              </a:ext>
            </a:extLst>
          </p:cNvPr>
          <p:cNvSpPr/>
          <p:nvPr/>
        </p:nvSpPr>
        <p:spPr>
          <a:xfrm>
            <a:off x="5732735" y="1041772"/>
            <a:ext cx="648072" cy="43204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705A27-420E-4AFA-BB64-EFAB56DE9217}"/>
              </a:ext>
            </a:extLst>
          </p:cNvPr>
          <p:cNvSpPr txBox="1"/>
          <p:nvPr/>
        </p:nvSpPr>
        <p:spPr>
          <a:xfrm>
            <a:off x="692175" y="2301608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列表的赋值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E13100-710A-4AAB-BF5C-A375C88690C7}"/>
              </a:ext>
            </a:extLst>
          </p:cNvPr>
          <p:cNvSpPr txBox="1"/>
          <p:nvPr/>
        </p:nvSpPr>
        <p:spPr>
          <a:xfrm>
            <a:off x="1052215" y="284197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下列代码的执行结果是？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D978B5B-61D0-4A46-B484-783668F8B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60" y="3444701"/>
            <a:ext cx="3729095" cy="12694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F2DA56-7AEC-42AD-ABD3-DE6A55CA5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53" y="3490017"/>
            <a:ext cx="3892786" cy="11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2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5705A27-420E-4AFA-BB64-EFAB56DE9217}"/>
              </a:ext>
            </a:extLst>
          </p:cNvPr>
          <p:cNvSpPr txBox="1"/>
          <p:nvPr/>
        </p:nvSpPr>
        <p:spPr>
          <a:xfrm>
            <a:off x="764183" y="1061839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列表的赋值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E13100-710A-4AAB-BF5C-A375C88690C7}"/>
              </a:ext>
            </a:extLst>
          </p:cNvPr>
          <p:cNvSpPr txBox="1"/>
          <p:nvPr/>
        </p:nvSpPr>
        <p:spPr>
          <a:xfrm>
            <a:off x="1156716" y="1581879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下面的呢？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D978B5B-61D0-4A46-B484-783668F8B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36" y="2250667"/>
            <a:ext cx="3729095" cy="123934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F2DA56-7AEC-42AD-ABD3-DE6A55CA5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098" y="2175420"/>
            <a:ext cx="4274037" cy="182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9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5705A27-420E-4AFA-BB64-EFAB56DE9217}"/>
              </a:ext>
            </a:extLst>
          </p:cNvPr>
          <p:cNvSpPr txBox="1"/>
          <p:nvPr/>
        </p:nvSpPr>
        <p:spPr>
          <a:xfrm>
            <a:off x="764183" y="1061839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列表做函数参数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E13100-710A-4AAB-BF5C-A375C88690C7}"/>
              </a:ext>
            </a:extLst>
          </p:cNvPr>
          <p:cNvSpPr txBox="1"/>
          <p:nvPr/>
        </p:nvSpPr>
        <p:spPr>
          <a:xfrm>
            <a:off x="1156716" y="1581879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交换列表中两个元素的函数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87298E-CF69-411C-949A-BBDDFC19E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03" y="2067887"/>
            <a:ext cx="2016224" cy="2646294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D18888F-BFF3-4A03-B447-8AB710E6E053}"/>
              </a:ext>
            </a:extLst>
          </p:cNvPr>
          <p:cNvCxnSpPr>
            <a:cxnSpLocks/>
          </p:cNvCxnSpPr>
          <p:nvPr/>
        </p:nvCxnSpPr>
        <p:spPr>
          <a:xfrm>
            <a:off x="5153160" y="2625948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2302B08-C082-4A0E-953D-17640E14A6F5}"/>
              </a:ext>
            </a:extLst>
          </p:cNvPr>
          <p:cNvSpPr txBox="1"/>
          <p:nvPr/>
        </p:nvSpPr>
        <p:spPr>
          <a:xfrm>
            <a:off x="4721124" y="1958949"/>
            <a:ext cx="864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0000"/>
                </a:solidFill>
              </a:rPr>
              <a:t>VS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FB55D68-C1A2-49C3-B510-FF49B47EE1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488" y="2357667"/>
            <a:ext cx="3486632" cy="170844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79B9780-0C7C-4C9A-AB4A-D5E3FB949316}"/>
              </a:ext>
            </a:extLst>
          </p:cNvPr>
          <p:cNvSpPr/>
          <p:nvPr/>
        </p:nvSpPr>
        <p:spPr>
          <a:xfrm>
            <a:off x="4048514" y="4260188"/>
            <a:ext cx="914400" cy="46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18, 420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7B0FC1-D913-4CF7-B165-F8FAD27E2957}"/>
              </a:ext>
            </a:extLst>
          </p:cNvPr>
          <p:cNvSpPr/>
          <p:nvPr/>
        </p:nvSpPr>
        <p:spPr>
          <a:xfrm>
            <a:off x="5702488" y="4474421"/>
            <a:ext cx="2766550" cy="46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['01', '</a:t>
            </a:r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>
                <a:solidFill>
                  <a:srgbClr val="FF0000"/>
                </a:solidFill>
              </a:rPr>
              <a:t>', '</a:t>
            </a:r>
            <a:r>
              <a:rPr lang="zh-CN" altLang="en-US" dirty="0">
                <a:solidFill>
                  <a:srgbClr val="FF0000"/>
                </a:solidFill>
              </a:rPr>
              <a:t>男</a:t>
            </a:r>
            <a:r>
              <a:rPr lang="en-US" altLang="zh-CN" dirty="0">
                <a:solidFill>
                  <a:srgbClr val="FF0000"/>
                </a:solidFill>
              </a:rPr>
              <a:t>', 420, 18]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0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68543" y="1424283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0" name="文本框 9"/>
          <p:cNvSpPr txBox="1"/>
          <p:nvPr/>
        </p:nvSpPr>
        <p:spPr>
          <a:xfrm>
            <a:off x="4237864" y="1435525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3063" y="1491729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12" name="剪去单角的矩形 11"/>
          <p:cNvSpPr/>
          <p:nvPr/>
        </p:nvSpPr>
        <p:spPr>
          <a:xfrm flipH="1">
            <a:off x="5071607" y="1424283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3" name="圆角矩形 12"/>
          <p:cNvSpPr/>
          <p:nvPr/>
        </p:nvSpPr>
        <p:spPr>
          <a:xfrm>
            <a:off x="4168543" y="2121624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4" name="文本框 13"/>
          <p:cNvSpPr txBox="1"/>
          <p:nvPr/>
        </p:nvSpPr>
        <p:spPr>
          <a:xfrm>
            <a:off x="4237864" y="213286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62479" y="2189071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6" name="剪去单角的矩形 15"/>
          <p:cNvSpPr/>
          <p:nvPr/>
        </p:nvSpPr>
        <p:spPr>
          <a:xfrm flipH="1">
            <a:off x="5071607" y="2121624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168543" y="2824728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8" name="文本框 17"/>
          <p:cNvSpPr txBox="1"/>
          <p:nvPr/>
        </p:nvSpPr>
        <p:spPr>
          <a:xfrm>
            <a:off x="4237864" y="283597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62478" y="2892175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8" y="2824728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68543" y="3500612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3511854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2478" y="3568059"/>
            <a:ext cx="295522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3500612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68543" y="4189500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6" name="文本框 25"/>
          <p:cNvSpPr txBox="1"/>
          <p:nvPr/>
        </p:nvSpPr>
        <p:spPr>
          <a:xfrm>
            <a:off x="4237864" y="420074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62478" y="4256946"/>
            <a:ext cx="286386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8" name="剪去单角的矩形 27"/>
          <p:cNvSpPr/>
          <p:nvPr/>
        </p:nvSpPr>
        <p:spPr>
          <a:xfrm flipH="1">
            <a:off x="5071607" y="4189500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矩形 32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931738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三、嵌套列表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19741"/>
              </p:ext>
            </p:extLst>
          </p:nvPr>
        </p:nvGraphicFramePr>
        <p:xfrm>
          <a:off x="2245108" y="1656025"/>
          <a:ext cx="5058940" cy="134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88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011788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011788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011788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011788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52903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2249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嵌套列表的表示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ADB672-DFE5-4A61-9B31-842F9BBB6F70}"/>
              </a:ext>
            </a:extLst>
          </p:cNvPr>
          <p:cNvSpPr txBox="1"/>
          <p:nvPr/>
        </p:nvSpPr>
        <p:spPr>
          <a:xfrm>
            <a:off x="1844303" y="195917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4F5750-C8D9-49D4-AA75-5BF035740F42}"/>
              </a:ext>
            </a:extLst>
          </p:cNvPr>
          <p:cNvSpPr txBox="1"/>
          <p:nvPr/>
        </p:nvSpPr>
        <p:spPr>
          <a:xfrm>
            <a:off x="1844303" y="232850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61D4F09-CEDC-4AF6-B472-3656DC539A27}"/>
              </a:ext>
            </a:extLst>
          </p:cNvPr>
          <p:cNvSpPr txBox="1"/>
          <p:nvPr/>
        </p:nvSpPr>
        <p:spPr>
          <a:xfrm>
            <a:off x="1844303" y="263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ECA447-2982-4CF6-ADE5-AAAE1F729E71}"/>
              </a:ext>
            </a:extLst>
          </p:cNvPr>
          <p:cNvSpPr txBox="1"/>
          <p:nvPr/>
        </p:nvSpPr>
        <p:spPr>
          <a:xfrm>
            <a:off x="2564383" y="30138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2A3647-B3F1-4CAC-8FD4-0FD28CDF37B6}"/>
              </a:ext>
            </a:extLst>
          </p:cNvPr>
          <p:cNvSpPr txBox="1"/>
          <p:nvPr/>
        </p:nvSpPr>
        <p:spPr>
          <a:xfrm>
            <a:off x="3572495" y="30138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FB8F03-B2F8-4C00-84AE-8F9C5ED6809D}"/>
              </a:ext>
            </a:extLst>
          </p:cNvPr>
          <p:cNvSpPr txBox="1"/>
          <p:nvPr/>
        </p:nvSpPr>
        <p:spPr>
          <a:xfrm>
            <a:off x="4601571" y="30009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514A1B-9BAC-43B7-A506-029D8D0E92C9}"/>
              </a:ext>
            </a:extLst>
          </p:cNvPr>
          <p:cNvSpPr txBox="1"/>
          <p:nvPr/>
        </p:nvSpPr>
        <p:spPr>
          <a:xfrm>
            <a:off x="5664777" y="30009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C5381F9-3739-4528-ADD0-1E272606F0A8}"/>
              </a:ext>
            </a:extLst>
          </p:cNvPr>
          <p:cNvSpPr txBox="1"/>
          <p:nvPr/>
        </p:nvSpPr>
        <p:spPr>
          <a:xfrm>
            <a:off x="6647497" y="30009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03E259-AE88-452D-8E9B-064D888F5FE2}"/>
              </a:ext>
            </a:extLst>
          </p:cNvPr>
          <p:cNvSpPr txBox="1"/>
          <p:nvPr/>
        </p:nvSpPr>
        <p:spPr>
          <a:xfrm>
            <a:off x="579283" y="3383212"/>
            <a:ext cx="472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列表的列表</a:t>
            </a:r>
            <a:r>
              <a:rPr lang="en-US" altLang="zh-CN" dirty="0"/>
              <a:t>     	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FE6899-3115-4541-87E5-63FA1B30B8D3}"/>
              </a:ext>
            </a:extLst>
          </p:cNvPr>
          <p:cNvSpPr txBox="1"/>
          <p:nvPr/>
        </p:nvSpPr>
        <p:spPr>
          <a:xfrm>
            <a:off x="867315" y="3984809"/>
            <a:ext cx="464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D3A8F77-0C47-4E94-B599-A1CA7C800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15" y="3845943"/>
            <a:ext cx="7992888" cy="39372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7FBA75A-DA2D-43DE-A618-1FF2333BFC99}"/>
              </a:ext>
            </a:extLst>
          </p:cNvPr>
          <p:cNvSpPr txBox="1"/>
          <p:nvPr/>
        </p:nvSpPr>
        <p:spPr>
          <a:xfrm>
            <a:off x="867315" y="4354141"/>
            <a:ext cx="810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访问第三行、第二列的元素：</a:t>
            </a:r>
            <a:r>
              <a:rPr lang="en-US" altLang="zh-CN" dirty="0"/>
              <a:t>students[2][1]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请问：</a:t>
            </a:r>
            <a:r>
              <a:rPr lang="en-US" altLang="zh-CN" dirty="0"/>
              <a:t>len(students) </a:t>
            </a:r>
            <a:r>
              <a:rPr lang="zh-CN" altLang="en-US" dirty="0"/>
              <a:t>的结果是？</a:t>
            </a:r>
          </a:p>
        </p:txBody>
      </p:sp>
    </p:spTree>
    <p:extLst>
      <p:ext uri="{BB962C8B-B14F-4D97-AF65-F5344CB8AC3E}">
        <p14:creationId xmlns:p14="http://schemas.microsoft.com/office/powerpoint/2010/main" val="1035528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三、嵌套列表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嵌套列表的示例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FE6899-3115-4541-87E5-63FA1B30B8D3}"/>
              </a:ext>
            </a:extLst>
          </p:cNvPr>
          <p:cNvSpPr txBox="1"/>
          <p:nvPr/>
        </p:nvSpPr>
        <p:spPr>
          <a:xfrm>
            <a:off x="1242282" y="4187027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zh-CN" altLang="en-US" dirty="0"/>
              <a:t>入学成绩的平均值为： </a:t>
            </a:r>
            <a:r>
              <a:rPr lang="en-US" altLang="zh-CN" dirty="0"/>
              <a:t>430.0 </a:t>
            </a:r>
          </a:p>
          <a:p>
            <a:pPr>
              <a:buClr>
                <a:schemeClr val="accent6"/>
              </a:buClr>
            </a:pPr>
            <a:r>
              <a:rPr lang="zh-CN" altLang="en-US" dirty="0"/>
              <a:t>入学成绩的最大值为： </a:t>
            </a:r>
            <a:r>
              <a:rPr lang="en-US" altLang="zh-CN" dirty="0"/>
              <a:t>470 </a:t>
            </a:r>
          </a:p>
          <a:p>
            <a:pPr>
              <a:buClr>
                <a:schemeClr val="accent6"/>
              </a:buClr>
            </a:pPr>
            <a:r>
              <a:rPr lang="zh-CN" altLang="en-US" dirty="0"/>
              <a:t>入学成绩的最小值为： </a:t>
            </a:r>
            <a:r>
              <a:rPr lang="en-US" altLang="zh-CN" dirty="0"/>
              <a:t>400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34627B-82B8-4CF0-808D-A34C6811F541}"/>
              </a:ext>
            </a:extLst>
          </p:cNvPr>
          <p:cNvSpPr txBox="1"/>
          <p:nvPr/>
        </p:nvSpPr>
        <p:spPr>
          <a:xfrm>
            <a:off x="867315" y="1689844"/>
            <a:ext cx="832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计算所有学生入学成绩的平均值、最大值以及最小值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48300A0-76F0-41A2-806E-BD6297508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9" y="2273104"/>
            <a:ext cx="7200800" cy="16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7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68543" y="1424283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0" name="文本框 9"/>
          <p:cNvSpPr txBox="1"/>
          <p:nvPr/>
        </p:nvSpPr>
        <p:spPr>
          <a:xfrm>
            <a:off x="4237864" y="1435525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16715" y="1491729"/>
            <a:ext cx="274974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12" name="剪去单角的矩形 11"/>
          <p:cNvSpPr/>
          <p:nvPr/>
        </p:nvSpPr>
        <p:spPr>
          <a:xfrm flipH="1">
            <a:off x="5071607" y="1424283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3" name="圆角矩形 12"/>
          <p:cNvSpPr/>
          <p:nvPr/>
        </p:nvSpPr>
        <p:spPr>
          <a:xfrm>
            <a:off x="4168543" y="2121624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4" name="文本框 13"/>
          <p:cNvSpPr txBox="1"/>
          <p:nvPr/>
        </p:nvSpPr>
        <p:spPr>
          <a:xfrm>
            <a:off x="4237864" y="213286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48865" y="2189071"/>
            <a:ext cx="306825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6" name="剪去单角的矩形 15"/>
          <p:cNvSpPr/>
          <p:nvPr/>
        </p:nvSpPr>
        <p:spPr>
          <a:xfrm flipH="1">
            <a:off x="5071607" y="2121624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168543" y="2824728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8" name="文本框 17"/>
          <p:cNvSpPr txBox="1"/>
          <p:nvPr/>
        </p:nvSpPr>
        <p:spPr>
          <a:xfrm>
            <a:off x="4237864" y="283597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48866" y="2892175"/>
            <a:ext cx="2954636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8" y="2824728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68543" y="3500612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3511854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48866" y="3568059"/>
            <a:ext cx="2954636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3500612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68543" y="4189500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6" name="文本框 25"/>
          <p:cNvSpPr txBox="1"/>
          <p:nvPr/>
        </p:nvSpPr>
        <p:spPr>
          <a:xfrm>
            <a:off x="4237864" y="420074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48866" y="4256946"/>
            <a:ext cx="2954636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8" name="剪去单角的矩形 27"/>
          <p:cNvSpPr/>
          <p:nvPr/>
        </p:nvSpPr>
        <p:spPr>
          <a:xfrm flipH="1">
            <a:off x="5071607" y="4189500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矩形 32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152331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一个例子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1A7A6D-EF3B-41E1-B665-73FF09837B13}"/>
              </a:ext>
            </a:extLst>
          </p:cNvPr>
          <p:cNvSpPr txBox="1"/>
          <p:nvPr/>
        </p:nvSpPr>
        <p:spPr>
          <a:xfrm>
            <a:off x="579282" y="1185788"/>
            <a:ext cx="896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读取三个数字，并计算平均数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4E4591-3BB1-4708-B2F1-C7D5D8B81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86" y="1689844"/>
            <a:ext cx="3733992" cy="112400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65114D-5B05-4082-8258-8A865307DC3F}"/>
              </a:ext>
            </a:extLst>
          </p:cNvPr>
          <p:cNvSpPr txBox="1"/>
          <p:nvPr/>
        </p:nvSpPr>
        <p:spPr>
          <a:xfrm>
            <a:off x="579282" y="305799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个数呢？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3F76604-E2D6-44A9-B293-0F3877ED0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86" y="3527465"/>
            <a:ext cx="4559534" cy="13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0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四、列表解析式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列表解析式的表示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E34627B-82B8-4CF0-808D-A34C6811F541}"/>
                  </a:ext>
                </a:extLst>
              </p:cNvPr>
              <p:cNvSpPr txBox="1"/>
              <p:nvPr/>
            </p:nvSpPr>
            <p:spPr>
              <a:xfrm>
                <a:off x="867315" y="1689844"/>
                <a:ext cx="8321804" cy="3831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一种由原列表创建新列表的简洁方法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Clr>
                    <a:schemeClr val="accent6"/>
                  </a:buClr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[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表达式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列表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if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如生成值为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: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zh-CN" altLang="en-US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1…9</m:t>
                            </m:r>
                          </m:e>
                        </m:d>
                      </m:e>
                    </m:d>
                    <m:r>
                      <a:rPr lang="en-US" altLang="zh-CN" sz="16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列表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列表解析式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E34627B-82B8-4CF0-808D-A34C6811F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15" y="1689844"/>
                <a:ext cx="8321804" cy="3831433"/>
              </a:xfrm>
              <a:prstGeom prst="rect">
                <a:avLst/>
              </a:prstGeom>
              <a:blipFill>
                <a:blip r:embed="rId5"/>
                <a:stretch>
                  <a:fillRect l="-293" t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E8F44D8-A9D2-45A3-98DA-BBAF15948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77" y="2846078"/>
            <a:ext cx="3417838" cy="11684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A89D78-91D1-4748-80F0-1FB3970DF6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77" y="4587562"/>
            <a:ext cx="3888432" cy="3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34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四、列表解析式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列表解析式的示例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34627B-82B8-4CF0-808D-A34C6811F541}"/>
              </a:ext>
            </a:extLst>
          </p:cNvPr>
          <p:cNvSpPr txBox="1"/>
          <p:nvPr/>
        </p:nvSpPr>
        <p:spPr>
          <a:xfrm>
            <a:off x="867315" y="1689844"/>
            <a:ext cx="83218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计算所有学生入学成绩的平均值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使用列表解析式生成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以内的所有素数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5A799F-E844-4EDC-9430-D4789EF34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9" y="2136086"/>
            <a:ext cx="7457709" cy="547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A7FC87-5B40-46C5-B18E-95BE0FD2D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8" y="3490044"/>
            <a:ext cx="744941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1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68543" y="1424283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0" name="文本框 9"/>
          <p:cNvSpPr txBox="1"/>
          <p:nvPr/>
        </p:nvSpPr>
        <p:spPr>
          <a:xfrm>
            <a:off x="4237864" y="1435525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3063" y="1491729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  <a:r>
              <a:rPr lang="en-US" altLang="zh-CN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203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剪去单角的矩形 11"/>
          <p:cNvSpPr/>
          <p:nvPr/>
        </p:nvSpPr>
        <p:spPr>
          <a:xfrm flipH="1">
            <a:off x="5071607" y="1424283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3" name="圆角矩形 12"/>
          <p:cNvSpPr/>
          <p:nvPr/>
        </p:nvSpPr>
        <p:spPr>
          <a:xfrm>
            <a:off x="4168543" y="2121624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4" name="文本框 13"/>
          <p:cNvSpPr txBox="1"/>
          <p:nvPr/>
        </p:nvSpPr>
        <p:spPr>
          <a:xfrm>
            <a:off x="4237864" y="213286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62479" y="2189071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6" name="剪去单角的矩形 15"/>
          <p:cNvSpPr/>
          <p:nvPr/>
        </p:nvSpPr>
        <p:spPr>
          <a:xfrm flipH="1">
            <a:off x="5071607" y="2121624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168543" y="2824728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8" name="文本框 17"/>
          <p:cNvSpPr txBox="1"/>
          <p:nvPr/>
        </p:nvSpPr>
        <p:spPr>
          <a:xfrm>
            <a:off x="4237864" y="283597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62478" y="2892175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8" y="2824728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68543" y="3500612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3511854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2478" y="3568059"/>
            <a:ext cx="295522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3500612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68543" y="4189500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6" name="文本框 25"/>
          <p:cNvSpPr txBox="1"/>
          <p:nvPr/>
        </p:nvSpPr>
        <p:spPr>
          <a:xfrm>
            <a:off x="4237864" y="420074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62478" y="4256946"/>
            <a:ext cx="286386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3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203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8" name="剪去单角的矩形 27"/>
          <p:cNvSpPr/>
          <p:nvPr/>
        </p:nvSpPr>
        <p:spPr>
          <a:xfrm flipH="1">
            <a:off x="5071607" y="4189500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矩形 32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3843676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五、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lambda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按照学生入学成绩由高到低排列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CC6A22-49F4-4C3F-A524-892CFDDE6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79" y="1833860"/>
            <a:ext cx="8123443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37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五、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lambda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定义匿名函数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67DC7F-769E-46D9-8CC2-FF9532B7C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71" y="1441882"/>
            <a:ext cx="2880320" cy="21573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D2FD24-B195-45A9-824C-5A1EEBF370A2}"/>
              </a:ext>
            </a:extLst>
          </p:cNvPr>
          <p:cNvSpPr txBox="1"/>
          <p:nvPr/>
        </p:nvSpPr>
        <p:spPr>
          <a:xfrm>
            <a:off x="579283" y="3706068"/>
            <a:ext cx="536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lambda </a:t>
            </a:r>
            <a:r>
              <a:rPr lang="zh-CN" altLang="en-US" dirty="0"/>
              <a:t>函数实现学生按入学成绩从高到低排序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544F6D0-8337-4F68-81BB-C231187CB1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99" y="4209330"/>
            <a:ext cx="6552728" cy="10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84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82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1" name="文本框 10"/>
          <p:cNvSpPr txBox="1"/>
          <p:nvPr/>
        </p:nvSpPr>
        <p:spPr>
          <a:xfrm>
            <a:off x="1510783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168543" y="1424283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7" name="文本框 16"/>
          <p:cNvSpPr txBox="1"/>
          <p:nvPr/>
        </p:nvSpPr>
        <p:spPr>
          <a:xfrm>
            <a:off x="4237864" y="1435525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63063" y="1491729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7" y="1424283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1" name="圆角矩形 20"/>
          <p:cNvSpPr/>
          <p:nvPr/>
        </p:nvSpPr>
        <p:spPr>
          <a:xfrm>
            <a:off x="4168543" y="2121624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213286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2479" y="2189071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2121624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5" name="圆角矩形 24"/>
          <p:cNvSpPr/>
          <p:nvPr/>
        </p:nvSpPr>
        <p:spPr>
          <a:xfrm>
            <a:off x="4168543" y="2824728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6" name="文本框 25"/>
          <p:cNvSpPr txBox="1"/>
          <p:nvPr/>
        </p:nvSpPr>
        <p:spPr>
          <a:xfrm>
            <a:off x="4237864" y="283597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62478" y="2892175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8" name="剪去单角的矩形 27"/>
          <p:cNvSpPr/>
          <p:nvPr/>
        </p:nvSpPr>
        <p:spPr>
          <a:xfrm flipH="1">
            <a:off x="5071608" y="2824728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9" name="圆角矩形 28"/>
          <p:cNvSpPr/>
          <p:nvPr/>
        </p:nvSpPr>
        <p:spPr>
          <a:xfrm>
            <a:off x="4168543" y="3500612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30" name="文本框 29"/>
          <p:cNvSpPr txBox="1"/>
          <p:nvPr/>
        </p:nvSpPr>
        <p:spPr>
          <a:xfrm>
            <a:off x="4237864" y="3511854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62478" y="3568059"/>
            <a:ext cx="295522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32" name="剪去单角的矩形 31"/>
          <p:cNvSpPr/>
          <p:nvPr/>
        </p:nvSpPr>
        <p:spPr>
          <a:xfrm flipH="1">
            <a:off x="5071607" y="3500612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圆角矩形 32"/>
          <p:cNvSpPr/>
          <p:nvPr/>
        </p:nvSpPr>
        <p:spPr>
          <a:xfrm>
            <a:off x="4168543" y="4189500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34" name="文本框 33"/>
          <p:cNvSpPr txBox="1"/>
          <p:nvPr/>
        </p:nvSpPr>
        <p:spPr>
          <a:xfrm>
            <a:off x="4237864" y="420074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562478" y="4256946"/>
            <a:ext cx="286386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36" name="剪去单角的矩形 35"/>
          <p:cNvSpPr/>
          <p:nvPr/>
        </p:nvSpPr>
        <p:spPr>
          <a:xfrm flipH="1">
            <a:off x="5071607" y="4189500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grpSp>
        <p:nvGrpSpPr>
          <p:cNvPr id="42" name="组合 41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396961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168543" y="1424283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2" name="文本框 11"/>
          <p:cNvSpPr txBox="1"/>
          <p:nvPr/>
        </p:nvSpPr>
        <p:spPr>
          <a:xfrm>
            <a:off x="4237864" y="1435525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63063" y="1491729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14" name="剪去单角的矩形 13"/>
          <p:cNvSpPr/>
          <p:nvPr/>
        </p:nvSpPr>
        <p:spPr>
          <a:xfrm flipH="1">
            <a:off x="5071607" y="1424283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5" name="圆角矩形 14"/>
          <p:cNvSpPr/>
          <p:nvPr/>
        </p:nvSpPr>
        <p:spPr>
          <a:xfrm>
            <a:off x="4168543" y="2121624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6" name="文本框 15"/>
          <p:cNvSpPr txBox="1"/>
          <p:nvPr/>
        </p:nvSpPr>
        <p:spPr>
          <a:xfrm>
            <a:off x="4237864" y="213286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62479" y="2189071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8" name="剪去单角的矩形 17"/>
          <p:cNvSpPr/>
          <p:nvPr/>
        </p:nvSpPr>
        <p:spPr>
          <a:xfrm flipH="1">
            <a:off x="5071607" y="2121624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68543" y="2824728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0" name="文本框 19"/>
          <p:cNvSpPr txBox="1"/>
          <p:nvPr/>
        </p:nvSpPr>
        <p:spPr>
          <a:xfrm>
            <a:off x="4237864" y="283597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62478" y="2892175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2" name="剪去单角的矩形 21"/>
          <p:cNvSpPr/>
          <p:nvPr/>
        </p:nvSpPr>
        <p:spPr>
          <a:xfrm flipH="1">
            <a:off x="5071608" y="2824728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68543" y="3500612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4" name="文本框 23"/>
          <p:cNvSpPr txBox="1"/>
          <p:nvPr/>
        </p:nvSpPr>
        <p:spPr>
          <a:xfrm>
            <a:off x="4237864" y="3511854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62478" y="3568059"/>
            <a:ext cx="2955221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6" name="剪去单角的矩形 25"/>
          <p:cNvSpPr/>
          <p:nvPr/>
        </p:nvSpPr>
        <p:spPr>
          <a:xfrm flipH="1">
            <a:off x="5071607" y="3500612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168543" y="4189500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8" name="文本框 27"/>
          <p:cNvSpPr txBox="1"/>
          <p:nvPr/>
        </p:nvSpPr>
        <p:spPr>
          <a:xfrm>
            <a:off x="4237864" y="420074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62478" y="4256946"/>
            <a:ext cx="286386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30" name="剪去单角的矩形 29"/>
          <p:cNvSpPr/>
          <p:nvPr/>
        </p:nvSpPr>
        <p:spPr>
          <a:xfrm flipH="1">
            <a:off x="5071607" y="4189500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6" name="矩形 35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373574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一、列表的定义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1A7A6D-EF3B-41E1-B665-73FF09837B13}"/>
              </a:ext>
            </a:extLst>
          </p:cNvPr>
          <p:cNvSpPr txBox="1"/>
          <p:nvPr/>
        </p:nvSpPr>
        <p:spPr>
          <a:xfrm>
            <a:off x="571258" y="1214360"/>
            <a:ext cx="89698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列表是</a:t>
            </a:r>
            <a:r>
              <a:rPr lang="en-US" altLang="zh-CN" sz="1600" dirty="0"/>
              <a:t>Python</a:t>
            </a:r>
            <a:r>
              <a:rPr lang="zh-CN" altLang="en-US" sz="1600" dirty="0"/>
              <a:t>中内置可变序列，是一个元素有序集合，列表中的每一个数据称为元素，列表的所有元素放在一对中括号“</a:t>
            </a:r>
            <a:r>
              <a:rPr lang="en-US" altLang="zh-CN" sz="1600" dirty="0"/>
              <a:t>[”</a:t>
            </a:r>
            <a:r>
              <a:rPr lang="zh-CN" altLang="en-US" sz="1600" dirty="0"/>
              <a:t>和“</a:t>
            </a:r>
            <a:r>
              <a:rPr lang="en-US" altLang="zh-CN" sz="1600" dirty="0"/>
              <a:t>]”</a:t>
            </a:r>
            <a:r>
              <a:rPr lang="zh-CN" altLang="en-US" sz="1600" dirty="0"/>
              <a:t>中，并使用逗号分隔开；</a:t>
            </a:r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当列表元素增加或删除时，列表对象自动进行扩展或收缩内存，保证元素之间没有缝隙；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在Python中，一个列表中的数据类型可以各不相同，可以同时分别为整数、实数、字符串等基本类型，甚至是列表、元素、字典、集合以及其他自定义类型的对象；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u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65114D-5B05-4082-8258-8A865307DC3F}"/>
              </a:ext>
            </a:extLst>
          </p:cNvPr>
          <p:cNvSpPr txBox="1"/>
          <p:nvPr/>
        </p:nvSpPr>
        <p:spPr>
          <a:xfrm>
            <a:off x="579283" y="3045631"/>
            <a:ext cx="55446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0E1FA6-D8AD-4592-82ED-4DFA57E0B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75" y="3852609"/>
            <a:ext cx="5740695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3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68543" y="1424283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0" name="文本框 9"/>
          <p:cNvSpPr txBox="1"/>
          <p:nvPr/>
        </p:nvSpPr>
        <p:spPr>
          <a:xfrm>
            <a:off x="4237864" y="1435525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3063" y="1491729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12" name="剪去单角的矩形 11"/>
          <p:cNvSpPr/>
          <p:nvPr/>
        </p:nvSpPr>
        <p:spPr>
          <a:xfrm flipH="1">
            <a:off x="5071607" y="1424283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3" name="圆角矩形 12"/>
          <p:cNvSpPr/>
          <p:nvPr/>
        </p:nvSpPr>
        <p:spPr>
          <a:xfrm>
            <a:off x="4168543" y="2121624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4" name="文本框 13"/>
          <p:cNvSpPr txBox="1"/>
          <p:nvPr/>
        </p:nvSpPr>
        <p:spPr>
          <a:xfrm>
            <a:off x="4237864" y="213286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62479" y="2189071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6" name="剪去单角的矩形 15"/>
          <p:cNvSpPr/>
          <p:nvPr/>
        </p:nvSpPr>
        <p:spPr>
          <a:xfrm flipH="1">
            <a:off x="5071607" y="2121624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168543" y="2824728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8" name="文本框 17"/>
          <p:cNvSpPr txBox="1"/>
          <p:nvPr/>
        </p:nvSpPr>
        <p:spPr>
          <a:xfrm>
            <a:off x="4237864" y="283597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62478" y="2892175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8" y="2824728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68543" y="3500612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3511854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2478" y="3568059"/>
            <a:ext cx="295522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3500612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68543" y="4189500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6" name="文本框 25"/>
          <p:cNvSpPr txBox="1"/>
          <p:nvPr/>
        </p:nvSpPr>
        <p:spPr>
          <a:xfrm>
            <a:off x="4237864" y="420074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62478" y="4256946"/>
            <a:ext cx="286386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8" name="剪去单角的矩形 27"/>
          <p:cNvSpPr/>
          <p:nvPr/>
        </p:nvSpPr>
        <p:spPr>
          <a:xfrm flipH="1">
            <a:off x="5071607" y="4189500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矩形 32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148950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70700"/>
              </p:ext>
            </p:extLst>
          </p:nvPr>
        </p:nvGraphicFramePr>
        <p:xfrm>
          <a:off x="1678233" y="1795108"/>
          <a:ext cx="6070725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45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5C90C64-EF31-4894-AA55-3F15D3A3D62C}"/>
              </a:ext>
            </a:extLst>
          </p:cNvPr>
          <p:cNvSpPr txBox="1"/>
          <p:nvPr/>
        </p:nvSpPr>
        <p:spPr>
          <a:xfrm>
            <a:off x="836191" y="3508198"/>
            <a:ext cx="799288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第一种方法：所有元素放在一对中括号“</a:t>
            </a:r>
            <a:r>
              <a:rPr lang="en-US" altLang="zh-CN" sz="1600" dirty="0"/>
              <a:t>[”</a:t>
            </a:r>
            <a:r>
              <a:rPr lang="zh-CN" altLang="en-US" sz="1600" dirty="0"/>
              <a:t>和“</a:t>
            </a:r>
            <a:r>
              <a:rPr lang="en-US" altLang="zh-CN" sz="1600" dirty="0"/>
              <a:t>]”</a:t>
            </a:r>
            <a:r>
              <a:rPr lang="zh-CN" altLang="en-US" sz="1600" dirty="0"/>
              <a:t>中，并使用逗号分隔开</a:t>
            </a:r>
            <a:endParaRPr lang="en-US" altLang="zh-CN" sz="1600" dirty="0"/>
          </a:p>
          <a:p>
            <a:pPr>
              <a:buClr>
                <a:schemeClr val="accent6"/>
              </a:buClr>
            </a:pPr>
            <a:r>
              <a:rPr lang="en-US" altLang="zh-CN" dirty="0"/>
              <a:t>      </a:t>
            </a:r>
          </a:p>
          <a:p>
            <a:pPr>
              <a:buClr>
                <a:schemeClr val="accent6"/>
              </a:buClr>
            </a:pPr>
            <a:endParaRPr lang="en-US" altLang="zh-CN" dirty="0"/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第二中方法：使用 </a:t>
            </a:r>
            <a:r>
              <a:rPr lang="en-US" altLang="zh-CN" sz="1600" dirty="0"/>
              <a:t>list() </a:t>
            </a:r>
            <a:r>
              <a:rPr lang="zh-CN" altLang="en-US" sz="1600" dirty="0"/>
              <a:t>函数</a:t>
            </a:r>
            <a:endParaRPr lang="en-US" altLang="zh-CN" sz="1600" dirty="0"/>
          </a:p>
          <a:p>
            <a:pPr>
              <a:buClr>
                <a:schemeClr val="accent6"/>
              </a:buClr>
            </a:pPr>
            <a:endParaRPr lang="en-US" altLang="zh-CN" dirty="0"/>
          </a:p>
          <a:p>
            <a:pPr>
              <a:buClr>
                <a:schemeClr val="accent6"/>
              </a:buClr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A42E85-8A6F-415D-BEAC-87FE2BE36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29" y="3861023"/>
            <a:ext cx="4873008" cy="394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BF7A27-CB46-4AED-9C51-E44A06472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91" y="4660460"/>
            <a:ext cx="5658141" cy="3556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列表创建与删除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1.1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F435F4-2778-4AD3-A2ED-97297FC9388F}"/>
              </a:ext>
            </a:extLst>
          </p:cNvPr>
          <p:cNvSpPr txBox="1"/>
          <p:nvPr/>
        </p:nvSpPr>
        <p:spPr>
          <a:xfrm>
            <a:off x="3780968" y="141996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学生信息管理系统</a:t>
            </a:r>
          </a:p>
        </p:txBody>
      </p:sp>
    </p:spTree>
    <p:extLst>
      <p:ext uri="{BB962C8B-B14F-4D97-AF65-F5344CB8AC3E}">
        <p14:creationId xmlns:p14="http://schemas.microsoft.com/office/powerpoint/2010/main" val="286308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79283" y="897755"/>
            <a:ext cx="71696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1.2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列表删除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命令进行删除：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4A95D1-C146-4704-99A1-710FCF3C8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23" y="1905868"/>
            <a:ext cx="7689060" cy="22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7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92111"/>
              </p:ext>
            </p:extLst>
          </p:nvPr>
        </p:nvGraphicFramePr>
        <p:xfrm>
          <a:off x="1239257" y="2002464"/>
          <a:ext cx="7056780" cy="134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0">
                  <a:extLst>
                    <a:ext uri="{9D8B030D-6E8A-4147-A177-3AD203B41FA5}">
                      <a16:colId xmlns:a16="http://schemas.microsoft.com/office/drawing/2014/main" val="3715012853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4413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2092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列表元素的访问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F435F4-2778-4AD3-A2ED-97297FC9388F}"/>
              </a:ext>
            </a:extLst>
          </p:cNvPr>
          <p:cNvSpPr txBox="1"/>
          <p:nvPr/>
        </p:nvSpPr>
        <p:spPr>
          <a:xfrm>
            <a:off x="3854576" y="1556434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6DA7F0-517E-4E1D-9515-00F8D3DA9248}"/>
              </a:ext>
            </a:extLst>
          </p:cNvPr>
          <p:cNvSpPr txBox="1"/>
          <p:nvPr/>
        </p:nvSpPr>
        <p:spPr>
          <a:xfrm>
            <a:off x="1290295" y="3705043"/>
            <a:ext cx="268634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sz="1600" dirty="0"/>
              <a:t>student01[0] is 01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sz="1600" dirty="0"/>
              <a:t> student01[-5] is 01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B06B88-C1C6-4269-B49A-9BB7848AFBBA}"/>
              </a:ext>
            </a:extLst>
          </p:cNvPr>
          <p:cNvSpPr txBox="1"/>
          <p:nvPr/>
        </p:nvSpPr>
        <p:spPr>
          <a:xfrm>
            <a:off x="4846584" y="3706068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student01[-1] is 420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student01[7] </a:t>
            </a:r>
            <a:r>
              <a:rPr lang="en-US" altLang="zh-CN" dirty="0">
                <a:solidFill>
                  <a:srgbClr val="FF0000"/>
                </a:solidFill>
              </a:rPr>
              <a:t>ERROR!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29128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951</Words>
  <Application>Microsoft Office PowerPoint</Application>
  <PresentationFormat>自定义</PresentationFormat>
  <Paragraphs>285</Paragraphs>
  <Slides>25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宋希堂</cp:lastModifiedBy>
  <cp:revision>114</cp:revision>
  <dcterms:created xsi:type="dcterms:W3CDTF">2016-04-25T01:13:00Z</dcterms:created>
  <dcterms:modified xsi:type="dcterms:W3CDTF">2018-03-20T23:22:22Z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