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5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365E3-0835-4474-A3A3-081B62C3A08D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14AD-C689-4F23-8629-F23F9E99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Al2O3 RMSEs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47800" y="38100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73755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478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5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28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954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0" y="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MidLow</a:t>
            </a:r>
            <a:r>
              <a:rPr lang="en-US" dirty="0" smtClean="0"/>
              <a:t> </a:t>
            </a:r>
            <a:r>
              <a:rPr lang="en-US" dirty="0" smtClean="0"/>
              <a:t>- Norm3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32882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MidLow</a:t>
            </a:r>
            <a:r>
              <a:rPr lang="en-US" dirty="0" smtClean="0"/>
              <a:t> </a:t>
            </a:r>
            <a:r>
              <a:rPr lang="en-US" dirty="0" smtClean="0"/>
              <a:t>- Norm1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478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8100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1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0" y="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MidHigh</a:t>
            </a:r>
            <a:r>
              <a:rPr lang="en-US" dirty="0" smtClean="0"/>
              <a:t> </a:t>
            </a:r>
            <a:r>
              <a:rPr lang="en-US" dirty="0" smtClean="0"/>
              <a:t>- Norm3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32882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MidHigh</a:t>
            </a:r>
            <a:r>
              <a:rPr lang="en-US" dirty="0" smtClean="0"/>
              <a:t> </a:t>
            </a:r>
            <a:r>
              <a:rPr lang="en-US" dirty="0" smtClean="0"/>
              <a:t>- Norm1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43600" y="38100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8100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0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383280"/>
            <a:ext cx="449669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3288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3886200"/>
            <a:ext cx="0" cy="26670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9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64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37489"/>
              </p:ext>
            </p:extLst>
          </p:nvPr>
        </p:nvGraphicFramePr>
        <p:xfrm>
          <a:off x="1524000" y="3048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0" y="99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Settings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667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Settings to try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04128"/>
              </p:ext>
            </p:extLst>
          </p:nvPr>
        </p:nvGraphicFramePr>
        <p:xfrm>
          <a:off x="1524000" y="4419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8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Al2O3 RMSEs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Al2O3 RMSEs</dc:title>
  <dc:creator>Anderson, Ryan B.</dc:creator>
  <cp:lastModifiedBy>Anderson, Ryan B.</cp:lastModifiedBy>
  <cp:revision>4</cp:revision>
  <dcterms:created xsi:type="dcterms:W3CDTF">2015-02-03T19:59:05Z</dcterms:created>
  <dcterms:modified xsi:type="dcterms:W3CDTF">2015-02-04T19:52:32Z</dcterms:modified>
</cp:coreProperties>
</file>