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15B4-60E5-4E53-B59C-321A9B4ABF1B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5B1E-C76C-48AA-9A39-B8AA6FF2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CaO </a:t>
            </a:r>
            <a:r>
              <a:rPr lang="en-US" dirty="0" err="1" smtClean="0"/>
              <a:t>Submodel</a:t>
            </a:r>
            <a:r>
              <a:rPr lang="en-US" dirty="0" smtClean="0"/>
              <a:t> RMSEs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665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6650" y="3440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781800" y="314325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3600" y="3048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99" y="3383280"/>
            <a:ext cx="4496701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701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99" y="0"/>
            <a:ext cx="4496701" cy="3474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665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3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3250" y="314325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05050" y="3048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701" cy="34747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6650" y="3440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6650" y="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(0-15)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6650" y="34406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(0-15)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86025" y="3048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34225" y="3048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5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665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 - Norm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6650" y="3440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 - Norm 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28750" y="367665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86475" y="3686175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5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665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6650" y="3440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90700" y="32385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438900" y="342900"/>
            <a:ext cx="0" cy="27432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29423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(0-15)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 =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 =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CaO Submodel RMSEs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 Submodel RMSEs</dc:title>
  <dc:creator>Anderson, Ryan B.</dc:creator>
  <cp:lastModifiedBy>Anderson, Ryan B.</cp:lastModifiedBy>
  <cp:revision>7</cp:revision>
  <dcterms:created xsi:type="dcterms:W3CDTF">2015-02-03T16:18:59Z</dcterms:created>
  <dcterms:modified xsi:type="dcterms:W3CDTF">2015-02-03T19:40:06Z</dcterms:modified>
</cp:coreProperties>
</file>