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4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4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4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7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1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8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7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7" y="0"/>
            <a:ext cx="4496697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8100" y="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- Norm 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3392805"/>
            <a:ext cx="4496697" cy="3474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3383280"/>
            <a:ext cx="4496697" cy="34747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48100" y="3276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- Norm 1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600200" y="2286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48400" y="3048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68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53" y="3383280"/>
            <a:ext cx="4496697" cy="3474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280"/>
            <a:ext cx="4496697" cy="3474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697" cy="3474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48100" y="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- Norm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8100" y="3276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- Norm 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0" y="2286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34200" y="2286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27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697" cy="3474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28" y="0"/>
            <a:ext cx="4496697" cy="3474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8100" y="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 - Norm 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3383280"/>
            <a:ext cx="4496697" cy="3474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78" y="3364230"/>
            <a:ext cx="4496697" cy="34747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00500" y="3276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 - Norm 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47800" y="2286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0" y="2286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3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3383280"/>
            <a:ext cx="4496697" cy="3474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280"/>
            <a:ext cx="4496697" cy="3474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697" cy="3474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48100" y="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- Norm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00500" y="32766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- Norm 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52600" y="2286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00800" y="2286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52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Ryan B.</dc:creator>
  <cp:lastModifiedBy>Anderson, Ryan B.</cp:lastModifiedBy>
  <cp:revision>4</cp:revision>
  <dcterms:created xsi:type="dcterms:W3CDTF">2015-02-04T01:05:41Z</dcterms:created>
  <dcterms:modified xsi:type="dcterms:W3CDTF">2015-02-04T06:20:32Z</dcterms:modified>
</cp:coreProperties>
</file>