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2" y="-6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4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4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4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7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1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8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7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ACE11-11F9-4ED4-84A3-7E7BF060281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3383280"/>
            <a:ext cx="4496697" cy="3474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5" y="3345958"/>
            <a:ext cx="4496697" cy="3474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0" y="0"/>
            <a:ext cx="4496697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8100" y="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- Norm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48100" y="3276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- Norm 1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752600" y="3048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00800" y="3810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68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189" y="3383280"/>
            <a:ext cx="4496697" cy="3474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" y="3383280"/>
            <a:ext cx="4496697" cy="3474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083" y="0"/>
            <a:ext cx="4496697" cy="3474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"/>
            <a:ext cx="4496697" cy="3474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48100" y="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- Norm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8100" y="3276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- Norm 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3048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15000" y="3048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27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087" y="3383280"/>
            <a:ext cx="4496697" cy="3474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0" y="3383280"/>
            <a:ext cx="4496697" cy="34747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409" y="-9331"/>
            <a:ext cx="4496697" cy="3474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0" y="0"/>
            <a:ext cx="4496697" cy="3474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8100" y="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 - Norm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00500" y="3276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 - Norm 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47800" y="2286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0" y="2286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3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68" y="3383280"/>
            <a:ext cx="4496697" cy="3474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7729"/>
            <a:ext cx="4496697" cy="3474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697" cy="3474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48100" y="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- Norm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00500" y="32766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- Norm 1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133600" y="36576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781800" y="3733800"/>
            <a:ext cx="0" cy="2895600"/>
          </a:xfrm>
          <a:prstGeom prst="line">
            <a:avLst/>
          </a:prstGeom>
          <a:ln w="38100">
            <a:solidFill>
              <a:srgbClr val="00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52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81620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 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NC 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13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50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Ryan B.</dc:creator>
  <cp:lastModifiedBy>Anderson, Ryan B.</cp:lastModifiedBy>
  <cp:revision>7</cp:revision>
  <dcterms:created xsi:type="dcterms:W3CDTF">2015-02-04T01:05:41Z</dcterms:created>
  <dcterms:modified xsi:type="dcterms:W3CDTF">2015-02-11T20:36:27Z</dcterms:modified>
</cp:coreProperties>
</file>