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2" y="-6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" y="3345958"/>
            <a:ext cx="4496697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0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81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52600" y="3048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00800" y="3810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89" y="3383280"/>
            <a:ext cx="4496697" cy="3474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" y="3383280"/>
            <a:ext cx="4496697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83" y="0"/>
            <a:ext cx="4496697" cy="3474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1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3048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15000" y="3048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87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0" y="3383280"/>
            <a:ext cx="4496697" cy="3474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09" y="-9331"/>
            <a:ext cx="4496697" cy="3474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0" y="0"/>
            <a:ext cx="4496697" cy="3474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 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68" y="3383280"/>
            <a:ext cx="4496697" cy="3474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7729"/>
            <a:ext cx="4496697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8100" y="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0500" y="32766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33600" y="3657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81800" y="37338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2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81620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50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Ryan B.</dc:creator>
  <cp:lastModifiedBy>Anderson, Ryan B.</cp:lastModifiedBy>
  <cp:revision>7</cp:revision>
  <dcterms:created xsi:type="dcterms:W3CDTF">2015-02-04T01:05:41Z</dcterms:created>
  <dcterms:modified xsi:type="dcterms:W3CDTF">2015-02-11T21:26:26Z</dcterms:modified>
</cp:coreProperties>
</file>